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3E221-272C-4F78-A74C-02395199A9E3}" v="58" dt="2024-06-14T07:14:29.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fnan" userId="b4b05800a025115a" providerId="LiveId" clId="{A103E221-272C-4F78-A74C-02395199A9E3}"/>
    <pc:docChg chg="undo custSel addSld modSld">
      <pc:chgData name="Mohammed Afnan" userId="b4b05800a025115a" providerId="LiveId" clId="{A103E221-272C-4F78-A74C-02395199A9E3}" dt="2024-06-14T07:31:09.604" v="76" actId="2890"/>
      <pc:docMkLst>
        <pc:docMk/>
      </pc:docMkLst>
      <pc:sldChg chg="modSp mod modAnim">
        <pc:chgData name="Mohammed Afnan" userId="b4b05800a025115a" providerId="LiveId" clId="{A103E221-272C-4F78-A74C-02395199A9E3}" dt="2024-06-14T06:28:37.192" v="27" actId="20577"/>
        <pc:sldMkLst>
          <pc:docMk/>
          <pc:sldMk cId="3666977791" sldId="257"/>
        </pc:sldMkLst>
        <pc:spChg chg="mod">
          <ac:chgData name="Mohammed Afnan" userId="b4b05800a025115a" providerId="LiveId" clId="{A103E221-272C-4F78-A74C-02395199A9E3}" dt="2024-06-14T06:28:37.192" v="27" actId="20577"/>
          <ac:spMkLst>
            <pc:docMk/>
            <pc:sldMk cId="3666977791" sldId="257"/>
            <ac:spMk id="3" creationId="{8281B3CF-7D2B-77A1-DC70-2FCC64290BA0}"/>
          </ac:spMkLst>
        </pc:spChg>
      </pc:sldChg>
      <pc:sldChg chg="addSp delSp modSp mod modAnim">
        <pc:chgData name="Mohammed Afnan" userId="b4b05800a025115a" providerId="LiveId" clId="{A103E221-272C-4F78-A74C-02395199A9E3}" dt="2024-06-14T06:58:46.925" v="71"/>
        <pc:sldMkLst>
          <pc:docMk/>
          <pc:sldMk cId="3062528000" sldId="258"/>
        </pc:sldMkLst>
        <pc:spChg chg="mod">
          <ac:chgData name="Mohammed Afnan" userId="b4b05800a025115a" providerId="LiveId" clId="{A103E221-272C-4F78-A74C-02395199A9E3}" dt="2024-06-14T06:58:27.935" v="69" actId="1076"/>
          <ac:spMkLst>
            <pc:docMk/>
            <pc:sldMk cId="3062528000" sldId="258"/>
            <ac:spMk id="2" creationId="{7BDD4EC7-8FA9-5AC1-2D64-2C2B214C6AB7}"/>
          </ac:spMkLst>
        </pc:spChg>
        <pc:picChg chg="add mod">
          <ac:chgData name="Mohammed Afnan" userId="b4b05800a025115a" providerId="LiveId" clId="{A103E221-272C-4F78-A74C-02395199A9E3}" dt="2024-06-14T06:58:21.530" v="68" actId="1076"/>
          <ac:picMkLst>
            <pc:docMk/>
            <pc:sldMk cId="3062528000" sldId="258"/>
            <ac:picMk id="4" creationId="{EDF15E83-165D-572C-4CD6-51E85032A7C4}"/>
          </ac:picMkLst>
        </pc:picChg>
        <pc:picChg chg="del">
          <ac:chgData name="Mohammed Afnan" userId="b4b05800a025115a" providerId="LiveId" clId="{A103E221-272C-4F78-A74C-02395199A9E3}" dt="2024-06-14T06:55:27.197" v="52" actId="478"/>
          <ac:picMkLst>
            <pc:docMk/>
            <pc:sldMk cId="3062528000" sldId="258"/>
            <ac:picMk id="5" creationId="{1144ABD9-7A8E-E465-D805-F4902B7F846D}"/>
          </ac:picMkLst>
        </pc:picChg>
      </pc:sldChg>
      <pc:sldChg chg="addSp delSp modSp mod delAnim modAnim">
        <pc:chgData name="Mohammed Afnan" userId="b4b05800a025115a" providerId="LiveId" clId="{A103E221-272C-4F78-A74C-02395199A9E3}" dt="2024-06-14T06:57:57.239" v="65"/>
        <pc:sldMkLst>
          <pc:docMk/>
          <pc:sldMk cId="2109069014" sldId="259"/>
        </pc:sldMkLst>
        <pc:spChg chg="add del">
          <ac:chgData name="Mohammed Afnan" userId="b4b05800a025115a" providerId="LiveId" clId="{A103E221-272C-4F78-A74C-02395199A9E3}" dt="2024-06-14T06:40:39.348" v="36" actId="22"/>
          <ac:spMkLst>
            <pc:docMk/>
            <pc:sldMk cId="2109069014" sldId="259"/>
            <ac:spMk id="6" creationId="{BBCC7623-94E1-CEA3-8205-9A4741D4FCBC}"/>
          </ac:spMkLst>
        </pc:spChg>
        <pc:graphicFrameChg chg="del mod">
          <ac:chgData name="Mohammed Afnan" userId="b4b05800a025115a" providerId="LiveId" clId="{A103E221-272C-4F78-A74C-02395199A9E3}" dt="2024-06-14T06:40:35.497" v="34" actId="478"/>
          <ac:graphicFrameMkLst>
            <pc:docMk/>
            <pc:sldMk cId="2109069014" sldId="259"/>
            <ac:graphicFrameMk id="4" creationId="{93247CE0-B74D-4003-B849-F70FE8A24EF2}"/>
          </ac:graphicFrameMkLst>
        </pc:graphicFrameChg>
        <pc:graphicFrameChg chg="add mod">
          <ac:chgData name="Mohammed Afnan" userId="b4b05800a025115a" providerId="LiveId" clId="{A103E221-272C-4F78-A74C-02395199A9E3}" dt="2024-06-14T06:42:37.117" v="50" actId="1076"/>
          <ac:graphicFrameMkLst>
            <pc:docMk/>
            <pc:sldMk cId="2109069014" sldId="259"/>
            <ac:graphicFrameMk id="7" creationId="{69F6364B-DF57-DEFB-5079-E6B542A6691D}"/>
          </ac:graphicFrameMkLst>
        </pc:graphicFrameChg>
      </pc:sldChg>
      <pc:sldChg chg="modSp mod">
        <pc:chgData name="Mohammed Afnan" userId="b4b05800a025115a" providerId="LiveId" clId="{A103E221-272C-4F78-A74C-02395199A9E3}" dt="2024-06-14T06:38:17.724" v="33" actId="27918"/>
        <pc:sldMkLst>
          <pc:docMk/>
          <pc:sldMk cId="804248300" sldId="261"/>
        </pc:sldMkLst>
        <pc:spChg chg="mod">
          <ac:chgData name="Mohammed Afnan" userId="b4b05800a025115a" providerId="LiveId" clId="{A103E221-272C-4F78-A74C-02395199A9E3}" dt="2024-06-14T06:29:25.272" v="29" actId="20577"/>
          <ac:spMkLst>
            <pc:docMk/>
            <pc:sldMk cId="804248300" sldId="261"/>
            <ac:spMk id="2" creationId="{36AF0E95-97A4-03FF-05CC-905C181222AF}"/>
          </ac:spMkLst>
        </pc:spChg>
        <pc:graphicFrameChg chg="mod">
          <ac:chgData name="Mohammed Afnan" userId="b4b05800a025115a" providerId="LiveId" clId="{A103E221-272C-4F78-A74C-02395199A9E3}" dt="2024-06-14T06:34:36.035" v="32"/>
          <ac:graphicFrameMkLst>
            <pc:docMk/>
            <pc:sldMk cId="804248300" sldId="261"/>
            <ac:graphicFrameMk id="4" creationId="{4A4807F1-8BB5-4A06-8AFE-59DBBA147DB9}"/>
          </ac:graphicFrameMkLst>
        </pc:graphicFrameChg>
      </pc:sldChg>
      <pc:sldChg chg="modSp">
        <pc:chgData name="Mohammed Afnan" userId="b4b05800a025115a" providerId="LiveId" clId="{A103E221-272C-4F78-A74C-02395199A9E3}" dt="2024-06-14T06:45:06.542" v="51"/>
        <pc:sldMkLst>
          <pc:docMk/>
          <pc:sldMk cId="2351799930" sldId="262"/>
        </pc:sldMkLst>
        <pc:graphicFrameChg chg="mod">
          <ac:chgData name="Mohammed Afnan" userId="b4b05800a025115a" providerId="LiveId" clId="{A103E221-272C-4F78-A74C-02395199A9E3}" dt="2024-06-14T06:45:06.542" v="51"/>
          <ac:graphicFrameMkLst>
            <pc:docMk/>
            <pc:sldMk cId="2351799930" sldId="262"/>
            <ac:graphicFrameMk id="4" creationId="{ACAB2DF8-5C13-4AAE-AC6E-CED8A822CE84}"/>
          </ac:graphicFrameMkLst>
        </pc:graphicFrameChg>
      </pc:sldChg>
      <pc:sldChg chg="modSp mod">
        <pc:chgData name="Mohammed Afnan" userId="b4b05800a025115a" providerId="LiveId" clId="{A103E221-272C-4F78-A74C-02395199A9E3}" dt="2024-06-14T07:13:29.902" v="74" actId="1076"/>
        <pc:sldMkLst>
          <pc:docMk/>
          <pc:sldMk cId="1366070495" sldId="264"/>
        </pc:sldMkLst>
        <pc:graphicFrameChg chg="mod modGraphic">
          <ac:chgData name="Mohammed Afnan" userId="b4b05800a025115a" providerId="LiveId" clId="{A103E221-272C-4F78-A74C-02395199A9E3}" dt="2024-06-14T07:13:29.902" v="74" actId="1076"/>
          <ac:graphicFrameMkLst>
            <pc:docMk/>
            <pc:sldMk cId="1366070495" sldId="264"/>
            <ac:graphicFrameMk id="4" creationId="{A54CCC6E-7605-42CF-81A5-3C3C2692C46A}"/>
          </ac:graphicFrameMkLst>
        </pc:graphicFrameChg>
      </pc:sldChg>
      <pc:sldChg chg="mod">
        <pc:chgData name="Mohammed Afnan" userId="b4b05800a025115a" providerId="LiveId" clId="{A103E221-272C-4F78-A74C-02395199A9E3}" dt="2024-06-14T07:12:11.588" v="72" actId="27918"/>
        <pc:sldMkLst>
          <pc:docMk/>
          <pc:sldMk cId="3618114910" sldId="265"/>
        </pc:sldMkLst>
      </pc:sldChg>
      <pc:sldChg chg="modSp">
        <pc:chgData name="Mohammed Afnan" userId="b4b05800a025115a" providerId="LiveId" clId="{A103E221-272C-4F78-A74C-02395199A9E3}" dt="2024-06-14T06:34:21.840" v="31"/>
        <pc:sldMkLst>
          <pc:docMk/>
          <pc:sldMk cId="3238437559" sldId="266"/>
        </pc:sldMkLst>
        <pc:graphicFrameChg chg="mod">
          <ac:chgData name="Mohammed Afnan" userId="b4b05800a025115a" providerId="LiveId" clId="{A103E221-272C-4F78-A74C-02395199A9E3}" dt="2024-06-14T06:34:21.840" v="31"/>
          <ac:graphicFrameMkLst>
            <pc:docMk/>
            <pc:sldMk cId="3238437559" sldId="266"/>
            <ac:graphicFrameMk id="4" creationId="{1D75FDCD-F66E-470A-A9C5-6F2F557E901E}"/>
          </ac:graphicFrameMkLst>
        </pc:graphicFrameChg>
      </pc:sldChg>
      <pc:sldChg chg="modSp">
        <pc:chgData name="Mohammed Afnan" userId="b4b05800a025115a" providerId="LiveId" clId="{A103E221-272C-4F78-A74C-02395199A9E3}" dt="2024-06-14T07:14:29.656" v="75"/>
        <pc:sldMkLst>
          <pc:docMk/>
          <pc:sldMk cId="748286235" sldId="268"/>
        </pc:sldMkLst>
        <pc:graphicFrameChg chg="mod">
          <ac:chgData name="Mohammed Afnan" userId="b4b05800a025115a" providerId="LiveId" clId="{A103E221-272C-4F78-A74C-02395199A9E3}" dt="2024-06-14T07:14:29.656" v="75"/>
          <ac:graphicFrameMkLst>
            <pc:docMk/>
            <pc:sldMk cId="748286235" sldId="268"/>
            <ac:graphicFrameMk id="4" creationId="{9F25DDA0-7E4D-43F7-A8BA-E8D755607731}"/>
          </ac:graphicFrameMkLst>
        </pc:graphicFrameChg>
      </pc:sldChg>
      <pc:sldChg chg="modAnim">
        <pc:chgData name="Mohammed Afnan" userId="b4b05800a025115a" providerId="LiveId" clId="{A103E221-272C-4F78-A74C-02395199A9E3}" dt="2024-06-13T21:30:23.767" v="0"/>
        <pc:sldMkLst>
          <pc:docMk/>
          <pc:sldMk cId="2541810894" sldId="270"/>
        </pc:sldMkLst>
      </pc:sldChg>
      <pc:sldChg chg="add">
        <pc:chgData name="Mohammed Afnan" userId="b4b05800a025115a" providerId="LiveId" clId="{A103E221-272C-4F78-A74C-02395199A9E3}" dt="2024-06-14T07:31:09.604" v="76" actId="2890"/>
        <pc:sldMkLst>
          <pc:docMk/>
          <pc:sldMk cId="2527822012" sldId="27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4b05800a025115a/Desktop/Sales%20Project/The%20Global%20Sales%20Data%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4b05800a025115a/Documents/The%20Global%20Sales%20Data%20Set.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d.docs.live.net/b4b05800a025115a/Documents/The%20Global%20Sales%20Data%20S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[The Global Sales Data Dashboard.xlsx]Profit By Category!PivotTable5</c:name>
    <c:fmtId val="10"/>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'Profit By Category'!$B$2</c:f>
              <c:strCache>
                <c:ptCount val="1"/>
                <c:pt idx="0">
                  <c:v>Total</c:v>
                </c:pt>
              </c:strCache>
            </c:strRef>
          </c:tx>
          <c:spPr>
            <a:solidFill>
              <a:schemeClr val="accent6"/>
            </a:solidFill>
            <a:ln>
              <a:noFill/>
            </a:ln>
            <a:effectLst/>
          </c:spPr>
          <c:invertIfNegative val="0"/>
          <c:cat>
            <c:strRef>
              <c:f>'Profit By Category'!$A$3:$A$6</c:f>
              <c:strCache>
                <c:ptCount val="3"/>
                <c:pt idx="0">
                  <c:v>Technology</c:v>
                </c:pt>
                <c:pt idx="1">
                  <c:v>Office Supplies</c:v>
                </c:pt>
                <c:pt idx="2">
                  <c:v>Furniture</c:v>
                </c:pt>
              </c:strCache>
            </c:strRef>
          </c:cat>
          <c:val>
            <c:numRef>
              <c:f>'Profit By Category'!$B$3:$B$6</c:f>
              <c:numCache>
                <c:formatCode>General</c:formatCode>
                <c:ptCount val="3"/>
                <c:pt idx="0">
                  <c:v>663778.7331799987</c:v>
                </c:pt>
                <c:pt idx="1">
                  <c:v>518595.82790000271</c:v>
                </c:pt>
                <c:pt idx="2">
                  <c:v>285082.73020000005</c:v>
                </c:pt>
              </c:numCache>
            </c:numRef>
          </c:val>
          <c:extLst>
            <c:ext xmlns:c16="http://schemas.microsoft.com/office/drawing/2014/chart" uri="{C3380CC4-5D6E-409C-BE32-E72D297353CC}">
              <c16:uniqueId val="{00000000-F7E4-4BE0-9538-60170D98C733}"/>
            </c:ext>
          </c:extLst>
        </c:ser>
        <c:dLbls>
          <c:showLegendKey val="0"/>
          <c:showVal val="0"/>
          <c:showCatName val="0"/>
          <c:showSerName val="0"/>
          <c:showPercent val="0"/>
          <c:showBubbleSize val="0"/>
        </c:dLbls>
        <c:gapWidth val="219"/>
        <c:overlap val="-27"/>
        <c:axId val="907458607"/>
        <c:axId val="907460047"/>
      </c:barChart>
      <c:catAx>
        <c:axId val="907458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7460047"/>
        <c:crosses val="autoZero"/>
        <c:auto val="1"/>
        <c:lblAlgn val="ctr"/>
        <c:lblOffset val="100"/>
        <c:noMultiLvlLbl val="0"/>
      </c:catAx>
      <c:valAx>
        <c:axId val="9074600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74586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[The Global Sales Data Set.xlsx]Sales Over Date !PivotTable3</c:name>
    <c:fmtId val="14"/>
  </c:pivotSource>
  <c:chart>
    <c:autoTitleDeleted val="1"/>
    <c:pivotFmts>
      <c:pivotFmt>
        <c:idx val="0"/>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'Sales Over Date '!$B$2</c:f>
              <c:strCache>
                <c:ptCount val="1"/>
                <c:pt idx="0">
                  <c:v>Total</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multiLvlStrRef>
              <c:f>'Sales Over Date '!$A$3:$A$70</c:f>
              <c:multiLvlStrCache>
                <c:ptCount val="48"/>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lvl>
                <c:lvl>
                  <c:pt idx="0">
                    <c:v>Qtr1</c:v>
                  </c:pt>
                  <c:pt idx="3">
                    <c:v>Qtr2</c:v>
                  </c:pt>
                  <c:pt idx="6">
                    <c:v>Qtr3</c:v>
                  </c:pt>
                  <c:pt idx="9">
                    <c:v>Qtr4</c:v>
                  </c:pt>
                  <c:pt idx="12">
                    <c:v>Qtr1</c:v>
                  </c:pt>
                  <c:pt idx="15">
                    <c:v>Qtr2</c:v>
                  </c:pt>
                  <c:pt idx="18">
                    <c:v>Qtr3</c:v>
                  </c:pt>
                  <c:pt idx="21">
                    <c:v>Qtr4</c:v>
                  </c:pt>
                  <c:pt idx="24">
                    <c:v>Qtr1</c:v>
                  </c:pt>
                  <c:pt idx="27">
                    <c:v>Qtr2</c:v>
                  </c:pt>
                  <c:pt idx="30">
                    <c:v>Qtr3</c:v>
                  </c:pt>
                  <c:pt idx="33">
                    <c:v>Qtr4</c:v>
                  </c:pt>
                  <c:pt idx="36">
                    <c:v>Qtr1</c:v>
                  </c:pt>
                  <c:pt idx="39">
                    <c:v>Qtr2</c:v>
                  </c:pt>
                  <c:pt idx="42">
                    <c:v>Qtr3</c:v>
                  </c:pt>
                  <c:pt idx="45">
                    <c:v>Qtr4</c:v>
                  </c:pt>
                </c:lvl>
                <c:lvl>
                  <c:pt idx="0">
                    <c:v>2012</c:v>
                  </c:pt>
                  <c:pt idx="12">
                    <c:v>2013</c:v>
                  </c:pt>
                  <c:pt idx="24">
                    <c:v>2014</c:v>
                  </c:pt>
                  <c:pt idx="36">
                    <c:v>2015</c:v>
                  </c:pt>
                </c:lvl>
              </c:multiLvlStrCache>
            </c:multiLvlStrRef>
          </c:cat>
          <c:val>
            <c:numRef>
              <c:f>'Sales Over Date '!$B$3:$B$70</c:f>
              <c:numCache>
                <c:formatCode>General</c:formatCode>
                <c:ptCount val="48"/>
                <c:pt idx="0">
                  <c:v>98898.488859999896</c:v>
                </c:pt>
                <c:pt idx="1">
                  <c:v>103717.92328000015</c:v>
                </c:pt>
                <c:pt idx="2">
                  <c:v>135746.40205999999</c:v>
                </c:pt>
                <c:pt idx="3">
                  <c:v>114332.96317999993</c:v>
                </c:pt>
                <c:pt idx="4">
                  <c:v>158228.32879999987</c:v>
                </c:pt>
                <c:pt idx="5">
                  <c:v>207571.54352000004</c:v>
                </c:pt>
                <c:pt idx="6">
                  <c:v>118434.88461999998</c:v>
                </c:pt>
                <c:pt idx="7">
                  <c:v>208063.28371999983</c:v>
                </c:pt>
                <c:pt idx="8">
                  <c:v>284587.74845999997</c:v>
                </c:pt>
                <c:pt idx="9">
                  <c:v>216114.56748000029</c:v>
                </c:pt>
                <c:pt idx="10">
                  <c:v>293947.35215999937</c:v>
                </c:pt>
                <c:pt idx="11">
                  <c:v>319807.40940000041</c:v>
                </c:pt>
                <c:pt idx="12">
                  <c:v>137435.97514</c:v>
                </c:pt>
                <c:pt idx="13">
                  <c:v>98854.962079999939</c:v>
                </c:pt>
                <c:pt idx="14">
                  <c:v>163076.77116000038</c:v>
                </c:pt>
                <c:pt idx="15">
                  <c:v>161052.2695199998</c:v>
                </c:pt>
                <c:pt idx="16">
                  <c:v>208364.89123999971</c:v>
                </c:pt>
                <c:pt idx="17">
                  <c:v>256175.69842000009</c:v>
                </c:pt>
                <c:pt idx="18">
                  <c:v>145236.7851200001</c:v>
                </c:pt>
                <c:pt idx="19">
                  <c:v>303142.94237999985</c:v>
                </c:pt>
                <c:pt idx="20">
                  <c:v>289389.16564000031</c:v>
                </c:pt>
                <c:pt idx="21">
                  <c:v>252939.85020000019</c:v>
                </c:pt>
                <c:pt idx="22">
                  <c:v>323512.4169000003</c:v>
                </c:pt>
                <c:pt idx="23">
                  <c:v>338256.96660000016</c:v>
                </c:pt>
                <c:pt idx="24">
                  <c:v>199185.90737999999</c:v>
                </c:pt>
                <c:pt idx="25">
                  <c:v>167239.65039999978</c:v>
                </c:pt>
                <c:pt idx="26">
                  <c:v>198594.03012000021</c:v>
                </c:pt>
                <c:pt idx="27">
                  <c:v>177821.31684000001</c:v>
                </c:pt>
                <c:pt idx="28">
                  <c:v>260498.56469999999</c:v>
                </c:pt>
                <c:pt idx="29">
                  <c:v>396519.61189999967</c:v>
                </c:pt>
                <c:pt idx="30">
                  <c:v>229928.95200000019</c:v>
                </c:pt>
                <c:pt idx="31">
                  <c:v>326488.78935999988</c:v>
                </c:pt>
                <c:pt idx="32">
                  <c:v>376619.24568000081</c:v>
                </c:pt>
                <c:pt idx="33">
                  <c:v>293406.64287999982</c:v>
                </c:pt>
                <c:pt idx="34">
                  <c:v>373989.36010000075</c:v>
                </c:pt>
                <c:pt idx="35">
                  <c:v>405454.37802000012</c:v>
                </c:pt>
                <c:pt idx="36">
                  <c:v>241268.55566000025</c:v>
                </c:pt>
                <c:pt idx="37">
                  <c:v>184837.35556000003</c:v>
                </c:pt>
                <c:pt idx="38">
                  <c:v>263100.77262000029</c:v>
                </c:pt>
                <c:pt idx="39">
                  <c:v>242771.86130000011</c:v>
                </c:pt>
                <c:pt idx="40">
                  <c:v>288401.04613999999</c:v>
                </c:pt>
                <c:pt idx="41">
                  <c:v>401814.0630999998</c:v>
                </c:pt>
                <c:pt idx="42">
                  <c:v>258705.68048000053</c:v>
                </c:pt>
                <c:pt idx="43">
                  <c:v>456619.94236000045</c:v>
                </c:pt>
                <c:pt idx="44">
                  <c:v>481157.24370000005</c:v>
                </c:pt>
                <c:pt idx="45">
                  <c:v>422766.62916000048</c:v>
                </c:pt>
                <c:pt idx="46">
                  <c:v>555279.02699999989</c:v>
                </c:pt>
                <c:pt idx="47">
                  <c:v>503143.69348000025</c:v>
                </c:pt>
              </c:numCache>
            </c:numRef>
          </c:val>
          <c:smooth val="0"/>
          <c:extLst>
            <c:ext xmlns:c16="http://schemas.microsoft.com/office/drawing/2014/chart" uri="{C3380CC4-5D6E-409C-BE32-E72D297353CC}">
              <c16:uniqueId val="{00000000-983F-4798-83B8-7A113EF08DA2}"/>
            </c:ext>
          </c:extLst>
        </c:ser>
        <c:dLbls>
          <c:showLegendKey val="0"/>
          <c:showVal val="0"/>
          <c:showCatName val="0"/>
          <c:showSerName val="0"/>
          <c:showPercent val="0"/>
          <c:showBubbleSize val="0"/>
        </c:dLbls>
        <c:marker val="1"/>
        <c:smooth val="0"/>
        <c:axId val="764856623"/>
        <c:axId val="764859983"/>
      </c:lineChart>
      <c:catAx>
        <c:axId val="7648566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59983"/>
        <c:crosses val="autoZero"/>
        <c:auto val="1"/>
        <c:lblAlgn val="ctr"/>
        <c:lblOffset val="100"/>
        <c:noMultiLvlLbl val="0"/>
      </c:catAx>
      <c:valAx>
        <c:axId val="764859983"/>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5662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6"/>
            </a:solidFill>
            <a:ln>
              <a:noFill/>
            </a:ln>
            <a:effectLst/>
          </c:spPr>
          <c:invertIfNegative val="0"/>
          <c:cat>
            <c:strLit>
              <c:ptCount val="24"/>
              <c:pt idx="0">
                <c:v>Canada</c:v>
              </c:pt>
              <c:pt idx="1">
                <c:v>Caribbean</c:v>
              </c:pt>
              <c:pt idx="2">
                <c:v>Central Africa</c:v>
              </c:pt>
              <c:pt idx="3">
                <c:v>Central America</c:v>
              </c:pt>
              <c:pt idx="4">
                <c:v>Central Asia</c:v>
              </c:pt>
              <c:pt idx="5">
                <c:v>Central US</c:v>
              </c:pt>
              <c:pt idx="6">
                <c:v>Eastern Africa</c:v>
              </c:pt>
              <c:pt idx="7">
                <c:v>Eastern Asia</c:v>
              </c:pt>
              <c:pt idx="8">
                <c:v>Eastern Europe</c:v>
              </c:pt>
              <c:pt idx="9">
                <c:v>Eastern US</c:v>
              </c:pt>
              <c:pt idx="10">
                <c:v>North Africa</c:v>
              </c:pt>
              <c:pt idx="11">
                <c:v>Northern Europe</c:v>
              </c:pt>
              <c:pt idx="12">
                <c:v>Oceania</c:v>
              </c:pt>
              <c:pt idx="13">
                <c:v>South America</c:v>
              </c:pt>
              <c:pt idx="14">
                <c:v>Southeastern Asia</c:v>
              </c:pt>
              <c:pt idx="15">
                <c:v>Southern Africa</c:v>
              </c:pt>
              <c:pt idx="16">
                <c:v>Southern Asia</c:v>
              </c:pt>
              <c:pt idx="17">
                <c:v>Southern Europe</c:v>
              </c:pt>
              <c:pt idx="18">
                <c:v>Southern US</c:v>
              </c:pt>
              <c:pt idx="19">
                <c:v>Western Africa</c:v>
              </c:pt>
              <c:pt idx="20">
                <c:v>Western Asia</c:v>
              </c:pt>
              <c:pt idx="21">
                <c:v>Western Europe</c:v>
              </c:pt>
              <c:pt idx="22">
                <c:v>Western US</c:v>
              </c:pt>
              <c:pt idx="23">
                <c:v>(blank)</c:v>
              </c:pt>
            </c:strLit>
          </c:cat>
          <c:val>
            <c:numLit>
              <c:formatCode>General</c:formatCode>
              <c:ptCount val="24"/>
              <c:pt idx="0">
                <c:v>66928.170000000042</c:v>
              </c:pt>
              <c:pt idx="1">
                <c:v>324280.8610400008</c:v>
              </c:pt>
              <c:pt idx="2">
                <c:v>143630.01000000021</c:v>
              </c:pt>
              <c:pt idx="3">
                <c:v>1223100.6281600003</c:v>
              </c:pt>
              <c:pt idx="4">
                <c:v>19311.459000000013</c:v>
              </c:pt>
              <c:pt idx="5">
                <c:v>501239.89080000133</c:v>
              </c:pt>
              <c:pt idx="6">
                <c:v>127856.01900000006</c:v>
              </c:pt>
              <c:pt idx="7">
                <c:v>855059.39099999785</c:v>
              </c:pt>
              <c:pt idx="8">
                <c:v>310033.44000000018</c:v>
              </c:pt>
              <c:pt idx="9">
                <c:v>678781.24</c:v>
              </c:pt>
              <c:pt idx="10">
                <c:v>233216.60999999981</c:v>
              </c:pt>
              <c:pt idx="11">
                <c:v>636779.15699999663</c:v>
              </c:pt>
              <c:pt idx="12">
                <c:v>1100184.6119999948</c:v>
              </c:pt>
              <c:pt idx="13">
                <c:v>617223.67788000056</c:v>
              </c:pt>
              <c:pt idx="14">
                <c:v>884423.16900000442</c:v>
              </c:pt>
              <c:pt idx="15">
                <c:v>105191.76</c:v>
              </c:pt>
              <c:pt idx="16">
                <c:v>866572.67699999467</c:v>
              </c:pt>
              <c:pt idx="17">
                <c:v>608593.96800000058</c:v>
              </c:pt>
              <c:pt idx="18">
                <c:v>391721.90499999974</c:v>
              </c:pt>
              <c:pt idx="19">
                <c:v>173878.81200000044</c:v>
              </c:pt>
              <c:pt idx="20">
                <c:v>317106.96000000107</c:v>
              </c:pt>
              <c:pt idx="21">
                <c:v>1731929.6684999957</c:v>
              </c:pt>
              <c:pt idx="22">
                <c:v>725457.82450000127</c:v>
              </c:pt>
              <c:pt idx="23">
                <c:v>0</c:v>
              </c:pt>
            </c:numLit>
          </c:val>
          <c:extLst>
            <c:ext xmlns:c16="http://schemas.microsoft.com/office/drawing/2014/chart" uri="{C3380CC4-5D6E-409C-BE32-E72D297353CC}">
              <c16:uniqueId val="{00000000-F91C-467E-80FE-12F5CB87685A}"/>
            </c:ext>
          </c:extLst>
        </c:ser>
        <c:dLbls>
          <c:showLegendKey val="0"/>
          <c:showVal val="0"/>
          <c:showCatName val="0"/>
          <c:showSerName val="0"/>
          <c:showPercent val="0"/>
          <c:showBubbleSize val="0"/>
        </c:dLbls>
        <c:gapWidth val="219"/>
        <c:overlap val="-27"/>
        <c:axId val="1184537039"/>
        <c:axId val="1184541359"/>
      </c:barChart>
      <c:catAx>
        <c:axId val="1184537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541359"/>
        <c:crosses val="autoZero"/>
        <c:auto val="1"/>
        <c:lblAlgn val="ctr"/>
        <c:lblOffset val="100"/>
        <c:noMultiLvlLbl val="0"/>
      </c:catAx>
      <c:valAx>
        <c:axId val="11845413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4537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ivotFmts>
      <c:pivotFmt>
        <c:idx val="0"/>
        <c:spPr>
          <a:solidFill>
            <a:schemeClr val="accent4"/>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909915231940066"/>
          <c:y val="4.8148754491327536E-2"/>
          <c:w val="0.77058392296057088"/>
          <c:h val="0.86481918367698629"/>
        </c:manualLayout>
      </c:layout>
      <c:bar3DChart>
        <c:barDir val="bar"/>
        <c:grouping val="stacked"/>
        <c:varyColors val="0"/>
        <c:ser>
          <c:idx val="0"/>
          <c:order val="0"/>
          <c:tx>
            <c:v>Total</c:v>
          </c:tx>
          <c:spPr>
            <a:solidFill>
              <a:schemeClr val="accent4"/>
            </a:solidFill>
            <a:ln>
              <a:noFill/>
            </a:ln>
            <a:effectLst/>
            <a:sp3d/>
          </c:spPr>
          <c:invertIfNegative val="0"/>
          <c:cat>
            <c:strLit>
              <c:ptCount val="17"/>
              <c:pt idx="0">
                <c:v>Accessories</c:v>
              </c:pt>
              <c:pt idx="1">
                <c:v>Appliances</c:v>
              </c:pt>
              <c:pt idx="2">
                <c:v>Art</c:v>
              </c:pt>
              <c:pt idx="3">
                <c:v>Binders</c:v>
              </c:pt>
              <c:pt idx="4">
                <c:v>Bookcases</c:v>
              </c:pt>
              <c:pt idx="5">
                <c:v>Chairs</c:v>
              </c:pt>
              <c:pt idx="6">
                <c:v>Copiers</c:v>
              </c:pt>
              <c:pt idx="7">
                <c:v>Envelopes</c:v>
              </c:pt>
              <c:pt idx="8">
                <c:v>Fasteners</c:v>
              </c:pt>
              <c:pt idx="9">
                <c:v>Furnishings</c:v>
              </c:pt>
              <c:pt idx="10">
                <c:v>Labels</c:v>
              </c:pt>
              <c:pt idx="11">
                <c:v>Machines</c:v>
              </c:pt>
              <c:pt idx="12">
                <c:v>Paper</c:v>
              </c:pt>
              <c:pt idx="13">
                <c:v>Phones</c:v>
              </c:pt>
              <c:pt idx="14">
                <c:v>Storage</c:v>
              </c:pt>
              <c:pt idx="15">
                <c:v>Supplies</c:v>
              </c:pt>
              <c:pt idx="16">
                <c:v>Tables</c:v>
              </c:pt>
            </c:strLit>
          </c:cat>
          <c:val>
            <c:numLit>
              <c:formatCode>General</c:formatCode>
              <c:ptCount val="17"/>
              <c:pt idx="0">
                <c:v>749237.01850000094</c:v>
              </c:pt>
              <c:pt idx="1">
                <c:v>1010535.5249999983</c:v>
              </c:pt>
              <c:pt idx="2">
                <c:v>371613.15390000242</c:v>
              </c:pt>
              <c:pt idx="3">
                <c:v>461869.39369999885</c:v>
              </c:pt>
              <c:pt idx="4">
                <c:v>1466572.2417999934</c:v>
              </c:pt>
              <c:pt idx="5">
                <c:v>1501681.7641999908</c:v>
              </c:pt>
              <c:pt idx="6">
                <c:v>1509436.2732799989</c:v>
              </c:pt>
              <c:pt idx="7">
                <c:v>169217.48960000006</c:v>
              </c:pt>
              <c:pt idx="8">
                <c:v>89495.04589999991</c:v>
              </c:pt>
              <c:pt idx="9">
                <c:v>385155.9679000015</c:v>
              </c:pt>
              <c:pt idx="10">
                <c:v>73350.275999999707</c:v>
              </c:pt>
              <c:pt idx="11">
                <c:v>779060.06710000022</c:v>
              </c:pt>
              <c:pt idx="12">
                <c:v>241787.52740000049</c:v>
              </c:pt>
              <c:pt idx="13">
                <c:v>1706824.1391999801</c:v>
              </c:pt>
              <c:pt idx="14">
                <c:v>1126812.9693999949</c:v>
              </c:pt>
              <c:pt idx="15">
                <c:v>242811.1325999999</c:v>
              </c:pt>
              <c:pt idx="16">
                <c:v>757041.92439999885</c:v>
              </c:pt>
            </c:numLit>
          </c:val>
          <c:extLst>
            <c:ext xmlns:c16="http://schemas.microsoft.com/office/drawing/2014/chart" uri="{C3380CC4-5D6E-409C-BE32-E72D297353CC}">
              <c16:uniqueId val="{00000000-CAD2-4D55-BD97-597C77366D2B}"/>
            </c:ext>
          </c:extLst>
        </c:ser>
        <c:dLbls>
          <c:showLegendKey val="0"/>
          <c:showVal val="0"/>
          <c:showCatName val="0"/>
          <c:showSerName val="0"/>
          <c:showPercent val="0"/>
          <c:showBubbleSize val="0"/>
        </c:dLbls>
        <c:gapWidth val="150"/>
        <c:shape val="box"/>
        <c:axId val="1184545199"/>
        <c:axId val="1184538959"/>
        <c:axId val="0"/>
      </c:bar3DChart>
      <c:catAx>
        <c:axId val="1184545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184538959"/>
        <c:crosses val="autoZero"/>
        <c:auto val="1"/>
        <c:lblAlgn val="ctr"/>
        <c:lblOffset val="100"/>
        <c:noMultiLvlLbl val="0"/>
      </c:catAx>
      <c:valAx>
        <c:axId val="11845389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184545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ivotFmts>
      <c:pivotFmt>
        <c:idx val="0"/>
        <c:spPr>
          <a:solidFill>
            <a:schemeClr val="accent6"/>
          </a:solidFill>
          <a:ln>
            <a:noFill/>
          </a:ln>
          <a:effectLst>
            <a:outerShdw blurRad="2540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6"/>
          </a:solidFill>
          <a:ln>
            <a:noFill/>
          </a:ln>
          <a:effectLst>
            <a:outerShdw blurRad="254000" sx="102000" sy="102000" algn="ctr" rotWithShape="0">
              <a:prstClr val="black">
                <a:alpha val="20000"/>
              </a:prstClr>
            </a:outerShdw>
          </a:effectLst>
        </c:spPr>
        <c:dLbl>
          <c:idx val="0"/>
          <c:layout>
            <c:manualLayout>
              <c:x val="-0.18408119658119659"/>
              <c:y val="-2.711119316151832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accent6"/>
          </a:solidFill>
          <a:ln>
            <a:noFill/>
          </a:ln>
          <a:effectLst>
            <a:outerShdw blurRad="254000" sx="102000" sy="102000" algn="ctr" rotWithShape="0">
              <a:prstClr val="black">
                <a:alpha val="20000"/>
              </a:prstClr>
            </a:outerShdw>
          </a:effectLst>
        </c:spPr>
        <c:dLbl>
          <c:idx val="0"/>
          <c:layout>
            <c:manualLayout>
              <c:x val="-0.14312033111245709"/>
              <c:y val="0.1431725218154089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3"/>
        <c:spPr>
          <a:solidFill>
            <a:schemeClr val="accent6"/>
          </a:solidFill>
          <a:ln>
            <a:noFill/>
          </a:ln>
          <a:effectLst>
            <a:outerShdw blurRad="254000" sx="102000" sy="102000" algn="ctr" rotWithShape="0">
              <a:prstClr val="black">
                <a:alpha val="20000"/>
              </a:prstClr>
            </a:outerShdw>
          </a:effectLst>
        </c:spPr>
        <c:dLbl>
          <c:idx val="0"/>
          <c:layout>
            <c:manualLayout>
              <c:x val="6.0205935796486927E-2"/>
              <c:y val="-0.17868728684184257"/>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6"/>
          </a:solidFill>
          <a:ln>
            <a:noFill/>
          </a:ln>
          <a:effectLst>
            <a:outerShdw blurRad="254000" sx="102000" sy="102000" algn="ctr" rotWithShape="0">
              <a:prstClr val="black">
                <a:alpha val="20000"/>
              </a:prstClr>
            </a:outerShdw>
          </a:effectLst>
        </c:spPr>
        <c:dLbl>
          <c:idx val="0"/>
          <c:layout>
            <c:manualLayout>
              <c:x val="0.19969000269197121"/>
              <c:y val="0.1079653173442954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6"/>
          </a:solidFill>
          <a:ln>
            <a:noFill/>
          </a:ln>
          <a:effectLst>
            <a:outerShdw blurRad="2540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6"/>
          </a:solidFill>
          <a:ln>
            <a:noFill/>
          </a:ln>
          <a:effectLst>
            <a:outerShdw blurRad="254000" sx="102000" sy="102000" algn="ctr" rotWithShape="0">
              <a:prstClr val="black">
                <a:alpha val="20000"/>
              </a:prstClr>
            </a:outerShdw>
          </a:effectLst>
        </c:spPr>
        <c:dLbl>
          <c:idx val="0"/>
          <c:layout>
            <c:manualLayout>
              <c:x val="-0.14312033111245709"/>
              <c:y val="0.1431725218154089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6"/>
          </a:solidFill>
          <a:ln>
            <a:noFill/>
          </a:ln>
          <a:effectLst>
            <a:outerShdw blurRad="254000" sx="102000" sy="102000" algn="ctr" rotWithShape="0">
              <a:prstClr val="black">
                <a:alpha val="20000"/>
              </a:prstClr>
            </a:outerShdw>
          </a:effectLst>
        </c:spPr>
        <c:dLbl>
          <c:idx val="0"/>
          <c:layout>
            <c:manualLayout>
              <c:x val="-0.18408119658119659"/>
              <c:y val="-2.7111193161518329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6"/>
          </a:solidFill>
          <a:ln>
            <a:noFill/>
          </a:ln>
          <a:effectLst>
            <a:outerShdw blurRad="254000" sx="102000" sy="102000" algn="ctr" rotWithShape="0">
              <a:prstClr val="black">
                <a:alpha val="20000"/>
              </a:prstClr>
            </a:outerShdw>
          </a:effectLst>
        </c:spPr>
        <c:dLbl>
          <c:idx val="0"/>
          <c:layout>
            <c:manualLayout>
              <c:x val="6.0205935796486927E-2"/>
              <c:y val="-0.17868728684184257"/>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6"/>
          </a:solidFill>
          <a:ln>
            <a:noFill/>
          </a:ln>
          <a:effectLst>
            <a:outerShdw blurRad="254000" sx="102000" sy="102000" algn="ctr" rotWithShape="0">
              <a:prstClr val="black">
                <a:alpha val="20000"/>
              </a:prstClr>
            </a:outerShdw>
          </a:effectLst>
        </c:spPr>
        <c:dLbl>
          <c:idx val="0"/>
          <c:layout>
            <c:manualLayout>
              <c:x val="0.19969000269197121"/>
              <c:y val="0.1079653173442954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s>
    <c:plotArea>
      <c:layout/>
      <c:pieChart>
        <c:varyColors val="1"/>
        <c:ser>
          <c:idx val="0"/>
          <c:order val="0"/>
          <c:tx>
            <c:v>Total</c:v>
          </c:tx>
          <c:dPt>
            <c:idx val="0"/>
            <c:bubble3D val="0"/>
            <c:explosion val="1"/>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0FE-403E-9188-32C488036D75}"/>
              </c:ext>
            </c:extLst>
          </c:dPt>
          <c:dPt>
            <c:idx val="1"/>
            <c:bubble3D val="0"/>
            <c:explosion val="2"/>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0FE-403E-9188-32C488036D75}"/>
              </c:ext>
            </c:extLst>
          </c:dPt>
          <c:dPt>
            <c:idx val="2"/>
            <c:bubble3D val="0"/>
            <c:explosion val="1"/>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0FE-403E-9188-32C488036D75}"/>
              </c:ext>
            </c:extLst>
          </c:dPt>
          <c:dPt>
            <c:idx val="3"/>
            <c:bubble3D val="0"/>
            <c:explosion val="2"/>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0FE-403E-9188-32C488036D75}"/>
              </c:ext>
            </c:extLst>
          </c:dPt>
          <c:dLbls>
            <c:dLbl>
              <c:idx val="0"/>
              <c:layout>
                <c:manualLayout>
                  <c:x val="-0.18025891404946209"/>
                  <c:y val="0.22717544705342571"/>
                </c:manualLayout>
              </c:layout>
              <c:tx>
                <c:rich>
                  <a:bodyPr/>
                  <a:lstStyle/>
                  <a:p>
                    <a:fld id="{B0058A49-A88A-47DF-B8B9-940A0E0CF778}" type="CATEGORYNAME">
                      <a:rPr lang="en-US" sz="2500"/>
                      <a:pPr/>
                      <a:t>[CATEGORY NAME]</a:t>
                    </a:fld>
                    <a:r>
                      <a:rPr lang="en-US" sz="2500" baseline="0" dirty="0"/>
                      <a:t>
</a:t>
                    </a:r>
                    <a:fld id="{1F6A50FD-82E0-4FF8-BCDD-AE9B34FBC81F}" type="PERCENTAGE">
                      <a:rPr lang="en-US" sz="2500" baseline="0"/>
                      <a:pPr/>
                      <a:t>[PERCENTAGE]</a:t>
                    </a:fld>
                    <a:endParaRPr lang="en-US" sz="25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0FE-403E-9188-32C488036D75}"/>
                </c:ext>
              </c:extLst>
            </c:dLbl>
            <c:dLbl>
              <c:idx val="1"/>
              <c:layout>
                <c:manualLayout>
                  <c:x val="-9.8198063344403647E-2"/>
                  <c:y val="-4.9648645788363491E-2"/>
                </c:manualLayout>
              </c:layout>
              <c:tx>
                <c:rich>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fld id="{B6F25E24-DFCD-4690-8EF4-C3C1242CAC52}" type="CATEGORYNAME">
                      <a:rPr lang="en-US" sz="2500"/>
                      <a:pPr>
                        <a:defRPr/>
                      </a:pPr>
                      <a:t>[CATEGORY NAME]</a:t>
                    </a:fld>
                    <a:r>
                      <a:rPr lang="en-US" sz="2500" baseline="0" dirty="0"/>
                      <a:t>
</a:t>
                    </a:r>
                    <a:fld id="{4F7F0C44-4E28-4B42-9439-0A7399157995}" type="PERCENTAGE">
                      <a:rPr lang="en-US" sz="2500" baseline="0"/>
                      <a:pPr>
                        <a:defRPr/>
                      </a:pPr>
                      <a:t>[PERCENTAGE]</a:t>
                    </a:fld>
                    <a:endParaRPr lang="en-US" sz="2500" baseline="0" dirty="0"/>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0983329467771542"/>
                      <c:h val="0.20388143235201303"/>
                    </c:manualLayout>
                  </c15:layout>
                  <c15:dlblFieldTable/>
                  <c15:showDataLabelsRange val="0"/>
                </c:ext>
                <c:ext xmlns:c16="http://schemas.microsoft.com/office/drawing/2014/chart" uri="{C3380CC4-5D6E-409C-BE32-E72D297353CC}">
                  <c16:uniqueId val="{00000003-D0FE-403E-9188-32C488036D75}"/>
                </c:ext>
              </c:extLst>
            </c:dLbl>
            <c:dLbl>
              <c:idx val="2"/>
              <c:layout>
                <c:manualLayout>
                  <c:x val="6.0205935796486927E-2"/>
                  <c:y val="-0.17868728684184257"/>
                </c:manualLayout>
              </c:layout>
              <c:tx>
                <c:rich>
                  <a:bodyPr/>
                  <a:lstStyle/>
                  <a:p>
                    <a:fld id="{8AF5BDA1-A9CC-4003-8844-0B94622D1DB3}" type="CATEGORYNAME">
                      <a:rPr lang="en-US" sz="2500"/>
                      <a:pPr/>
                      <a:t>[CATEGORY NAME]</a:t>
                    </a:fld>
                    <a:r>
                      <a:rPr lang="en-US" sz="2500" baseline="0" dirty="0"/>
                      <a:t>
</a:t>
                    </a:r>
                    <a:fld id="{9776EB19-04A5-42C5-A831-6E80B07A4B1A}" type="PERCENTAGE">
                      <a:rPr lang="en-US" sz="2500" baseline="0"/>
                      <a:pPr/>
                      <a:t>[PERCENTAGE]</a:t>
                    </a:fld>
                    <a:endParaRPr lang="en-US" sz="25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0FE-403E-9188-32C488036D75}"/>
                </c:ext>
              </c:extLst>
            </c:dLbl>
            <c:dLbl>
              <c:idx val="3"/>
              <c:layout>
                <c:manualLayout>
                  <c:x val="0.19969000269197121"/>
                  <c:y val="0.10796531734429546"/>
                </c:manualLayout>
              </c:layout>
              <c:tx>
                <c:rich>
                  <a:bodyPr/>
                  <a:lstStyle/>
                  <a:p>
                    <a:fld id="{BEB4E852-42B3-4C87-B33A-512B5AB3C2F7}" type="CATEGORYNAME">
                      <a:rPr lang="en-US" sz="2500"/>
                      <a:pPr/>
                      <a:t>[CATEGORY NAME]</a:t>
                    </a:fld>
                    <a:r>
                      <a:rPr lang="en-US" sz="2500" baseline="0" dirty="0"/>
                      <a:t>
</a:t>
                    </a:r>
                    <a:fld id="{1AA1C354-C003-4899-99AB-C5516F010447}" type="PERCENTAGE">
                      <a:rPr lang="en-US" sz="2500" baseline="0"/>
                      <a:pPr/>
                      <a:t>[PERCENTAGE]</a:t>
                    </a:fld>
                    <a:endParaRPr lang="en-US" sz="25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0FE-403E-9188-32C488036D7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Lit>
              <c:ptCount val="4"/>
              <c:pt idx="0">
                <c:v>2012</c:v>
              </c:pt>
              <c:pt idx="1">
                <c:v>2013</c:v>
              </c:pt>
              <c:pt idx="2">
                <c:v>2014</c:v>
              </c:pt>
              <c:pt idx="3">
                <c:v>2015</c:v>
              </c:pt>
            </c:strLit>
          </c:cat>
          <c:val>
            <c:numLit>
              <c:formatCode>General</c:formatCode>
              <c:ptCount val="4"/>
              <c:pt idx="0">
                <c:v>2259450.8955399841</c:v>
              </c:pt>
              <c:pt idx="1">
                <c:v>2677438.6943999575</c:v>
              </c:pt>
              <c:pt idx="2">
                <c:v>3405746.449379974</c:v>
              </c:pt>
              <c:pt idx="3">
                <c:v>4299865.8705600062</c:v>
              </c:pt>
            </c:numLit>
          </c:val>
          <c:extLst>
            <c:ext xmlns:c16="http://schemas.microsoft.com/office/drawing/2014/chart" uri="{C3380CC4-5D6E-409C-BE32-E72D297353CC}">
              <c16:uniqueId val="{00000008-D0FE-403E-9188-32C488036D75}"/>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[The Global Sales Data Set.xlsx]Sheet3!PivotTable1</c:name>
    <c:fmtId val="1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c:f>
              <c:strCache>
                <c:ptCount val="1"/>
                <c:pt idx="0">
                  <c:v>Total</c:v>
                </c:pt>
              </c:strCache>
            </c:strRef>
          </c:tx>
          <c:spPr>
            <a:solidFill>
              <a:schemeClr val="accent1"/>
            </a:solidFill>
            <a:ln>
              <a:noFill/>
            </a:ln>
            <a:effectLst/>
          </c:spPr>
          <c:invertIfNegative val="0"/>
          <c:cat>
            <c:strRef>
              <c:f>Sheet3!$A$4:$A$14</c:f>
              <c:strCache>
                <c:ptCount val="10"/>
                <c:pt idx="0">
                  <c:v>Western Europe</c:v>
                </c:pt>
                <c:pt idx="1">
                  <c:v>Central America</c:v>
                </c:pt>
                <c:pt idx="2">
                  <c:v>Oceania</c:v>
                </c:pt>
                <c:pt idx="3">
                  <c:v>Western US</c:v>
                </c:pt>
                <c:pt idx="4">
                  <c:v>Eastern US</c:v>
                </c:pt>
                <c:pt idx="5">
                  <c:v>Southeastern Asia</c:v>
                </c:pt>
                <c:pt idx="6">
                  <c:v>South America</c:v>
                </c:pt>
                <c:pt idx="7">
                  <c:v>Southern Asia</c:v>
                </c:pt>
                <c:pt idx="8">
                  <c:v>Southern Europe</c:v>
                </c:pt>
                <c:pt idx="9">
                  <c:v>Eastern Asia</c:v>
                </c:pt>
              </c:strCache>
            </c:strRef>
          </c:cat>
          <c:val>
            <c:numRef>
              <c:f>Sheet3!$B$4:$B$14</c:f>
              <c:numCache>
                <c:formatCode>General</c:formatCode>
                <c:ptCount val="10"/>
                <c:pt idx="0">
                  <c:v>121</c:v>
                </c:pt>
                <c:pt idx="1">
                  <c:v>117</c:v>
                </c:pt>
                <c:pt idx="2">
                  <c:v>78</c:v>
                </c:pt>
                <c:pt idx="3">
                  <c:v>72</c:v>
                </c:pt>
                <c:pt idx="4">
                  <c:v>69</c:v>
                </c:pt>
                <c:pt idx="5">
                  <c:v>64</c:v>
                </c:pt>
                <c:pt idx="6">
                  <c:v>61</c:v>
                </c:pt>
                <c:pt idx="7">
                  <c:v>58</c:v>
                </c:pt>
                <c:pt idx="8">
                  <c:v>55</c:v>
                </c:pt>
                <c:pt idx="9">
                  <c:v>53</c:v>
                </c:pt>
              </c:numCache>
            </c:numRef>
          </c:val>
          <c:extLst>
            <c:ext xmlns:c16="http://schemas.microsoft.com/office/drawing/2014/chart" uri="{C3380CC4-5D6E-409C-BE32-E72D297353CC}">
              <c16:uniqueId val="{00000000-CD3B-49C1-9747-CD2FC3FABD9C}"/>
            </c:ext>
          </c:extLst>
        </c:ser>
        <c:dLbls>
          <c:showLegendKey val="0"/>
          <c:showVal val="0"/>
          <c:showCatName val="0"/>
          <c:showSerName val="0"/>
          <c:showPercent val="0"/>
          <c:showBubbleSize val="0"/>
        </c:dLbls>
        <c:gapWidth val="219"/>
        <c:overlap val="-27"/>
        <c:axId val="427670767"/>
        <c:axId val="427671727"/>
      </c:barChart>
      <c:catAx>
        <c:axId val="427670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671727"/>
        <c:crosses val="autoZero"/>
        <c:auto val="1"/>
        <c:lblAlgn val="ctr"/>
        <c:lblOffset val="100"/>
        <c:noMultiLvlLbl val="0"/>
      </c:catAx>
      <c:valAx>
        <c:axId val="4276717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670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ivotFmts>
      <c:pivotFmt>
        <c:idx val="0"/>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v>Total</c:v>
          </c:tx>
          <c:spPr>
            <a:solidFill>
              <a:schemeClr val="accent6"/>
            </a:solidFill>
            <a:ln>
              <a:noFill/>
            </a:ln>
            <a:effectLst/>
            <a:sp3d/>
          </c:spPr>
          <c:invertIfNegative val="0"/>
          <c:cat>
            <c:strLit>
              <c:ptCount val="10"/>
              <c:pt idx="0">
                <c:v>Apple Smart Phone, Full Size</c:v>
              </c:pt>
              <c:pt idx="1">
                <c:v>Canon imageCLASS 2200 Advanced Copier</c:v>
              </c:pt>
              <c:pt idx="2">
                <c:v>Cisco Smart Phone, Full Size</c:v>
              </c:pt>
              <c:pt idx="3">
                <c:v>Harbour Creations Executive Leather Armchair, Adjustable</c:v>
              </c:pt>
              <c:pt idx="4">
                <c:v>Hon Executive Leather Armchair, Adjustable</c:v>
              </c:pt>
              <c:pt idx="5">
                <c:v>Motorola Smart Phone, Full Size</c:v>
              </c:pt>
              <c:pt idx="6">
                <c:v>Nokia Smart Phone, Full Size</c:v>
              </c:pt>
              <c:pt idx="7">
                <c:v>Nokia Smart Phone, with Caller ID</c:v>
              </c:pt>
              <c:pt idx="8">
                <c:v>Office Star Executive Leather Armchair, Adjustable</c:v>
              </c:pt>
              <c:pt idx="9">
                <c:v>Samsung Smart Phone, Cordless</c:v>
              </c:pt>
            </c:strLit>
          </c:cat>
          <c:val>
            <c:numLit>
              <c:formatCode>General</c:formatCode>
              <c:ptCount val="10"/>
              <c:pt idx="0">
                <c:v>86935.77860000002</c:v>
              </c:pt>
              <c:pt idx="1">
                <c:v>61599.823999999993</c:v>
              </c:pt>
              <c:pt idx="2">
                <c:v>76441.530599999984</c:v>
              </c:pt>
              <c:pt idx="3">
                <c:v>50121.516000000003</c:v>
              </c:pt>
              <c:pt idx="4">
                <c:v>58193.484099999972</c:v>
              </c:pt>
              <c:pt idx="5">
                <c:v>73156.303000000014</c:v>
              </c:pt>
              <c:pt idx="6">
                <c:v>71904.555500000017</c:v>
              </c:pt>
              <c:pt idx="7">
                <c:v>47877.785700000008</c:v>
              </c:pt>
              <c:pt idx="8">
                <c:v>50661.683999999994</c:v>
              </c:pt>
              <c:pt idx="9">
                <c:v>48653.460000000014</c:v>
              </c:pt>
            </c:numLit>
          </c:val>
          <c:extLst>
            <c:ext xmlns:c16="http://schemas.microsoft.com/office/drawing/2014/chart" uri="{C3380CC4-5D6E-409C-BE32-E72D297353CC}">
              <c16:uniqueId val="{00000000-6522-4FB1-A590-14DDB9DFA71D}"/>
            </c:ext>
          </c:extLst>
        </c:ser>
        <c:dLbls>
          <c:showLegendKey val="0"/>
          <c:showVal val="0"/>
          <c:showCatName val="0"/>
          <c:showSerName val="0"/>
          <c:showPercent val="0"/>
          <c:showBubbleSize val="0"/>
        </c:dLbls>
        <c:gapWidth val="150"/>
        <c:shape val="box"/>
        <c:axId val="1189085759"/>
        <c:axId val="1189087199"/>
        <c:axId val="0"/>
      </c:bar3DChart>
      <c:catAx>
        <c:axId val="1189085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087199"/>
        <c:crosses val="autoZero"/>
        <c:auto val="1"/>
        <c:lblAlgn val="ctr"/>
        <c:lblOffset val="100"/>
        <c:noMultiLvlLbl val="0"/>
      </c:catAx>
      <c:valAx>
        <c:axId val="11890871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9085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[The Global Sales Data Set.xlsx]Sales On Segment !PivotTable15</c:name>
    <c:fmtId val="10"/>
  </c:pivotSource>
  <c:chart>
    <c:autoTitleDeleted val="1"/>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5"/>
          </a:solidFill>
          <a:ln w="19050">
            <a:solidFill>
              <a:schemeClr val="lt1"/>
            </a:solidFill>
          </a:ln>
          <a:effectLst/>
        </c:spPr>
        <c:dLbl>
          <c:idx val="0"/>
          <c:layout>
            <c:manualLayout>
              <c:x val="-0.17654476670870115"/>
              <c:y val="-3.0637254901960784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3A0A559-322B-482A-8D8E-25231F2811E4}"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4FD72580-A883-4E43-A0FC-64B4113AFA80}"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2"/>
        <c:spPr>
          <a:solidFill>
            <a:schemeClr val="accent5"/>
          </a:solidFill>
          <a:ln w="19050">
            <a:solidFill>
              <a:schemeClr val="lt1"/>
            </a:solidFill>
          </a:ln>
          <a:effectLst/>
        </c:spPr>
        <c:dLbl>
          <c:idx val="0"/>
          <c:layout>
            <c:manualLayout>
              <c:x val="0.14501891551071874"/>
              <c:y val="-8.2720588235294115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9589D1A-423A-422C-8266-24EE4F93BFE6}"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FD7E4EC1-D3E3-42B4-8400-C0391FC3DD9C}"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3"/>
        <c:spPr>
          <a:solidFill>
            <a:schemeClr val="accent5"/>
          </a:solidFill>
          <a:ln w="19050">
            <a:solidFill>
              <a:schemeClr val="lt1"/>
            </a:solidFill>
          </a:ln>
          <a:effectLst/>
        </c:spPr>
        <c:dLbl>
          <c:idx val="0"/>
          <c:layout>
            <c:manualLayout>
              <c:x val="0.14081546868432115"/>
              <c:y val="0.19914215686274508"/>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2B8BAB-9104-44D2-9C5A-62BFFDC43BCB}"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004C5517-FCF1-4CB7-9391-98DD10A40716}"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4"/>
        <c:spPr>
          <a:solidFill>
            <a:schemeClr val="accent5"/>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5"/>
          </a:solidFill>
          <a:ln w="19050">
            <a:solidFill>
              <a:schemeClr val="lt1"/>
            </a:solidFill>
          </a:ln>
          <a:effectLst/>
        </c:spPr>
        <c:dLbl>
          <c:idx val="0"/>
          <c:layout>
            <c:manualLayout>
              <c:x val="-0.17654476670870115"/>
              <c:y val="-3.0637254901960784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3A0A559-322B-482A-8D8E-25231F2811E4}"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4FD72580-A883-4E43-A0FC-64B4113AFA80}"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6"/>
        <c:spPr>
          <a:solidFill>
            <a:schemeClr val="accent5"/>
          </a:solidFill>
          <a:ln w="19050">
            <a:solidFill>
              <a:schemeClr val="lt1"/>
            </a:solidFill>
          </a:ln>
          <a:effectLst/>
        </c:spPr>
        <c:dLbl>
          <c:idx val="0"/>
          <c:layout>
            <c:manualLayout>
              <c:x val="0.14501891551071874"/>
              <c:y val="-8.2720588235294115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9589D1A-423A-422C-8266-24EE4F93BFE6}"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FD7E4EC1-D3E3-42B4-8400-C0391FC3DD9C}"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7"/>
        <c:spPr>
          <a:solidFill>
            <a:schemeClr val="accent5"/>
          </a:solidFill>
          <a:ln w="19050">
            <a:solidFill>
              <a:schemeClr val="lt1"/>
            </a:solidFill>
          </a:ln>
          <a:effectLst/>
        </c:spPr>
        <c:dLbl>
          <c:idx val="0"/>
          <c:layout>
            <c:manualLayout>
              <c:x val="0.14081546868432115"/>
              <c:y val="0.19914215686274508"/>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2B8BAB-9104-44D2-9C5A-62BFFDC43BCB}"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004C5517-FCF1-4CB7-9391-98DD10A40716}"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8"/>
        <c:spPr>
          <a:solidFill>
            <a:schemeClr val="accent5"/>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5"/>
          </a:solidFill>
          <a:ln w="19050">
            <a:solidFill>
              <a:schemeClr val="lt1"/>
            </a:solidFill>
          </a:ln>
          <a:effectLst/>
        </c:spPr>
        <c:dLbl>
          <c:idx val="0"/>
          <c:layout>
            <c:manualLayout>
              <c:x val="-0.20096721847926385"/>
              <c:y val="9.7391763687116484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3A0A559-322B-482A-8D8E-25231F2811E4}"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4FD72580-A883-4E43-A0FC-64B4113AFA80}"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210407678518598"/>
                  <c:h val="0.20232002282320183"/>
                </c:manualLayout>
              </c15:layout>
              <c15:dlblFieldTable/>
              <c15:showDataLabelsRange val="0"/>
            </c:ext>
          </c:extLst>
        </c:dLbl>
      </c:pivotFmt>
      <c:pivotFmt>
        <c:idx val="10"/>
        <c:spPr>
          <a:solidFill>
            <a:schemeClr val="accent5"/>
          </a:solidFill>
          <a:ln w="19050">
            <a:solidFill>
              <a:schemeClr val="lt1"/>
            </a:solidFill>
          </a:ln>
          <a:effectLst/>
        </c:spPr>
        <c:dLbl>
          <c:idx val="0"/>
          <c:layout>
            <c:manualLayout>
              <c:x val="0.20924636173606084"/>
              <c:y val="-0.13221898848725394"/>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9589D1A-423A-422C-8266-24EE4F93BFE6}"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FD7E4EC1-D3E3-42B4-8400-C0391FC3DD9C}"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475657202489293"/>
                  <c:h val="0.20232002282320183"/>
                </c:manualLayout>
              </c15:layout>
              <c15:dlblFieldTable/>
              <c15:showDataLabelsRange val="0"/>
            </c:ext>
          </c:extLst>
        </c:dLbl>
      </c:pivotFmt>
      <c:pivotFmt>
        <c:idx val="11"/>
        <c:spPr>
          <a:solidFill>
            <a:schemeClr val="accent5"/>
          </a:solidFill>
          <a:ln w="19050">
            <a:solidFill>
              <a:schemeClr val="lt1"/>
            </a:solidFill>
          </a:ln>
          <a:effectLst/>
        </c:spPr>
        <c:dLbl>
          <c:idx val="0"/>
          <c:layout>
            <c:manualLayout>
              <c:x val="0.18484243792350619"/>
              <c:y val="0.19487459168075466"/>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2B8BAB-9104-44D2-9C5A-62BFFDC43BCB}"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004C5517-FCF1-4CB7-9391-98DD10A40716}"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6404561982778463"/>
                  <c:h val="0.1596441300989711"/>
                </c:manualLayout>
              </c15:layout>
              <c15:dlblFieldTable/>
              <c15:showDataLabelsRange val="0"/>
            </c:ext>
          </c:extLst>
        </c:dLbl>
      </c:pivotFmt>
      <c:pivotFmt>
        <c:idx val="12"/>
        <c:spPr>
          <a:solidFill>
            <a:schemeClr val="accent5"/>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5"/>
          </a:solidFill>
          <a:ln w="19050">
            <a:solidFill>
              <a:schemeClr val="lt1"/>
            </a:solidFill>
          </a:ln>
          <a:effectLst/>
        </c:spPr>
        <c:dLbl>
          <c:idx val="0"/>
          <c:layout>
            <c:manualLayout>
              <c:x val="-0.20096721847926385"/>
              <c:y val="9.7391763687116484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3A0A559-322B-482A-8D8E-25231F2811E4}"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4FD72580-A883-4E43-A0FC-64B4113AFA80}"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210407678518598"/>
                  <c:h val="0.20232002282320183"/>
                </c:manualLayout>
              </c15:layout>
              <c15:dlblFieldTable/>
              <c15:showDataLabelsRange val="0"/>
            </c:ext>
          </c:extLst>
        </c:dLbl>
      </c:pivotFmt>
      <c:pivotFmt>
        <c:idx val="14"/>
        <c:spPr>
          <a:solidFill>
            <a:schemeClr val="accent5"/>
          </a:solidFill>
          <a:ln w="19050">
            <a:solidFill>
              <a:schemeClr val="lt1"/>
            </a:solidFill>
          </a:ln>
          <a:effectLst/>
        </c:spPr>
        <c:dLbl>
          <c:idx val="0"/>
          <c:layout>
            <c:manualLayout>
              <c:x val="0.20924636173606084"/>
              <c:y val="-0.13221898848725394"/>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9589D1A-423A-422C-8266-24EE4F93BFE6}"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FD7E4EC1-D3E3-42B4-8400-C0391FC3DD9C}"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475657202489293"/>
                  <c:h val="0.20232002282320183"/>
                </c:manualLayout>
              </c15:layout>
              <c15:dlblFieldTable/>
              <c15:showDataLabelsRange val="0"/>
            </c:ext>
          </c:extLst>
        </c:dLbl>
      </c:pivotFmt>
      <c:pivotFmt>
        <c:idx val="15"/>
        <c:spPr>
          <a:solidFill>
            <a:schemeClr val="accent5"/>
          </a:solidFill>
          <a:ln w="19050">
            <a:solidFill>
              <a:schemeClr val="lt1"/>
            </a:solidFill>
          </a:ln>
          <a:effectLst/>
        </c:spPr>
        <c:dLbl>
          <c:idx val="0"/>
          <c:layout>
            <c:manualLayout>
              <c:x val="0.18484243792350619"/>
              <c:y val="0.19487459168075466"/>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2B8BAB-9104-44D2-9C5A-62BFFDC43BCB}"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004C5517-FCF1-4CB7-9391-98DD10A40716}"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6404561982778463"/>
                  <c:h val="0.1596441300989711"/>
                </c:manualLayout>
              </c15:layout>
              <c15:dlblFieldTable/>
              <c15:showDataLabelsRange val="0"/>
            </c:ext>
          </c:extLst>
        </c:dLbl>
      </c:pivotFmt>
      <c:pivotFmt>
        <c:idx val="16"/>
        <c:spPr>
          <a:solidFill>
            <a:schemeClr val="accent5"/>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solidFill>
            <a:schemeClr val="accent5"/>
          </a:solidFill>
          <a:ln w="19050">
            <a:solidFill>
              <a:schemeClr val="lt1"/>
            </a:solidFill>
          </a:ln>
          <a:effectLst/>
        </c:spPr>
        <c:dLbl>
          <c:idx val="0"/>
          <c:layout>
            <c:manualLayout>
              <c:x val="-0.20096721847926385"/>
              <c:y val="9.7391763687116484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3A0A559-322B-482A-8D8E-25231F2811E4}"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4FD72580-A883-4E43-A0FC-64B4113AFA80}"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210407678518598"/>
                  <c:h val="0.20232002282320183"/>
                </c:manualLayout>
              </c15:layout>
              <c15:dlblFieldTable/>
              <c15:showDataLabelsRange val="0"/>
            </c:ext>
          </c:extLst>
        </c:dLbl>
      </c:pivotFmt>
      <c:pivotFmt>
        <c:idx val="18"/>
        <c:spPr>
          <a:solidFill>
            <a:schemeClr val="accent5"/>
          </a:solidFill>
          <a:ln w="19050">
            <a:solidFill>
              <a:schemeClr val="lt1"/>
            </a:solidFill>
          </a:ln>
          <a:effectLst/>
        </c:spPr>
        <c:dLbl>
          <c:idx val="0"/>
          <c:layout>
            <c:manualLayout>
              <c:x val="0.20924636173606084"/>
              <c:y val="-0.13221898848725394"/>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9589D1A-423A-422C-8266-24EE4F93BFE6}"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FD7E4EC1-D3E3-42B4-8400-C0391FC3DD9C}"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1475657202489293"/>
                  <c:h val="0.20232002282320183"/>
                </c:manualLayout>
              </c15:layout>
              <c15:dlblFieldTable/>
              <c15:showDataLabelsRange val="0"/>
            </c:ext>
          </c:extLst>
        </c:dLbl>
      </c:pivotFmt>
      <c:pivotFmt>
        <c:idx val="19"/>
        <c:spPr>
          <a:solidFill>
            <a:schemeClr val="accent5"/>
          </a:solidFill>
          <a:ln w="19050">
            <a:solidFill>
              <a:schemeClr val="lt1"/>
            </a:solidFill>
          </a:ln>
          <a:effectLst/>
        </c:spPr>
        <c:dLbl>
          <c:idx val="0"/>
          <c:layout>
            <c:manualLayout>
              <c:x val="0.18484243792350619"/>
              <c:y val="0.19487459168075466"/>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8C2B8BAB-9104-44D2-9C5A-62BFFDC43BCB}" type="CATEGORYNAME">
                  <a:rPr lang="en-US" sz="1200" b="1">
                    <a:solidFill>
                      <a:schemeClr val="bg1"/>
                    </a:solidFill>
                  </a:rPr>
                  <a:pPr>
                    <a:defRPr sz="900" b="0" i="0" u="none" strike="noStrike" kern="1200" baseline="0">
                      <a:solidFill>
                        <a:schemeClr val="dk1">
                          <a:lumMod val="65000"/>
                          <a:lumOff val="35000"/>
                        </a:schemeClr>
                      </a:solidFill>
                      <a:latin typeface="+mn-lt"/>
                      <a:ea typeface="+mn-ea"/>
                      <a:cs typeface="+mn-cs"/>
                    </a:defRPr>
                  </a:pPr>
                  <a:t>[CATEGORY NAME]</a:t>
                </a:fld>
                <a:r>
                  <a:rPr lang="en-US" sz="1200" b="1" baseline="0">
                    <a:solidFill>
                      <a:schemeClr val="bg1"/>
                    </a:solidFill>
                  </a:rPr>
                  <a:t>
</a:t>
                </a:r>
                <a:fld id="{004C5517-FCF1-4CB7-9391-98DD10A40716}" type="PERCENTAGE">
                  <a:rPr lang="en-US" sz="1200" b="1" baseline="0">
                    <a:solidFill>
                      <a:schemeClr val="bg1"/>
                    </a:solidFill>
                  </a:rPr>
                  <a:pPr>
                    <a:defRPr sz="900" b="0" i="0" u="none" strike="noStrike" kern="1200" baseline="0">
                      <a:solidFill>
                        <a:schemeClr val="dk1">
                          <a:lumMod val="65000"/>
                          <a:lumOff val="35000"/>
                        </a:schemeClr>
                      </a:solidFill>
                      <a:latin typeface="+mn-lt"/>
                      <a:ea typeface="+mn-ea"/>
                      <a:cs typeface="+mn-cs"/>
                    </a:defRPr>
                  </a:pPr>
                  <a:t>[PERCENTAGE]</a:t>
                </a:fld>
                <a:endParaRPr lang="en-US" sz="1200" b="1" baseline="0">
                  <a:solidFill>
                    <a:schemeClr val="bg1"/>
                  </a:solidFill>
                </a:endParaRPr>
              </a:p>
            </c:rich>
          </c:tx>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6404561982778463"/>
                  <c:h val="0.1596441300989711"/>
                </c:manualLayout>
              </c15:layout>
              <c15:dlblFieldTable/>
              <c15:showDataLabelsRange val="0"/>
            </c:ext>
          </c:extLst>
        </c:dLbl>
      </c:pivotFmt>
    </c:pivotFmts>
    <c:plotArea>
      <c:layout/>
      <c:pieChart>
        <c:varyColors val="1"/>
        <c:ser>
          <c:idx val="0"/>
          <c:order val="0"/>
          <c:tx>
            <c:strRef>
              <c:f>'Sales On Segment '!$B$2</c:f>
              <c:strCache>
                <c:ptCount val="1"/>
                <c:pt idx="0">
                  <c:v>Total</c:v>
                </c:pt>
              </c:strCache>
            </c:strRef>
          </c:tx>
          <c:dPt>
            <c:idx val="0"/>
            <c:bubble3D val="0"/>
            <c:spPr>
              <a:solidFill>
                <a:schemeClr val="accent5">
                  <a:tint val="65000"/>
                </a:schemeClr>
              </a:solidFill>
              <a:ln w="19050">
                <a:solidFill>
                  <a:schemeClr val="lt1"/>
                </a:solidFill>
              </a:ln>
              <a:effectLst/>
            </c:spPr>
            <c:extLst>
              <c:ext xmlns:c16="http://schemas.microsoft.com/office/drawing/2014/chart" uri="{C3380CC4-5D6E-409C-BE32-E72D297353CC}">
                <c16:uniqueId val="{00000001-8789-47C2-BFC7-9FE311C9A928}"/>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789-47C2-BFC7-9FE311C9A928}"/>
              </c:ext>
            </c:extLst>
          </c:dPt>
          <c:dPt>
            <c:idx val="2"/>
            <c:bubble3D val="0"/>
            <c:spPr>
              <a:solidFill>
                <a:schemeClr val="accent5">
                  <a:shade val="65000"/>
                </a:schemeClr>
              </a:solidFill>
              <a:ln w="19050">
                <a:solidFill>
                  <a:schemeClr val="lt1"/>
                </a:solidFill>
              </a:ln>
              <a:effectLst/>
            </c:spPr>
            <c:extLst>
              <c:ext xmlns:c16="http://schemas.microsoft.com/office/drawing/2014/chart" uri="{C3380CC4-5D6E-409C-BE32-E72D297353CC}">
                <c16:uniqueId val="{00000005-8789-47C2-BFC7-9FE311C9A928}"/>
              </c:ext>
            </c:extLst>
          </c:dPt>
          <c:dLbls>
            <c:dLbl>
              <c:idx val="0"/>
              <c:layout>
                <c:manualLayout>
                  <c:x val="-0.1117698591691542"/>
                  <c:y val="-7.18198420255899E-2"/>
                </c:manualLayout>
              </c:layout>
              <c:spPr>
                <a:noFill/>
                <a:ln w="6350">
                  <a:no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8210706444392756"/>
                      <c:h val="0.25542820480040529"/>
                    </c:manualLayout>
                  </c15:layout>
                </c:ext>
                <c:ext xmlns:c16="http://schemas.microsoft.com/office/drawing/2014/chart" uri="{C3380CC4-5D6E-409C-BE32-E72D297353CC}">
                  <c16:uniqueId val="{00000001-8789-47C2-BFC7-9FE311C9A928}"/>
                </c:ext>
              </c:extLst>
            </c:dLbl>
            <c:dLbl>
              <c:idx val="1"/>
              <c:layout>
                <c:manualLayout>
                  <c:x val="0.12795258649813335"/>
                  <c:y val="-0.17394681237462231"/>
                </c:manualLayout>
              </c:layout>
              <c:tx>
                <c:rich>
                  <a:bodyPr/>
                  <a:lstStyle/>
                  <a:p>
                    <a:fld id="{39589D1A-423A-422C-8266-24EE4F93BFE6}" type="CATEGORYNAME">
                      <a:rPr lang="en-US" sz="1800" b="1">
                        <a:solidFill>
                          <a:schemeClr val="bg1"/>
                        </a:solidFill>
                      </a:rPr>
                      <a:pPr/>
                      <a:t>[CATEGORY NAME]</a:t>
                    </a:fld>
                    <a:r>
                      <a:rPr lang="en-US" sz="1800" b="1" baseline="0" dirty="0">
                        <a:solidFill>
                          <a:schemeClr val="bg1"/>
                        </a:solidFill>
                      </a:rPr>
                      <a:t>
</a:t>
                    </a:r>
                    <a:fld id="{FD7E4EC1-D3E3-42B4-8400-C0391FC3DD9C}" type="PERCENTAGE">
                      <a:rPr lang="en-US" sz="1800" b="1" baseline="0">
                        <a:solidFill>
                          <a:schemeClr val="bg1"/>
                        </a:solidFill>
                      </a:rPr>
                      <a:pPr/>
                      <a:t>[PERCENTAGE]</a:t>
                    </a:fld>
                    <a:endParaRPr lang="en-US" sz="1800" b="1" baseline="0" dirty="0">
                      <a:solidFill>
                        <a:schemeClr val="bg1"/>
                      </a:solidFill>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0.31475657202489293"/>
                      <c:h val="0.20232002282320183"/>
                    </c:manualLayout>
                  </c15:layout>
                  <c15:dlblFieldTable/>
                  <c15:showDataLabelsRange val="0"/>
                </c:ext>
                <c:ext xmlns:c16="http://schemas.microsoft.com/office/drawing/2014/chart" uri="{C3380CC4-5D6E-409C-BE32-E72D297353CC}">
                  <c16:uniqueId val="{00000003-8789-47C2-BFC7-9FE311C9A928}"/>
                </c:ext>
              </c:extLst>
            </c:dLbl>
            <c:dLbl>
              <c:idx val="2"/>
              <c:layout>
                <c:manualLayout>
                  <c:x val="0.19839130221413315"/>
                  <c:y val="0.22901555131539802"/>
                </c:manualLayout>
              </c:layout>
              <c:tx>
                <c:rich>
                  <a:bodyPr/>
                  <a:lstStyle/>
                  <a:p>
                    <a:fld id="{8C2B8BAB-9104-44D2-9C5A-62BFFDC43BCB}" type="CATEGORYNAME">
                      <a:rPr lang="en-US" sz="1800" b="1">
                        <a:solidFill>
                          <a:schemeClr val="bg1"/>
                        </a:solidFill>
                      </a:rPr>
                      <a:pPr/>
                      <a:t>[CATEGORY NAME]</a:t>
                    </a:fld>
                    <a:r>
                      <a:rPr lang="en-US" sz="1800" b="1" baseline="0" dirty="0">
                        <a:solidFill>
                          <a:schemeClr val="bg1"/>
                        </a:solidFill>
                      </a:rPr>
                      <a:t>
</a:t>
                    </a:r>
                    <a:fld id="{004C5517-FCF1-4CB7-9391-98DD10A40716}" type="PERCENTAGE">
                      <a:rPr lang="en-US" sz="1800" b="1" baseline="0">
                        <a:solidFill>
                          <a:schemeClr val="bg1"/>
                        </a:solidFill>
                      </a:rPr>
                      <a:pPr/>
                      <a:t>[PERCENTAGE]</a:t>
                    </a:fld>
                    <a:endParaRPr lang="en-US" sz="1800" b="1" baseline="0" dirty="0">
                      <a:solidFill>
                        <a:schemeClr val="bg1"/>
                      </a:solidFill>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0.26404561982778463"/>
                      <c:h val="0.1596441300989711"/>
                    </c:manualLayout>
                  </c15:layout>
                  <c15:dlblFieldTable/>
                  <c15:showDataLabelsRange val="0"/>
                </c:ext>
                <c:ext xmlns:c16="http://schemas.microsoft.com/office/drawing/2014/chart" uri="{C3380CC4-5D6E-409C-BE32-E72D297353CC}">
                  <c16:uniqueId val="{00000005-8789-47C2-BFC7-9FE311C9A928}"/>
                </c:ext>
              </c:extLst>
            </c:dLbl>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'Sales On Segment '!$A$3:$A$5</c:f>
              <c:strCache>
                <c:ptCount val="3"/>
                <c:pt idx="0">
                  <c:v>Consumer</c:v>
                </c:pt>
                <c:pt idx="1">
                  <c:v>Corporate</c:v>
                </c:pt>
                <c:pt idx="2">
                  <c:v>Home Office</c:v>
                </c:pt>
              </c:strCache>
            </c:strRef>
          </c:cat>
          <c:val>
            <c:numRef>
              <c:f>'Sales On Segment '!$B$3:$B$5</c:f>
              <c:numCache>
                <c:formatCode>General</c:formatCode>
                <c:ptCount val="3"/>
                <c:pt idx="0">
                  <c:v>6507949.4178600889</c:v>
                </c:pt>
                <c:pt idx="1">
                  <c:v>3824697.5214599865</c:v>
                </c:pt>
                <c:pt idx="2">
                  <c:v>2309854.9705599765</c:v>
                </c:pt>
              </c:numCache>
            </c:numRef>
          </c:val>
          <c:extLst>
            <c:ext xmlns:c16="http://schemas.microsoft.com/office/drawing/2014/chart" uri="{C3380CC4-5D6E-409C-BE32-E72D297353CC}">
              <c16:uniqueId val="{00000006-8789-47C2-BFC7-9FE311C9A92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[The Global Sales Data Set.xlsx]Sales Performance Summary!PivotTable22</c:name>
    <c:fmtId val="10"/>
  </c:pivotSource>
  <c:chart>
    <c:autoTitleDeleted val="1"/>
    <c:pivotFmts>
      <c:pivotFmt>
        <c:idx val="0"/>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6"/>
          </a:solidFill>
          <a:ln>
            <a:noFill/>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'Sales Performance Summary'!$B$2</c:f>
              <c:strCache>
                <c:ptCount val="1"/>
                <c:pt idx="0">
                  <c:v>Sum of Quantity</c:v>
                </c:pt>
              </c:strCache>
            </c:strRef>
          </c:tx>
          <c:spPr>
            <a:ln w="28575" cap="rnd">
              <a:solidFill>
                <a:schemeClr val="accent6">
                  <a:shade val="65000"/>
                </a:schemeClr>
              </a:solidFill>
              <a:round/>
            </a:ln>
            <a:effectLst/>
          </c:spPr>
          <c:marker>
            <c:symbol val="circle"/>
            <c:size val="5"/>
            <c:spPr>
              <a:solidFill>
                <a:schemeClr val="accent6">
                  <a:shade val="65000"/>
                </a:schemeClr>
              </a:solidFill>
              <a:ln w="9525">
                <a:solidFill>
                  <a:schemeClr val="accent6">
                    <a:shade val="65000"/>
                  </a:schemeClr>
                </a:solidFill>
              </a:ln>
              <a:effectLst/>
            </c:spPr>
          </c:marker>
          <c:cat>
            <c:multiLvlStrRef>
              <c:f>'Sales Performance Summary'!$A$3:$A$23</c:f>
              <c:multiLvlStrCache>
                <c:ptCount val="17"/>
                <c:lvl>
                  <c:pt idx="0">
                    <c:v>Bookcases</c:v>
                  </c:pt>
                  <c:pt idx="1">
                    <c:v>Chairs</c:v>
                  </c:pt>
                  <c:pt idx="2">
                    <c:v>Furnishings</c:v>
                  </c:pt>
                  <c:pt idx="3">
                    <c:v>Tables</c:v>
                  </c:pt>
                  <c:pt idx="4">
                    <c:v>Appliances</c:v>
                  </c:pt>
                  <c:pt idx="5">
                    <c:v>Art</c:v>
                  </c:pt>
                  <c:pt idx="6">
                    <c:v>Binders</c:v>
                  </c:pt>
                  <c:pt idx="7">
                    <c:v>Envelopes</c:v>
                  </c:pt>
                  <c:pt idx="8">
                    <c:v>Fasteners</c:v>
                  </c:pt>
                  <c:pt idx="9">
                    <c:v>Labels</c:v>
                  </c:pt>
                  <c:pt idx="10">
                    <c:v>Paper</c:v>
                  </c:pt>
                  <c:pt idx="11">
                    <c:v>Storage</c:v>
                  </c:pt>
                  <c:pt idx="12">
                    <c:v>Supplies</c:v>
                  </c:pt>
                  <c:pt idx="13">
                    <c:v>Accessories</c:v>
                  </c:pt>
                  <c:pt idx="14">
                    <c:v>Copiers</c:v>
                  </c:pt>
                  <c:pt idx="15">
                    <c:v>Machines</c:v>
                  </c:pt>
                  <c:pt idx="16">
                    <c:v>Phones</c:v>
                  </c:pt>
                </c:lvl>
                <c:lvl>
                  <c:pt idx="0">
                    <c:v>Furniture</c:v>
                  </c:pt>
                  <c:pt idx="4">
                    <c:v>Office Supplies</c:v>
                  </c:pt>
                  <c:pt idx="13">
                    <c:v>Technology</c:v>
                  </c:pt>
                </c:lvl>
              </c:multiLvlStrCache>
            </c:multiLvlStrRef>
          </c:cat>
          <c:val>
            <c:numRef>
              <c:f>'Sales Performance Summary'!$B$3:$B$23</c:f>
              <c:numCache>
                <c:formatCode>General</c:formatCode>
                <c:ptCount val="17"/>
                <c:pt idx="0">
                  <c:v>8310</c:v>
                </c:pt>
                <c:pt idx="1">
                  <c:v>12336</c:v>
                </c:pt>
                <c:pt idx="2">
                  <c:v>11163</c:v>
                </c:pt>
                <c:pt idx="3">
                  <c:v>3083</c:v>
                </c:pt>
                <c:pt idx="4">
                  <c:v>6026</c:v>
                </c:pt>
                <c:pt idx="5">
                  <c:v>16215</c:v>
                </c:pt>
                <c:pt idx="6">
                  <c:v>21403</c:v>
                </c:pt>
                <c:pt idx="7">
                  <c:v>8210</c:v>
                </c:pt>
                <c:pt idx="8">
                  <c:v>9051</c:v>
                </c:pt>
                <c:pt idx="9">
                  <c:v>9301</c:v>
                </c:pt>
                <c:pt idx="10">
                  <c:v>12672</c:v>
                </c:pt>
                <c:pt idx="11">
                  <c:v>16884</c:v>
                </c:pt>
                <c:pt idx="12">
                  <c:v>8482</c:v>
                </c:pt>
                <c:pt idx="13">
                  <c:v>10946</c:v>
                </c:pt>
                <c:pt idx="14">
                  <c:v>7454</c:v>
                </c:pt>
                <c:pt idx="15">
                  <c:v>4906</c:v>
                </c:pt>
                <c:pt idx="16">
                  <c:v>11870</c:v>
                </c:pt>
              </c:numCache>
            </c:numRef>
          </c:val>
          <c:smooth val="0"/>
          <c:extLst>
            <c:ext xmlns:c16="http://schemas.microsoft.com/office/drawing/2014/chart" uri="{C3380CC4-5D6E-409C-BE32-E72D297353CC}">
              <c16:uniqueId val="{00000000-9783-40FD-BA1C-22AF07D75982}"/>
            </c:ext>
          </c:extLst>
        </c:ser>
        <c:ser>
          <c:idx val="1"/>
          <c:order val="1"/>
          <c:tx>
            <c:strRef>
              <c:f>'Sales Performance Summary'!$C$2</c:f>
              <c:strCache>
                <c:ptCount val="1"/>
                <c:pt idx="0">
                  <c:v>Count of Order 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multiLvlStrRef>
              <c:f>'Sales Performance Summary'!$A$3:$A$23</c:f>
              <c:multiLvlStrCache>
                <c:ptCount val="17"/>
                <c:lvl>
                  <c:pt idx="0">
                    <c:v>Bookcases</c:v>
                  </c:pt>
                  <c:pt idx="1">
                    <c:v>Chairs</c:v>
                  </c:pt>
                  <c:pt idx="2">
                    <c:v>Furnishings</c:v>
                  </c:pt>
                  <c:pt idx="3">
                    <c:v>Tables</c:v>
                  </c:pt>
                  <c:pt idx="4">
                    <c:v>Appliances</c:v>
                  </c:pt>
                  <c:pt idx="5">
                    <c:v>Art</c:v>
                  </c:pt>
                  <c:pt idx="6">
                    <c:v>Binders</c:v>
                  </c:pt>
                  <c:pt idx="7">
                    <c:v>Envelopes</c:v>
                  </c:pt>
                  <c:pt idx="8">
                    <c:v>Fasteners</c:v>
                  </c:pt>
                  <c:pt idx="9">
                    <c:v>Labels</c:v>
                  </c:pt>
                  <c:pt idx="10">
                    <c:v>Paper</c:v>
                  </c:pt>
                  <c:pt idx="11">
                    <c:v>Storage</c:v>
                  </c:pt>
                  <c:pt idx="12">
                    <c:v>Supplies</c:v>
                  </c:pt>
                  <c:pt idx="13">
                    <c:v>Accessories</c:v>
                  </c:pt>
                  <c:pt idx="14">
                    <c:v>Copiers</c:v>
                  </c:pt>
                  <c:pt idx="15">
                    <c:v>Machines</c:v>
                  </c:pt>
                  <c:pt idx="16">
                    <c:v>Phones</c:v>
                  </c:pt>
                </c:lvl>
                <c:lvl>
                  <c:pt idx="0">
                    <c:v>Furniture</c:v>
                  </c:pt>
                  <c:pt idx="4">
                    <c:v>Office Supplies</c:v>
                  </c:pt>
                  <c:pt idx="13">
                    <c:v>Technology</c:v>
                  </c:pt>
                </c:lvl>
              </c:multiLvlStrCache>
            </c:multiLvlStrRef>
          </c:cat>
          <c:val>
            <c:numRef>
              <c:f>'Sales Performance Summary'!$C$3:$C$23</c:f>
              <c:numCache>
                <c:formatCode>General</c:formatCode>
                <c:ptCount val="17"/>
                <c:pt idx="0">
                  <c:v>2411</c:v>
                </c:pt>
                <c:pt idx="1">
                  <c:v>3434</c:v>
                </c:pt>
                <c:pt idx="2">
                  <c:v>3154</c:v>
                </c:pt>
                <c:pt idx="3">
                  <c:v>861</c:v>
                </c:pt>
                <c:pt idx="4">
                  <c:v>1742</c:v>
                </c:pt>
                <c:pt idx="5">
                  <c:v>4864</c:v>
                </c:pt>
                <c:pt idx="6">
                  <c:v>6146</c:v>
                </c:pt>
                <c:pt idx="7">
                  <c:v>2387</c:v>
                </c:pt>
                <c:pt idx="8">
                  <c:v>2601</c:v>
                </c:pt>
                <c:pt idx="9">
                  <c:v>2601</c:v>
                </c:pt>
                <c:pt idx="10">
                  <c:v>3492</c:v>
                </c:pt>
                <c:pt idx="11">
                  <c:v>5049</c:v>
                </c:pt>
                <c:pt idx="12">
                  <c:v>2407</c:v>
                </c:pt>
                <c:pt idx="13">
                  <c:v>3075</c:v>
                </c:pt>
                <c:pt idx="14">
                  <c:v>2223</c:v>
                </c:pt>
                <c:pt idx="15">
                  <c:v>1486</c:v>
                </c:pt>
                <c:pt idx="16">
                  <c:v>3357</c:v>
                </c:pt>
              </c:numCache>
            </c:numRef>
          </c:val>
          <c:smooth val="0"/>
          <c:extLst>
            <c:ext xmlns:c16="http://schemas.microsoft.com/office/drawing/2014/chart" uri="{C3380CC4-5D6E-409C-BE32-E72D297353CC}">
              <c16:uniqueId val="{00000001-9783-40FD-BA1C-22AF07D75982}"/>
            </c:ext>
          </c:extLst>
        </c:ser>
        <c:ser>
          <c:idx val="2"/>
          <c:order val="2"/>
          <c:tx>
            <c:strRef>
              <c:f>'Sales Performance Summary'!$D$2</c:f>
              <c:strCache>
                <c:ptCount val="1"/>
                <c:pt idx="0">
                  <c:v>Average of Profit</c:v>
                </c:pt>
              </c:strCache>
            </c:strRef>
          </c:tx>
          <c:spPr>
            <a:ln w="28575" cap="rnd">
              <a:solidFill>
                <a:schemeClr val="accent6">
                  <a:tint val="65000"/>
                </a:schemeClr>
              </a:solidFill>
              <a:round/>
            </a:ln>
            <a:effectLst/>
          </c:spPr>
          <c:marker>
            <c:symbol val="circle"/>
            <c:size val="5"/>
            <c:spPr>
              <a:solidFill>
                <a:schemeClr val="accent6">
                  <a:tint val="65000"/>
                </a:schemeClr>
              </a:solidFill>
              <a:ln w="9525">
                <a:solidFill>
                  <a:schemeClr val="accent6">
                    <a:tint val="65000"/>
                  </a:schemeClr>
                </a:solidFill>
              </a:ln>
              <a:effectLst/>
            </c:spPr>
          </c:marker>
          <c:cat>
            <c:multiLvlStrRef>
              <c:f>'Sales Performance Summary'!$A$3:$A$23</c:f>
              <c:multiLvlStrCache>
                <c:ptCount val="17"/>
                <c:lvl>
                  <c:pt idx="0">
                    <c:v>Bookcases</c:v>
                  </c:pt>
                  <c:pt idx="1">
                    <c:v>Chairs</c:v>
                  </c:pt>
                  <c:pt idx="2">
                    <c:v>Furnishings</c:v>
                  </c:pt>
                  <c:pt idx="3">
                    <c:v>Tables</c:v>
                  </c:pt>
                  <c:pt idx="4">
                    <c:v>Appliances</c:v>
                  </c:pt>
                  <c:pt idx="5">
                    <c:v>Art</c:v>
                  </c:pt>
                  <c:pt idx="6">
                    <c:v>Binders</c:v>
                  </c:pt>
                  <c:pt idx="7">
                    <c:v>Envelopes</c:v>
                  </c:pt>
                  <c:pt idx="8">
                    <c:v>Fasteners</c:v>
                  </c:pt>
                  <c:pt idx="9">
                    <c:v>Labels</c:v>
                  </c:pt>
                  <c:pt idx="10">
                    <c:v>Paper</c:v>
                  </c:pt>
                  <c:pt idx="11">
                    <c:v>Storage</c:v>
                  </c:pt>
                  <c:pt idx="12">
                    <c:v>Supplies</c:v>
                  </c:pt>
                  <c:pt idx="13">
                    <c:v>Accessories</c:v>
                  </c:pt>
                  <c:pt idx="14">
                    <c:v>Copiers</c:v>
                  </c:pt>
                  <c:pt idx="15">
                    <c:v>Machines</c:v>
                  </c:pt>
                  <c:pt idx="16">
                    <c:v>Phones</c:v>
                  </c:pt>
                </c:lvl>
                <c:lvl>
                  <c:pt idx="0">
                    <c:v>Furniture</c:v>
                  </c:pt>
                  <c:pt idx="4">
                    <c:v>Office Supplies</c:v>
                  </c:pt>
                  <c:pt idx="13">
                    <c:v>Technology</c:v>
                  </c:pt>
                </c:lvl>
              </c:multiLvlStrCache>
            </c:multiLvlStrRef>
          </c:cat>
          <c:val>
            <c:numRef>
              <c:f>'Sales Performance Summary'!$D$3:$D$23</c:f>
              <c:numCache>
                <c:formatCode>General</c:formatCode>
                <c:ptCount val="17"/>
                <c:pt idx="0">
                  <c:v>67.160688303608666</c:v>
                </c:pt>
                <c:pt idx="1">
                  <c:v>40.884178072218752</c:v>
                </c:pt>
                <c:pt idx="2">
                  <c:v>14.852705104628999</c:v>
                </c:pt>
                <c:pt idx="3">
                  <c:v>-74.429022880371605</c:v>
                </c:pt>
                <c:pt idx="4">
                  <c:v>81.264401664753166</c:v>
                </c:pt>
                <c:pt idx="5">
                  <c:v>11.889362520559192</c:v>
                </c:pt>
                <c:pt idx="6">
                  <c:v>11.785413537259975</c:v>
                </c:pt>
                <c:pt idx="7">
                  <c:v>12.086086007540843</c:v>
                </c:pt>
                <c:pt idx="8">
                  <c:v>5.3226793156478349</c:v>
                </c:pt>
                <c:pt idx="9">
                  <c:v>5.762754209919243</c:v>
                </c:pt>
                <c:pt idx="10">
                  <c:v>16.641366981672359</c:v>
                </c:pt>
                <c:pt idx="11">
                  <c:v>21.472901683501696</c:v>
                </c:pt>
                <c:pt idx="12">
                  <c:v>9.3723287494806602</c:v>
                </c:pt>
                <c:pt idx="13">
                  <c:v>42.154896325203097</c:v>
                </c:pt>
                <c:pt idx="14">
                  <c:v>116.31468654071065</c:v>
                </c:pt>
                <c:pt idx="15">
                  <c:v>39.614988559892247</c:v>
                </c:pt>
                <c:pt idx="16">
                  <c:v>64.556748823354212</c:v>
                </c:pt>
              </c:numCache>
            </c:numRef>
          </c:val>
          <c:smooth val="0"/>
          <c:extLst>
            <c:ext xmlns:c16="http://schemas.microsoft.com/office/drawing/2014/chart" uri="{C3380CC4-5D6E-409C-BE32-E72D297353CC}">
              <c16:uniqueId val="{00000002-9783-40FD-BA1C-22AF07D75982}"/>
            </c:ext>
          </c:extLst>
        </c:ser>
        <c:dLbls>
          <c:showLegendKey val="0"/>
          <c:showVal val="0"/>
          <c:showCatName val="0"/>
          <c:showSerName val="0"/>
          <c:showPercent val="0"/>
          <c:showBubbleSize val="0"/>
        </c:dLbls>
        <c:marker val="1"/>
        <c:smooth val="0"/>
        <c:axId val="44128671"/>
        <c:axId val="44138271"/>
      </c:lineChart>
      <c:catAx>
        <c:axId val="44128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38271"/>
        <c:crosses val="autoZero"/>
        <c:auto val="1"/>
        <c:lblAlgn val="ctr"/>
        <c:lblOffset val="100"/>
        <c:noMultiLvlLbl val="0"/>
      </c:catAx>
      <c:valAx>
        <c:axId val="441382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1286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'[The Global Sales Data Set.xlsx]Sales On Country '!$A$3:$A$12</cx:f>
        <cx:nf>'[The Global Sales Data Set.xlsx]Sales On Country '!$A$2</cx:nf>
        <cx:lvl ptCount="10" name="Country ">
          <cx:pt idx="0">United States</cx:pt>
          <cx:pt idx="1">Australia</cx:pt>
          <cx:pt idx="2">France</cx:pt>
          <cx:pt idx="3">China</cx:pt>
          <cx:pt idx="4">Germany</cx:pt>
          <cx:pt idx="5">Mexico</cx:pt>
          <cx:pt idx="6">India</cx:pt>
          <cx:pt idx="7">United Kingdom</cx:pt>
          <cx:pt idx="8">Indonesia</cx:pt>
          <cx:pt idx="9">Brazil</cx:pt>
        </cx:lvl>
      </cx:strDim>
      <cx:numDim type="colorVal">
        <cx:f>'[The Global Sales Data Set.xlsx]Sales On Country '!$B$3:$B$12</cx:f>
        <cx:nf>'[The Global Sales Data Set.xlsx]Sales On Country '!$B$2</cx:nf>
        <cx:lvl ptCount="10" formatCode="General" name="Sum of Sales">
          <cx:pt idx="0">2297200.8602999537</cx:pt>
          <cx:pt idx="1">925235.85299999989</cx:pt>
          <cx:pt idx="2">858931.0829999994</cx:pt>
          <cx:pt idx="3">700562.02500000002</cx:pt>
          <cx:pt idx="4">628136.18550000119</cx:pt>
          <cx:pt idx="5">621552.64551999595</cx:pt>
          <cx:pt idx="6">589486.03499999945</cx:pt>
          <cx:pt idx="7">528576.29999999923</cx:pt>
          <cx:pt idx="8">404887.49789999949</cx:pt>
          <cx:pt idx="9">359924.85896000033</cx:pt>
        </cx:lvl>
      </cx:numDim>
    </cx:data>
  </cx:chartData>
  <cx:chart>
    <cx:plotArea>
      <cx:plotAreaRegion>
        <cx:series layoutId="regionMap" uniqueId="{B7C564AA-8AE2-437C-BE2B-83C029C60BFD}">
          <cx:tx>
            <cx:txData>
              <cx:f>'[The Global Sales Data Set.xlsx]Sales On Country '!$B$2</cx:f>
              <cx:v>Sum of Sales</cx:v>
            </cx:txData>
          </cx:tx>
          <cx:dataLabels>
            <cx:numFmt formatCode="#,##0.00" sourceLinked="0"/>
            <cx:visibility seriesName="0" categoryName="1" value="1"/>
            <cx:separator>, </cx:separator>
          </cx:dataLabels>
          <cx:dataId val="0"/>
          <cx:layoutPr>
            <cx:regionLabelLayout val="showAll"/>
            <cx:geography cultureLanguage="en-US" cultureRegion="IN" attribution="Powered by Bing">
              <cx:geoCache provider="{E9337A44-BEBE-4D9F-B70C-5C5E7DAFC167}">
                <cx:binary>1Hppc9w4su1fcfTnBzexExPTE3HBWrVYkiVb7v7CkCWZC0iABAmC5K9/KS89ttrTnhfTEXOf7JBd
xWIxkZk4efIk/n4//+2+ebzzL+a2scPf7udffirHsfvbzz8P9+Vjeze8bKt77wb3YXx579qf3YcP
1f3jzw/+Lla2+JkkmP18X9758XH+6R9/h28rHt2Zu78bK2evwqNfXj8OoRmHP7n23Usv7l2w49Pt
BXzTLz+9sdX4+PDierwbH4efXjzasRqXm6V7/OWnbz7504ufn3/fH579ogHzxvAA91L1kieUy4SL
n140zhaf30dKvUxwShlOuPr4I7889NVdCzf+2/Z8tObu4cE/DsOLz//+4fZvlvCHq9Xgsk/eyNyT
0W+uP67y52+9/Y+/P3sD1v3sna8C8txJP7r0PB5ZWdm7Ly75C+IgXnKuqMSKfXK3+iYcOKEvJaeU
KfrlmZ/C8EMzvu/+z7c9c/vnd5+7O3v133f3zt/Z+8cva//P/c3ES0FYmigCef1V3pOXjKdUMiU/
hwHi8GmvffL3j+34vsO/3PfM41/efu7y3ev/vsv/Jwyjv2uqvzDLEeEvJUkTllL83TSn7CVTCZaQ
6cnTD/7W+/+WSd8PwFe3PovBV1eeh+F/3vz3w7B/9O2dXb444j9PfY5fJgqrVIrkUwy+3QE4eUnT
JE1kmn4MwfMY/Bv2fD8Cv9/4zP+/v//c+5vtf9/7549zde/+OucT+lJRyhWU1k/OT7+BH4QTAgVZ
iac/X576CXl+bMn33f7lvmde//L2c6efv/vvO/1oH/5K1CHkJeWEJ0J8ApWnjP4K8qV6SQUVUqrP
Cf/M8T+05vt+/3zbM7d/fve514//C0rsZ0Z3CrT2wbVfku8vwBtIeUZTSj5nvHqW8pDwHOgnS/gn
vEnIl2d/wzT/Dbu+H4jn63oWkeeXn4dmr/9XbAhnH4e/clOg5CWUYCG/BOUJjb7ZFhizlwlUCKkI
/zYgkMM/tub7sfjq1mdh+OrK8wgcN//9CGh/t1bNFz/855sCgP4l/fjzlO5foRHi9CX5uBGgPn/8
ebYdfmzJ913/5b5nfv/y9nOn69d/hdP/df/1e1O6uRvvth+72a9asD+/+nGB0Gc/u/XPmuJPHP74
8MtPRCQfV/apeXz6im8I/naI0Bzb6kuof7/l8W4YoV8mLzF0YUQJLlRKGIHoxMePV5KXUmFCU5ky
qZKEwnayzo/lLz99pL04lVxxqDOMYsF+ejG48OmafEmx5E9CAhYJ5oL8riNcumYpnP3dGZ9fv7Ch
vXSVHYdffsIUqlX36XNPpnIBKKqkoGADxkQlClbb3d+9BlR/+vj/ocVESTfnSBdJse+77obNaFoy
O1m07D1fV53yVG5VYZkOobYX3WCr01j35l2TGPXbTNLlHpV+MLpXpN7I1PTk6LrqYgpI6MVVQ2bs
iLJYl7epqDbdVL1PBaE7XrMTOyaVpnm6bSe/qUd+A8/ie2frI1n8Log8bIJVpzUJ74LvL0NBRbak
ZblhM5m3ZGpvaMiTjM6evW2R6LdlUi/NphjHNtnmaJnCnjbpWN7ULckffIXnIavY2LjrubQNyUos
JqKZadJr1zblljdrrRPEiyVrY9K/Kqxss7ny4yXi7WQ0WeaW7NM8ToOeJ94Xb4mjNtxgNMQmq3q/
VFvShrR6cDR17sRXRWkzihRCeppzzI3uMC6HzTJGfO5K3J+NIkewykaY6TYwuqitqKXYV4ZMje66
IrFb4mdS6aILxVXJeDwvB1M2WqROat/RmG8IXdJ226G8uFmx6sMrOtuwJ7n0KHNJWpwzF+e3JJ/U
1inRnscG7+HZV4G7VUtHS10sCdUxQcOBRFecQdJso8khfl3da+S8OqIk5FSTIT/0aZXFmGtbV5si
lAdWLWxXys5sYi/ZqeLltjON7pP6dPTmppd90encXys0drtqWtcriY3JElTdrlyV56Qs672vlEJZ
3QpiN+PCki7rl9Lj29Qj1b4pk5akXo9t6YqNLNS4bJBltDfZ17D0zQa5d93y5P7PWtvvL/9x0T3a
69E/Po7nd91HSeif1759+U/F6AkXfpePnuHMJ0XvX4DQn178NxGKAUP6XcX7A0Jd38HWf/G2Aj0E
/r2zDy/G8vHF3j/au4cKWMI3yPX0VZ+QCwn8EmMOUl8iUuhAqISy/gm6ni4xkRAilRA0SbkCfPqM
XZhCO0hSBg0JJQoEwd+RCwNxS2kqlIJmPSUJxf8vwPVEKr7GLa4IACPBUgjFJcYS4PNr3MoV8ila
B7PBkxWDjq0VlRZqAm2wU0Pf6How5A0Ss7lVJWGFLl2ZXk5jM7xJxl4nkbSFZo7kO+h8h3pfY6TO
l8APczm32xSz2WWNqnivzfq2K9Ph0HguLxKbD2jD0CLP6cDPvwrMd9CYQGfxh0URWBqIqCCkAsp/
u6hKISlZbWEjVcOwKWBTX7IuOl3XtMz4Mgw6HwZ5M6iRbZLFNefUD+wqpJ3Zl1ISrXrlswm5c8EV
QHG95LqpHclCid8YUfBtvg7LYbR+OPy55aABPDecMQFRECA7Mswg7F9HI/WwHLQYs1lo2+7GuM7b
IrZv42qnrGp7p8d8iJ/26qdC+x1v4afS9FXpekoBxiE5MaigUKafCvXXD61bqahLoeaoqSZvTL28
7eLYahyIypxkF5QX3XYmA900qYq77qmS/Pmy8bPq+dEEUD4IBgOA+UJOf2OC7Lu4yAlM6KyXW0HL
Si8M23czpiFreCnPkyH1m3IW6x6jGm3NQuZMLSPaCrGUp2WFqaadue/aiHRNUfIDJxHYwM+dJECf
4UKkoCEwSb+1cJUWtcFKcBJ9W03nYXKZR7OeRqwnG3TvIc3rCzFU2ZrMJ6QVZw19AFqia9RmJueb
hexR0e4beLmGdEOl3VD165LWGrHbbpa6H9CuUtc+MP3n3v2Oc0VKQPsgkgggKU/Xv6ImfVlb2xJR
bwbksF5n326clWWmzBr1hNbu+OfPw09Z+m1CCQrpmwLHgIgq8uyBKZ+YCgrXG0bQsotpc5pA/du7
KbbbpjX5OQn0fRhrqZPGxW1q1k7LiGo94IB0OgixH/Op+YFZf3QDWCUV5xynmKZPQs/Xbggq9U0S
wCrl5ykDqkWytozdAbDWbRYUhs1HN3zm1p831ieS+Hthe/by/7samEIo/3UJ/CKb/5PVP33+U52D
gRaMUKBeMRhcgcRJYQN9LnMcuLuEBJQpYHEqMIW987nMPYmiIP9wlXDMgVRLQOrPDJ1hkI+gZqRM
UOD+T2n7pfZ/43toSD6//pqgPws+k4ylMqGCPAkeDKDm2+Cbnuc+72yiRdnP5jDjen3LDFcn1rfD
mTEh+RFi/OGJnFGCQQEj0FGCa56g/qtdl7SoGwc3TLqxHqhryaXTa4w4ydzsfbfjpFqvvorGdxb5
fOMxyWGMghmHUDz9fQ5SrueVyxMTNOBk63U9LW2uhzmvqV7JKrO56ABdpcjrbVM1xbvAHGJ6KdiH
mfrmfewIwFpB6XyrRhrT3Z+b96y4gXXQG0GLRjhjVNL0GchTB33IWFCvjVvWAWBzEMsGKqm44Nih
Sq9NTDeWuyV82on/usI9gfNXgATJQxjkEFQXyDRAQMjar2NRBSHr0iOnl4kjGHomKd0XDV29tqgP
yWEgFgtdCeIvQtF5fNpXQfVZwwaEM1/0wuilD1XzmmMzoh/AM35GwZ6sA+qHmWBPKE3pM7bCZuba
KJzTXe5mohE0speeDbN23tSV9n1byQPyKLUbLvwi9kSW7oNLYYicmRYNvwU+VldQnQyClqYq0GYR
SHU/NPMjQv7TjZIkgpKEJFJInHL6B6LQppVQMwdn1Dznx6rI/RZWU58a0yQHmfgH19TrFiqCf1sW
kb3vbV14zRo5XvjUNmdLXfBfxViySmM7DVdoljSDPtMQHVLfi2M/FfwdrVBfbrqqxMtmmDi+Cx4K
fVbHqYGStZhy3xeqKTdzisb1Mi6qma+YqvD7NXeCHTqShxw6vuCtuVxrYguNlKP0qlbtSrbUj7Sy
unVpTTSpSqd6PRZQEXYNxmt9WYpYzftCWlvrvDBs2IwAbgWHSi/keC097zAEak7fSxSSZuOrHg3H
0KBxNy28tftx6mqT5SOSXCssu5jB2k028pgORx+6gVwsk82X4wraeK4TN6JBAyee60zICXkQbeJ8
V8hStHq1CjaDKDGrzpaKQ7mmqzFbABzI4rVbklFPycSgK+xacuWHpdg0o+FtVsuhOmerZP7cggSV
aJLM8BvNDSkyBBQ2ZoUzxujEM3Dl6Na836dsTQrdxgWC1k5VPe8XlCTvC8HzSiuywgcL3gIfazof
NI9Ff9LlBWa7cbVlczMN43CaDpEiHU1ZLxcBTkDUGru+eYslG9KNKlT60CyrjJp7YOItDvOctWqV
75PFD42WXZ02umDNfCnYCDi95gk/RdM4t7pBJeE6SQeAtM6lyX3qS2N2tVL5eVqkbCeWbgHzQYhh
W8RtuhmcWrOYLxhv2WCKA1tRATlIQpLFcbarzutQXq3QbD1ULgJvXCqh/TpYoYcW4ytgraM/yWsT
R41rruabwCZXaE9dqXZtmeKsULa/5MVsve7JaG8RIMt0yGkprjveufnI0ZS2um6LeJUaaPBBvSgM
1thDS7S1fnLHnnfdHpkRn4DCcte2qJ21QM7crSND5L4Tud8NiakflppDF4WECQOYsMx4y4Ptt1Vr
w+myitPYjesDbkKi+zAOe1qR6d6oIS2PVBELT17n8TBGT1+NOW+PhQjDLfeBbuiYF7qpMNDCmZVZ
OYxux8cJVr3MZIFwp8W2GMq+1Qa5aadM2dbacgYZy7oR7+Z2zEs9pDWgdxzw/VqkvtJjlZNbbMuc
a2xspJmban/wnIegc6gOO5zIRzEW9Q2qmfrQo54v2Qj3q2wYmvbGddD6atD9qhPsZ5QtJpUbZmm3
5evQXdfQO4I2Mtr61rjEbCqfTsU29kQCuECQie4WUyTbpFBct8MAqLXGZT2R0Jtes7Xm76t5sReg
CM2Z6PtcF8Duj301wjEjJwTSXcLdaccJYInrBZ0yN5p63Inacr9rAut2S4/Ro0uVP+/lvG4D7ro5
sy4vTyJbSqpTF8wHN6zQEuTU1NlSoklpE5G5nH2Rqv0sHd8MlV9fJ6arMlyn7NQUQ53N9YDKc+hu
gjptemQyPDV40mGcRTaQxG87aGxVZhOoV0myXhhoeL3uxjG+66iEFM1FQc/JUMrdEPriMrW42tfG
JEajfBy2Ex/JlSnWcQOeoQc5pCxjwfG3vepclVVLpSpo9NG6U55MWFeEuF3o6/RQl4U0WYisOllC
v+yTvuHjmSsadqQ2WfZ16UgHVXUasrKx4RrqfQMyZUXPa+ynXdvOeX414jWW0P2kftL9SvrXLci6
/oDWEK4WKsokS6pcnPJJpeZ0Gm25nZZ5vUR2rjVPYgVaatIAgpVDn0EWr7/RYmBBW8fEblXyqeYU
jqVXJrgWXbWQ6d2ximpVByjDKD9OsBXaTRzmctdDxsKONuzVIInJVBRxO5EkbmpRooyYOmzQwIeT
ueGXUxqPMHG7cXlKzsy0QGuDxj0xZN9LfN826+suUY8D7l5jB+qjIe+Xorjwa9yxtbqs0MiO3A/9
BaMel7oZ0qBpKABJS3zddOJ8xEm1G6pJ87mJJ3Pbw/8MbbNeWqpZHvEWJ+36Jo9q3vWEi53tVH2Y
lgFvQDOnR6hvcoOKqn7MO1xuGSoA012QWyPi+H5i/Xw6wSOg64IM3/oU/AgnRvq3rvZ5shkTdCiX
dR52iU9FozkdbXXi+RKWzDeqOw01BuXWJ02XeUdCA3JvuKv7dYdnm1TnojUhbjAqk52som8GDQ7N
izvE5xCyNE/RdVcVxQ5QuSyOVS0oECzaNvyQ50WSnsfU8HQLoudw4xKAUlJ3GDxs2m1c+5C/tj1d
N6ygedSQhF0Ghy3y4qS1AwGGO/Kzqc/XnRyredgDwYgZdHm8zGgV51cm1irqVIXoz+jSzdtqStYu
A02unjaqn/phC2OC6YBTz1/1ogfSvlDWycy5VpTZMssl0cm4rq/rHHwOMMgpzljZ8l/7IEsFUnVZ
ZmufrFjXTUGmnQT29Ab2bH9WL8kSM4tSOWsPEtumXtrucgUA2oFMsdjtNBTNQ1qM9MlHcrt4TEAd
6BbOdO+q+kYCo1d6jO3AMlCFBMjmEbEriaocFAdlPnS4QG/60FVha5rKHoeyKIrtyozPjJRDpgoQ
8GZB03eg37XhpHeqs1k9Vswdx4rmUC+mJe7LxPUHBvOKzTwVamNBhL9wbWvLgyN1c5EiNf8aSNu9
ZjX3J0ubpFcTXD6nHN9OaT2cSMPIuaMNaPlLbHUoyYh/g7EJPwX5Ux2KvMEf6oHKN0Xww9a7PNyD
Z/mvI86TUwgcZAwsL/eb1hM0ZlXD/a3oHTZazCvdQofebBbr38/EzdsVOrjM0NABdzd+0aZr5w3s
faj9DUM0HkLR4N86M1Y69Uad4N7JTqcT2GkitXZn2DTCvnc2W105Q7zn+US0w7QPfQTdsHPTNo9d
dVtL4HtrJ9KTpC16nEmQamYdFF12DPEAlAqbeDYJeloV9XTS5l7ofBXwK4ny/ZKEOks72G4hD8ec
1sWepevCt4Bd8ZXD9DQujXsdGh7XbCnodIzzXGx71KWXkY/4xpTcnrYj7l8tslsul65lIzRKVu1M
dHabYwFdZTIfYURjfoOGtMwGFecrBVVjD3IWyreyZetFSe2ok66OuucU+iDoFPsHS1h+1uIJn3qP
hjcUOvRDvbD+pFUjTBNgfnHZJ+a0qIcLueb2rFtCQjZA+08KiY629uadyF2843lwbwJQnH3TiKvE
VHugbotOSjfsGUp6ncqpOfOBD1mXtIOGYRHZ4R6H8xW1csNXUkNBa+LONS3fNV6N2zpB0Cb2bXdD
I3TmLqXNfrFLlxEYWumqMngfl+5MNh2GkdoYXikjbRZFW54S2fhs7NNUYzoPF9SY/BhFKAFr43K6
DN140k0R3QDRwhvPLTqdYrmWWkG4Ie69rzd9WcrN4hl5uxR9s09pt55Ga+PGBv6+7MoWeEjot1G1
07Y11bQ3OX3smXdqF8zabquc5ac9ghFYWQ5K23IhF6hd3A1MrOx5axMxQ4Wq5HYuKXDoBXTENZgI
Cno5ni6dFNmMluVgJOKbDoXltGV2uClX80FBE/HQRmU2xTQrp0tSpFpWJOoqxHzfFXWzb5IRAckv
rdoI687asn1YcpfvgHHbUyZWB8A8Gj3Snv5maL5kBUzHAHeG4ZWcOdKucQPklKiyktZeCwvMI1+h
P59EDSGuzH5gZgW1fCQ3kpX1Ye4nu2tiXwIFsb06D/Wwahv8mg11D3lAfb1LAHfvFTDDR+mbVYcJ
Q53Jc3Jshxyds1SY/TKw9I1iOXRM49jEU9R0YVtOzdt0LQBzOW913tgqmxTxt9iNGzTm9cnoVDrp
SAU0VHiC0t/0SQvtSizOkJ/4ExdOtlU/r2d5J/AujsU1xGTWJa3oJi/zYRdUfJvm3GbLMjfHeUku
B4bXLUVQpLGzy65p5b5cKrul1djCPK2DFJmEWzYJwQAv7TLtbKwAjgw0Lxhqy01VVfSAgEodU+AX
0MZZet+IpN21Ib6mY8cXqAWqvE0qdNkU1bpDJH0UCScnEG28TaG0HFVV7VUXlq3vx1dLM8dTwAJo
2CJqr4GvrQcD89esJARq6VydkcCXRduWpW2WKxm2qm+WPcwwGp0oKO8FbO8DCF75Dsjxr62M5f5p
9nTb1lKd98sEzMqVQnO7hp2MAXDEqPeDSq/J1OGsy2ufdR0OGcaN2wmyHBBsIG0jo2ezSesH2zTx
NrYpuGAu5vmYRq/pstrLpm7aNovSyOt86brdNMo2aNEmQGp4mR9gNP6u4uW6GxgN0ILxsGgoYO22
n7omW0GdDcd0FjPTbQij02acIIT9WjrNJPRKrIcWQacFkI+kse/z0d0285w+9MtYn8KN7YUcQimO
eR/4OSu62urSe/auCI6diMlNr1DDlzuDsL+MuJthNhSX/pBwfse6RIyZSH13PsEpt7sGxqmXok7q
k54hdu6JpZdsaFmWOGgvIq6SK2gj+UmeGrvvbOhOKGZdqwtU4qP1TThBNo3nY+XnK1c2/lVfKXjZ
wmQqBESvx3ZGIGiw+JtnE37fwhRmk6Ax+D230UhtBrMclLGG6gF0riMXcoBf0AkMtI/bHmjdm06u
yUOO2LpVIV0eKGT4PvJ03nnpItZDiZvTNrdDxlHo9nMDTdBW5QZGSyCh4nGTwHymhKo2V732Q0vf
SEJj2OaOA+lcR3Xr1gZXmWwT/jihIYxZyPv+auia+i1d4UmbupvCVS7RcjJ7CfKnMf4+72d1MBjT
d85Fd1JY/oCqxp6wRQ0ZElTeAG2/biZenfU19LFa0PUqpjS5LQVQ2bKbwyFJkvK9Yal57LoO8I0I
oFl+3LsmGU6mdlVno7fAkUbT3aRTn14l0tttDUlzUHWSbGJtCj139ZTZMJK9Wwr0mkR7NS8dnIPg
4So4gu+bYS4y2rp4bqb4K05UQ6FgJWOi3Yy69yphU7IHRPKZM64YN9Al8VIn1Zwf2oC6d7Pn/SY6
g04LUZvxyeGdDklx3uJBbkSDbK+ruhYn1M6R6rltQb4BFst2edpAvo9zKDIY/aaHcfFL/rprYBx4
mKga0W7187zvyCIeZRTrtsexPu8Kd93SfHb35TgzOOowEW7xVdHKadEOxIyLyTQ830beR5zNPsEn
GI6AADsPK0m3HoCFbQts5vJtD5pT1Fh0yXusOrHs8iaG3xQQL7ObfK/2+RgQZKFcyakAGfpqMh5E
pXRpQTFbGEOKwOEKwkSh5VKb6kC9LMod6HbAjtulEekp76c8ZsSbJT0om6vxaOHoAjnrSAECmkM5
nCLBPYdBoMcYwUmWFLosHJtiD5VvqbSLKlwCnFpz14+xAnHbiApOmkDS8nexhFboVWmmRnwA3c10
HuyYxgX613oE8NSoYSHf0RYotzbCd/iCiQYOY7RhGupdDazlYcK0vSHQECiumvBaQanOTyWLzdux
9c1b6J5gJJ4nLftt9UaEfWVTvr5KJkeqfcU7OPnCI3sFc+IG2vOa8HLTz2XVbhfoWs8Lt8zDsQUF
cQHlIh8uPclzeyJJgEm6s6TaIGbbM9t0aNEqLZ/opmtmu7dpWQHVnODcCs9lowESDEzLymruMmu7
5oMKoLRu4ByC4G+wkmOzd5UHTC8xaZptQTrQC0mKxx7OYT0dORkRo+4VTmbbQDw9jPxXkCPNgfYC
5gaeEPi8XVeI69AqmJqsQz9fTusE21sUgk2vy4qM5GIeBvi4BNppMwMC3k3eQXru8JQsq+7iEP3W
rCMes7Uo2ZTJ3IN4V04eyMSYg0LdxbxnO1c8qSM1QfO5qAe5ZgWW4RbGHPEwwQEd/lo4pHSTc9Rn
lOfCQ92AbXXNLU3PgZWX50UBY4eMhrktN66CgVM2QEIkWQXsU2Z1YaLJZGD1qnFqykQ3sQbtfFKt
zfWKzRo2zTxWXTYCA9soV0V5tdKKSavTvBJHOlUURA04InRZ8AKBZ2w/6lasxmaiHhM4wwSkDRSn
2s43dckksORVwFkJMS1QQCZWzeK42piPm5y0gBmz6x5K5nELI2zF34yJMdcDpfZhlE14K0hUoHx3
wwUbEjxo4mRTab7Oua5tO8d9oDlnBy5yPBzLRszp0XkP6mzp4XySniIfzuDkBtYl0KpLAoeaeBYm
27xtBtR4XYJM3W+6vlMUiqnjb3iyJE3m1SyhLodS3q19VDsE2jhU6NmmQqednNrbarQ5kPl2kNX/
Ze5LuuTksW3/0KWWEBKCyR0EEUF2Tjfp5rMnLNtlg0D0EiB+/dvhqluVqXI6V2n0pnYuQQido9Ps
vc/PJV1QpA8rYZqreWUI91Fx7tozSjBzelfirs1TPlXDQSaF3c6FHJMvnaoKlDyCIsFpt1yezCZw
8qKGrjfTtsu/6N5P75My0vfh1JQ5agw4LiSJRXLUiB3LK6353tzutiFr1g+lTI59VLbqKFkLM673
NqJ5uxEEVUEQ0jd8FG10a1WHX61jTtV1QGVnsmABviojRbkVR4H6u82qsE1vt25GcT6xAZyabmaV
Kav5jZE6am9IjAjxhDwNBxugPTYdY27IF8kvIack7frAdNVFWdUbWARB0g57M21wbecFbn5VAuGE
BRAs6WWV4qRoGZ/mCngBJB7oyF/tU9vcz4lO6WtAhQhFMSJEWDXYuFVZIBh+wgSLXLJ4CJAC0l9n
HZC06sfW1DQ+MaR49xQ/MjoOC/qayRz2ZbaZqf8y8zWaD+Mahz1wL1o9oJabfJWjbr5YOlZbXg+R
+kgRcA4w1Cb6uBPUAQ48HdlhYWwAQqEJ8Xw0LMOPsI3gNrTNvB7nFIWVayLXDkn1r6MlWtrEp6pX
mh/qsqjbA41Kcs+mjn8rFhSdWz3COE2p8emqcCNVLlY+qINcEHIfACxpg2PEig61bRsN5ybpEbnW
Y9DeoWtph2PKGLtn6YifZhQh+aqnAB3NIohPRERldJTjEFQ47WGhrwml85p3YR9tOeG7wm0xVein
LN3C1KlflZ2zdgEu6KTwc9YDnJYSJ9PS8XWXpvB3uIDNETWOrTgjuWm7O1Ov693M9gQ5otBi/ytm
bf/dCsHnI65wam85cqPt7Vx1JULTdqVjZufdrscp6ccPqxZDn41tj86GDepkeferb2XbsG2vyS5Z
dOjQ9vrWz2t6v9TJZM8zcKEdMndaok+bDuVDUy+UXi1BGJ9iGJs4BJVJPzbMColcNNHvUomayXUy
rV1/kmn5Y06pzKK+RDzXS5ZeVwtKRYddJ/oj58W+HSczRfuhb1qOGveIa+7QjWy9K0aaDmegVNOc
BwkK/BoV/u5qmSluhSpWZX8ou+6uCGlX3DZJ2sZ/N2Ku7Js61WN5P8Uaxsvbbdd3ZFtGWCCKJPR2
bkS9X/WLRvMQuXOkrnmqi/04TsEw4wO108+pD0qdBXvQfByikdjbdWto8Znu8T6mB7oV6jqaw0l/
JZIAVEaLS2SQhKtITrxZUnFKUJ8YH1hR2wo3YHMaQp2aLO6Tih1R/ZFHIN1Q81mKEfcF2iayuk6x
S0gt18E0OmsBvq2+sb2SgO1u69SaN6jI1/PbdpT0w272XpzmMY22M+nnkmfJyA1/bYJAIZIr5TFZ
yG3ThfSdKbvmPKEs+EmoZv9eSlK84nsfIvXl/Baoyv0T471EdD3P70S591eDTfiBlzH6NzpOrhqE
Sq9HKqcjHUIyHLtiF3cI5PAkOhBzRB9WPLAo1t+bVpQ4PqkUOamq8Q061+pHOEzLz3kvNwmrssVx
V8v4TtZDnd6upk1u42GMp2PQrKvMApqm2VoW9pMgm7ya6+Gkaarlsal28WVjafF5JiL9ECDsPQqN
oyCaajzWQcl/tLJN2AHYR/pqsbW+FktHXlcMcJwrAG2R1l66cOqg+mE6yr7WV3AG/Aop1TQcUCbp
vw3VEMOBmzXYzkDQdriHxuprtLP6KlAbsv9kTW+Bvt5uOPAaWQyQ4Y2tWvQKt0bcV+lAT7HVOsm2
di8aoJo5C9AEKcIcaOT9oZJBTNDD6gg7lMCOv0p2tl0pVAe/Uj1XGQB5zWtY0BAcRaUQUIpqNt/X
KFWoGaINhTb3Ut9pgNdo1qCEMqIRLbv0UCLLPS9ACzanXrTV6x211vIgh3nMR2CfuwMLh6U80LFo
H3auqp/oXsPZhQuytaolpM5QTh6ibGorYKiXSq+AvTXshJi2u1n1EM3HsZHVYVSmx2cNm6xeZHFt
0xW4zCQxn+M9VEczmumO7nt5HfYKjbGw+MQTFLauLS+COhNh3/PTXq/TJ7uGPxPJ6vvBLB8EDy2u
wr45WVSz7tAxta+3oWq2LGCTfNfrlR/FlJj+gIpnnU3FzG/0BlhEHAXmfWVZ8tWqtb8LAap4g0Iq
Dv6+jt2Z8IkcNz7ibKSlpIepwMWR4dXSErEVLa6VICzKiiVYzyIeAL5KWzJW39poDm7QdMuSZRqm
LKjllFf7OmsgIoDsZslax4cVmXHWbPyBbEl7B+xIf0CPOhEH+FMGzLUe0J9Gkv+GGWvXw8DX/tVe
DOk1kmP1Ed2G9qgbQ1Fg66o140Uio4ytKaDxnem/bHLBPbfaqv+wDom4l3ttP6fDSE9pggZTjeL8
py4MVlRzNa5U2U8oVkQNkdXZrChiHaZW3fIAN7ntaFyeS0Kn4xoMPwNBlyveDVodL6Cg7H+qNbT4
1EV92IHLng+GaXrCtgubcTkhXiuL/qaWKEjNtC4zlazd6b9B4wDMAWpYjFwAGAQKfsQvQsMjfNIE
f0m6oYLPrUd46gT0ydu9MMv3lVP02kgrXtcrRVT558c+hUX9eiwHggRgL+gcAOV6+f9Hj+2M3Phu
NVrYXSCSQ6ssK44K9W641DZBYiC6JXnhmaDtPwEA4akgGQIDKcDQIAQ0cwdiM81xqluFzrNe2KWS
WfcEPSgC53UAZkhP52pbzfut0GjghoinAX9I6iu0+ZHtLU2861NlY/LNqjldkDxJgsRVzNvwiVPN
g+s4QLUceWEMSYqvcdUu3feBs/pn2yhbo/GdAJfCSYf4wNah/i7SHu0fA6pLiJs57dorDqrS2xol
jSAb1R7dL+FgPiTIcNes1Qhr3/ZTHAL4Q8ygryrTLuak69XaU7MWYjyGmqM1VyMpGr+lll0wI8HQ
wIvC6FAmA/X7fSoNuqdjrYNrUtgmQEdpHYdMxMt+zaMufrdFtYJpIU/4tm4r7rpqS1B/RWh1jgIE
l9lYsogd6zLYyQG1v2JG/Q1o4mOwa9J+snNnr2NFkKltQGDCb07jcBM28YhuCbLqT+Aijd1x4H3w
o+0SiShj24TI0aeSn2PVUZ7Lekn0iRWh/a6STZIsmDYD3PiyzeRULxvgAGO1x0c9oP6M3LHfYPyo
iQUZqSMzXqtWDw3ymAbl4lRM0226N7hgkn2tFdBCky4PpehtcxyGdEIWFsguL9sZ4Lg+jqL2VMfa
LCgxVArFgLBJ4bgBkeEHq8x0w0JF0vO42f16SC3Z8l9m8V+BRd/3QDW0T6kRvyCP/4KX/u+r/xNF
+eNf5T/6C4dzdv/o8jb/Wuv/D9IFSn6P/Md/kC7+ydv9N+D019//E3Eq/sZCTtOLI+MhOF7AE/4D
cRonIFnin4A3xf/+okj8H+A0En8j8AIcEFVUt8HHABRw/gclLP7bBagJ1IGgApwwRHz/DeD0Ain8
N1YuAO5ZMBGC7/HUvyGMXOJZbeKkeaUqlFWs/QS73v7BRH4W0vjc8o4jq0XQ2HXrxKmaxml6hzIg
Kd+X297/fLTNv4GSPnXT/359B6MJCEGTGBCWTqCnzvvbAXkxQa+k5uGBMJCHDiAL6eL854c992Mc
4sGMb1SvZRefthlE5kukhWS6t3Hy5c/rPwWe/uvHJA63RaQjWp6pRfM1HNirMFxZ+7CSmsR3NtHd
lgdiRzGptePw7s8PfOYHuSjjISHDIi4PXFQqtpu+Qtc3Y2g/yBcu78ub/+Z0JQ6oGJCNlWgTcZDK
ZrHexDYqaDY0M63uODB39FVoGtNk4zx29oKuZ+F4Jh0qbi/wVJ75gdzZUTVFcWi3WuTI1ta81CFD
CB4l5d//vH8OJeXfX8yJDgbRzg2f0R83ZbmMGRhSuYjCn0OD/gaIkeW6AFhgRXDXr6hZnwzte6TH
QZnQ9u7Pr/DML0wuYN1H8YkqbbugG48dTijPoqn/Kfgq/bbvgp5/vHgPR4AytuYna2fxF+ktCjKL
qV/7vbrjelRSy3iOJn5qIil/IDXt77pANibzW95xPX2ASs1YcX5SWiwfwxXVoQ3pqJ9jc8HhE0qy
qB2P/KQBO9tPBOxZ1NiGvheer+84G7qVYWJVDWfTM4AybHxpKY4jLPX45/15xnXGjm22KQqvtSkF
Us55LN6Jth3Nx2jcU3KjgyoVb0E6juIXSC3PHFOXtkdrG3T9PAR511sRv5nlXOmPrdbBzz//mOfW
d/gSc0IMWTee5KhWoHtRsmA6bLKZpxe+xlPs+78MXTiblfYNU4baIu+DZG/P64RE+aRWG8rjKCuW
ej7G8ScRA1ZvHQKRa22ovuriviOnvQvVdhokcNZ+dn2heD6267EH+Cza2gTNuWZ/DzxS9boTcfr+
z9/iub26fKNHLmltNhS3EOrk6JDIk5onEd2VzPbjp4YnSNf//JTnvnj09ClVUg5NIoYknxSz10G7
k9dpGU7q4Le86z0KaQk2J86NGOl2IPXGUL3oh5Pf8k7cYhbRg34E4tiCQtt7rYAfYGhWvkSCeG5z
HOdhZNRZpHJJzualwTewyRYcZmIBofR6/9i5WAHg5WO6YffTsB276yFEx/801WJf3/g9wDFoQS1q
psEW5ynahh9FMs9vNlkCnuO3vGNowk4RWnBc5EPEtLzSe4SqXdWA/O9nYrFjYpu0Y6zpJPJmLgd2
Pbd0SVAwRMnkhQdcNuI3oZXLEbJlXaKNg088AqYCEYUyEuJNG+xLfFPqom1OW0lt95dqk+iL6cq1
e8GTPxfzxI7hqa0sRL8DvdWrRA03VTAXAolDkyJqRAmgRren0zU6P7KKh/bcbHsJIAFbo/5hITo2
L/z+Z4547BgoelOoxzRBkbcgthyBmxV5IgB++PP5CC+G+LvtdQyUg8MhRwoQQUT2qT/tYbHoE/oP
u7pCI1LY1+Xc9j/R21pbEDWSjt9v4BZ1ryi4fPVfSUM5f+FVnvuhji0nXQ1mxipZPohijrJ4T38M
27aOfn6UX87XI29twilO6rpkeTlsyWeO6+d+JkHr5+e4c2+OUdnVQSDQk1HIZDITJi36ZnKyLzHR
nzEDtz43y9Fyuk1Jru0KeF7Cpol82wZ0Eo4VBUYYHSoDSBOaMUMJtvU+U899cww8WjuFrzzFeZwU
AIih6Dq3B2tY4Oli+eU8PPowO9ub0cSgl5uRh2gXLOVxB7Lg+OcD/syp4o4Vx0VKuhoww3xGdzPf
wRQ/AGFSv+AknlvdMc44JFWwIZbMayrbDMDq+ljYnnoeKsc2kZb0SSj7PafIG4HbRZG7ZC9Fes+9
umNugBN1bFPlDk6d1a+MBVfgpMYK8G2vjWfOzVnVBn2Sye55ULTpNV225lhECcv9VnesOUIvfdAN
VtcFZdkaCdTLW+Df/FZ3rDnp6J4sAp810EBuA86+HOJGvMT/f2bnmXMnXzDUZC3mPR9Dqc5z2pXZ
wtl+/vO7X+zyNw6dOfbaFcBs7uiF5EA8/kBe2CxnBugdCJCriP1ctSuHES1oJNZNseYRDPddqvsa
7NK+8cuXmWOyGoAetu7xmveQx7hOUm5AzgAt8M/789zuOyYbot9QJHtt8nJW7FYCRPxq2JTnqzsW
i5u0aJow0vnY1wUoypzOmai25qVuzXMv7xgtL0qU1S88haGT202jS31nikL5GdVFsuuxJ0Z9NFhC
AzLdZMp1fgDEP1GvOVhHld/eX7QIHj+gAQh7LBcoW22l2bNm4J9tarsXDv4zexM5RsvrACDUpFhO
o6pAUJwNPYxpajxf3THaaKgZLQANwc4HnyeKAKxLAVPyOpORY7PNsE9BMMf/fHVGR3rgS+z76pcN
e3TBQs2hMEkVLqd0RdGYXlaf/TfGsdaGLEOhZqy+1SkQPglUDuKY1p7b7lgrUAqAGlGC1Rn9MUqm
zqUsPUtPrrpNAw38RJZYPN0NFGBEChBeE29+sUHk2OoGfnoBkPBy4hrcuC28QGiHQvtdUdSx1bYa
aNdHxJy6Ze8OayV/mBo0N6/z+Et059GJmfdJD30FeHnbVOwAaZHPII5Sz8UdOwXEBizpKtAnMZLu
OG/y62wgO+H35o6ZjqCQ1IiEDZqGgMvHtVQHM1HhubpjpyJCY1oG4EGJ1ISvZrRH3hSiVDd+7+7Y
6WYY7aBjaPI9xAQGsFOSmB8DHSSz55lxTJUC7N+aoVwACm/BjA+igefDSvV3v/enT/1MCGL51G8t
btZiVjdpDf7rDNWqk9/qztVqIBMTlZabXKfRl7Cmb8FLeeu3tGups61ba8EZllVwD/f42YKs5ndk
QsdOAd5sRdgJnddrlRxNxd/3TdH7fdDQuU87oDunNDEmD6SWYJ2KO0FH4vnmjp2ifbsOM8Q8Tp3a
/i5t+Iny9gV9sWeu6l+yY4/8SyLXMsB9bXMsCxzRToG4Pdg5Kv1c7y9ll0frQ63EVA0DBwUqv+Qv
puEHDjNQsn6Rxi+5n0fLm1FRoore5G0/7RBnEN8qORSe2+4YKZBPo1jkZHIOmGvWtgCFzs1Lndfn
Nt4x0bSLGcB0Lcg5k05fJXMZvlJBMXzysqNfNaZH+wLmgZ70JHEcK+BSo3b9SyTS85M6NrqzPq2L
qjHQbF0i0AW2z2pM3ni9N3FslK1sW2WEtYN6fg+A2ivO5hekD5/ZcOJYaL+CRK+jUp9IEQTAzhV3
ciee9QHiWGgIYQuxBxRaeyR93VrxGchk5edaiHORBhXi9KnHnqiqe9uX/bloKz9PTpxbFIqPYHWj
6H3q9+VqWukt4343KHFuUJDzddwPyO3itrxL+i3vpsKvD/oLyfbobEult8oYvPTQftgXAyWfj36H
zzFJldbTsDf4iKxqvk1b+jbZYz8/dRH6fxz4m3FpNrvGGhTeOnwPdB/NawPsqt+LOxYZdcUGhdxU
5zMUsA60a67SIv3LZ22otD19c+glzFBFJcGJS0S3AYm/YhSQ38XGLgL8j7cFB3scFcGVXEkQvsEM
CI6QiVu8DAeTc56unsyL0IwvwWmMH6b+mACJ4bcnjkVWZTWysbI6NwnQFqCODKDkxe/9FndsckWD
3Fpov57CarhaFZrvY1Rrr5PCLtiuxxs+GUOaQGHxBGot0Ib4LpmdPHfFuS5Txi0ZkxTCFW30hmPt
zSy+azumGa4Sk3m2EGVjGpE7k5QXgvEWe+6KY53VDFYo4lkcFL7HIPbXH1RceQVYAJI+3fEtNWxt
Ulj+FoFunRFWAM594QlJL9fCXAjXsLasAN5I5yUbvgYrpL3hF72OogvWWqKITHGEfTGm5MfRNKCi
AULsFUdAfPLpzkzVIlCP3vDi2/bG9OQGHBhPC00cC4VgL2GiiuY8aaJXCoDDUwLVYs8ddyzUlBOw
kWbRORnUWxaorJ4qryCFufCniQcdNE7aOaeU02xtwykLgZL2+5yOgVp0FOakhfAZ6L+fy3m7kYI/
+C3t2Oc26aJJaDDlILGsYLGI8dy14Mf4re7YZ8/XLgUqfcrRQtqP3d7fi2j268tj8trTY2gGCo37
cJ1ykOBAl5nNFEBPj9h3Xu/uwpDWIIJXZAZfdLF/B+vt7TYn3/yWdm5PjYsHpCBIyECt8N02DNek
bf3OoQs+WqDPENeKTfkOEutpWUt6DFT33e+9HeOUOyvmaWvmPK0GkIXsfZu8FHZeTPA/Wy7QU336
MdcA9eBlEKDFtAukhyYR16/GeNjASKVQ6fJ7f+cS5U23dU3PJyi9RF9UxT6BSfDeb2nHRDdAElUM
Ejjsf5nBJJwghAiCae63umOlJa3AnIkoXpyFn9olAPsqGD76re3YaLWNQzORas6h2svW0x4Zyw5d
oqrG75IWjp0yaHYlJlE4klvwVrb0/YUw7fXuLrRIQXsfCTOWLmz6FnNCXhdR7NWGYrFjoyqxRQvx
sCmPCozzCBKq34blKr2guOCyPj3uVCyELxInsSC7PdhpzCET7YfoYlCXfhIrQocw0NtcTXm3DBB3
W8R5XEu/6jBzwUp6YsawFFsO93i7WHqr+OZnQy5MCbpGytRjOeWiKLuD2O1tOoEh6HdUHANNcUrI
Bj21POyXNxHU6yaiPd/bsc5JojsRr8GYz3HySYbTW9WMfklc7BhnsbG2AeVvymPsDGY3lFA5s23i
5w/d6Qg6Av28hkow+jbVmE20eWuC9IPXfrtwegLao+04GfNSRtBUXVGoOBkSxH4b40KR6joFbKy2
sJvUtlli4vidkmT3+6IuFGmpIUABMNyY7xAJzcKZ3eMm9eueo//+1DwNhJKgONTjuPQpg2wpyKnN
XEHDcWm8ajhgIT99AvCzJIVwL/a+rFaRdSie5UXBRr8+AnPhRrYx0LRuiyFPgrkZL9Ty9qdJBWSx
/M6OY6thSwmIq8GQQ9NgPkLktIY+VMXPfqs75ioEJLTIQoYcA5VoRmIAvzFSwdM/csditQKLZI66
AUpyooS48k6br43dINXt9/bObbrJKZ5WyDXlfVX3B6i2fdhU6HfnuXgjRfu1DQS0s6YuGa7sTObz
qvrqyuvNL3OEHpcwlmiBUJ5ah7wu+P6J9AVkqwXm0vhtDHOu1Ah+klOLzwrxpXE+C4PJQwde9PHo
+QDHbtGMAxN8WLDz0bxeT1PyoRqVX20eQ2uebo5oIM0R62nIBdMPspzfro1+8Nt39nRpyB6skVIQ
zBVd+qW7KKVVGGLguSmOqY4omSeBaYccSojJF4jrb1emaRfPI0Ofvjp0e0FKjXifw1LTQwzoyyGw
UEXx2xjHVCcboEevsDpfLKSKw+Gm6V5CMf2Kbn+T0DDHTkeJ2W9DQvt8iZuyOKBbXMPZCLk1WdlC
S+GqHez6YNr5ovgRBRgLA2kL/h4UNzG+wQCMGcPQRBtfNehL9ld107H4AK0kFOPLbUzIeoCAxDh9
gCp4YDJiR8iG9VUFGakYgSU9hhy19pMYzAYBKEhs2yxGl3q7NmOQ1JiysFXsuujBs84ussn8rwDI
XqhbRTWU3CKxYc1VSb2fyzEFj54oCu3EltJth3pTG3VfNkjqFW80i4P62xxCEQHCcTRdckwbiMFC
1juH0Ck0tbJOUGg7xFaU5qqEbk96F2NmAF4Z6tgPFEOXoOoWT9eDnKc9J1C8hDByqxZ2XCaGaVSL
WBlK2KpaWFaqoe0Rz6apzSDDHgmMOpCYaDGP5TxjxoEW5HbHbkP8IGqW6x0SrPdTtxB2ZAS62Ica
c1L2BxXWvfCLQlz0y9hJDXx72ucpim0HaLvdVVAk8YvOXPALwU/jDAK7ue2HAgL2ZK3zbSTSM/pz
oWrtxgwE96M+j3nVo2QVHGgZpX5+wYWpQegIsy9GNUBOp/1RsOahENJz0x1Hv6CNhFkPeG9uinxO
1U3BQ7/KpiscwRfAakKUv3IIxmyHIkibQ6ogLeXlb1yI2kTKKIZQ5JCXtK4PWzP+jOvJL2K9DNV7
fLnW4OYunSB9bqwZ7kH/kld9pFs/Pxw5Xr6KJTFQ/ZjzEnLydwzBN3gFRn/22xfHy0+Ya7Esw9Ln
DaROP07JuKMT0SXab9tdmFfYyXAPInzUuGw5JoLOncFEy4A349Hr/V2ol27HtQgq3WPKiPq5DuyG
B1Dv91vbOeyDWadltKKHhnkKHJmexaayKK3pT7/1naBm4eMeLYYOuRrTHXrL/Rihx55Q6ofFgOLI
04O5Dp2CFmOJAAE69Acj1vokpfQMEKhz7AexFvVe4gpHj2bKgCiLsyFYSe63Oc6xXwm4zFx2PZio
St3EEWZLHOJxiv3w/b8m/z422rnuSgCZeniyzogbaOyRL8hprV8p+NckyUftdoEpCztU35Gl2WK7
hm63yQXRwvPQO/ENjZSBHBscfC3bMpvXscQMj7b1s1kX8hVO4WYgz9jnGCMQ/aiANv+xt6b1Q34y
F/QFJcGurupmyCEzvATXTdqF0ExcV/5C7/AZ4hsLHbMFH7QoYpV0ORSFo+n9ACX1PitER6HDPvfB
ezDC7oMgVZgjiDHJKYbtIBk9VwHnvd/Xd/FhINLGEOhH/AnF5yrJgvYyr6qtoKjql0a7ALGYRDty
lotnKjDm4LbFjACRW0hTvzRt7mLDv4mgXYjYTgwmhS20y6MolA3E6uqVHWoMN/CMUS5yLY/NL54x
SK6jeIA1FLDl3XwCev+7l+sInTtN6dZCmG+HVvYEQeqtjH7umvu+uJO4lOMezhAbbHPEtmdFmxuo
QfqVAH4d6EdOow0CUq5QEMk1w5ybBqK9BxBJ3nltigsS09AFL8N16fLCTMkJUzQw04pLz6vSxYmt
QvYYBjp1OTTIg29tvUbfpwDXjd+7OxY91wwzeLqwzRGu3Itlx/Ci0q+L4eLEyg19xnjquxyKmNUN
5EiTQ4mpXX6XmAsVW6EinSyYtZNHkBwtL9p64w20bbvKL0JxAWMs3foo7kibC97V2ZhC2ZFBBNpv
1x0TnYauLIsUYlYpqyBPOkGQHvqMy9s/r36JQX7jYYhjpOna2GUNcb+rnY2ImslcpidFICp4ipEY
dV4xFibsPvUzkOcoikFPKt8ngcGBzatWVJ/+/At+7yMjV5IJgu1oDYKOBYZgD8G9cTbLjzUa/TpJ
mKX29M0lYmVMOesUpjUkBao7M+TjYm68TCpKHTeG2TtmgzawyouyQo4fUgiaNZufOwBF/+m7p/Eu
LIeuax6uGuMWO4nmb4ZxwfXilSyiRPz0AcmyYupqXak8rDDsMykJedODPOXlKyMXwmNjiYx8HYNj
GZYb9BJJSO4pHbjxenvmAhsTGxdJHJXQ3jSRHg44RfXF35O09wsQibP/bSDncUklHCanD5hU8q4M
C8+D4+w8JEl0Qia8O0q+HOPx0F/aTdh5+RyIpj39rh08JGYWbtUpFFPxbrHB8NBhVJFX2BS52EZM
sQoNobO6BAbJ26GNeK4ltOf9/IGTzg0oeZGivRhshVJZj0kRAabxeG7MxY0+ig2M1R0mpkkF2Ap0
xTIwYsfPO1QYlxfW/1UI+U9/jPmHTx8Qs4huMYQm8yA2vH09hmFnrmSzjNMZiZihZ2jexdCN5Wrr
7wKLrOBuEJD4/IxhxexsYrpfC8xOxHBSqH1C/sAGTfO67fiGcdjjaDGssKyK/VtfWGkwYQ53bmZ4
vX2PWsZuMdtU31hZLeeoMCuWgEgFpl+0ku3vqxD8lrfNRUjifSeTAZLYRrAd/zutWUWA/LyvhyrY
j/hrTCeNaNEvXoEkRsI83RPgGkeoUPPqVBZhfb+kTXpHJS39LtjI1QTrg4b3qI42Od3Ij5iOb9Ow
fON1Fl1IHHJN2wbx2uQRhloeFGXXtJ9fUrq4/PzfHRUnMMBMmbbc563JxwFiGtfTjAnLx9QC9XBc
kSGU13Eaq+qz3y+hT79BOKYcgyF4kwcD1NhZs6rzPqjyg9/qzjVY2cIgR4yafOlZdQyK/ZPGdI0X
bOpim7/bJ8cLh6SUpplMk8fKyAegqtnrpCq3r1sdBi8UB595hAuUIxjJhCkcY3Oat6iJj5UepxE6
tBOK7RhNCUbbC0n1M59cOH4Z8ITSLBBnP5VSYzqu4VsIdFigMCZ2TyiklT3bThDDefq9ywq1k2JS
2LSOBhdV7E9wRJ4xlXAMOoDgCAoBXZOHaMfpaD3rKHz355P03Je4/PsjBy0iYDmh858emxIa/tep
mvkZQ1zR94/LRREvdEEknHCWY+1YShFApgNKf+C6l3+lo/CjtmKW+tPfMNt0lNJOdS4E12dgrpND
UYV+yQpE25+uvkiUIiMTVrkEhPc8YIj8MUmlVx4XCceQSTyESglVHMNF3hBM7WB97LnnjhnbiKi5
11h639mpSMdzK6lXfhi5GDoLpTKJcRfFsZH0VvDgFnNyXnA+z2QnLoYOsMKLYK0sjpjOON7U86xz
jBd9+PNhf25xx0gxHaBabBTgsIflfBqG6TJFQrGz3+qOlZK0mQpOApkLOQ+3QL1+GkvrJw4buRi6
MhZlsFAjc2WpwpA+3V1h2LAfFDVyYXQBxmdz1k4Y2lTXGIZTJXeYoDyf/PbFMc+tJqOZIex91C1G
/5wpXT8MU9P4FRUjV6kLI+v1qBjGO3bLeN+oPq+n3u8Sd6F0tsL00bZEIKW0kZjh2JFsxwAmv21x
7BOD0PUOhh+MaF4wtTTFRMEYisJei7tQuh0iPfOiBwnWUmuzrvx/nJ3ZcqS6trWfiAiQkJBugUxn
pnu77GpuiFUdnQRCCAl4+n/kuTrb/z6xIny7IhaVBjSZzZjjM+OUV3aQnxOkwcviP4Oi1Bt2LsBP
xKLVuJNcqMreguPSfm4PEmSM/7z+wodqyCYqSx3AHOmfoQL4lzvzP73g/5LefNTSgVeRwJyqbm6S
LaL+Nm41w4JRDbPNL3BKGsEtkzvNs8lrduDoroUCaCDmYWFpAIGbFhlPh90kNflHZ4z4m0rQNvtU
B55+dPhR0lEgHtl8aLPVHlnlYPob9Z+bq9GPDj80ELqD8jEfaNANVBbuC1Yq13+5r/9HbE3JhycW
JtjkZNt82DKwi8BWt0XWfzI+pR8+k6xfeEQnPx92DYuG4La/sQU65FNn5aPsJtqNnipFl0MNxXwp
A/B8McH61qeu/lEyAYh7WrUewTQz5CcIkq+Am3xupZJ+VEw0gNmOo0mXQxvbGNQ1Uh2qCtKZT/3y
j5LQNZoSmMC4azsJsIBzCxAXCAhzPw/l5/6B66v0v3LPoW0B9QE0rVxtw/G13LplKBrGE/rrc//A
hy+PBdtk9xW4ucvYmAOgPKE0Mv3U2IOyDy886gdGDdXLIbma0AEoCduANPuU2B/Q8P+8NQDMpXPl
cHG/wOlbzekEEDH5nOCUsg+fnrRZYM2wDMuBdIkpaJ90OTq2Pz910z8qQsdegDhIK3fwpNG5iEBt
ntY0/lyS9VERWkP4HINo7g4jZF7AdNn6QWXUvX/ut3/47KTBGJrwyR0iiREcuBr1od3YJ2/Mh/yw
tQH8ZMDgDnA0JU9AF/Y/ebxnn8vJP6pBd9aECcCO+TAMXBXwOYc9UVr9mwXP/1EmfnT5Ukk/kX6k
4sgrxfwTmCutPm6cKHsEtQpfwU/d/49iqsrTKk06BDRGRFSC3VoXwwrk0ueu/qHWNU2VOcdx9boe
gCWDkqqQ4/b7cxf/EMz6Dk8AekZ7MKvZilZPXTnr6nOx5qOYSpo0dpoxe/D94o+6EeBIUbl/LtjQ
D5Fs05Tz3YJO6ppdHZO5f9uTjn3ykX6IZHuj031Er+dgRJMVWoGdBUnq52T/2FH+zzg5ZBvAg6Iy
B/C3bdHtZsipAcjwU8/0owysSsGZTDpuDq2bmmJnYE8KWMt/7vP3UQO2JBtazrYWx64b9i97bNb3
Lh7+zev9+t79lzSXfAhlFQ0BZGNnDswm2Ee5xnhDkn/rEf5fV/8Qy9IkQbt6k/KYRmid++jXqIYv
n7vpH05pn5CkAuAiO8LnqwJvaofAzzXr/O1zl7/+Rf8r6QCvnY57bOWRGT1Aw9qtvLnjiRrE584q
+ZB0mFksSJyMPMo5yTtJLiBzfu7jRz4cVBhxTW4juLROkQpf9RDD5wSJ9KPyCwCFtmqySR73q/VR
H5K0SBsRPhd5yYdj2sWqcfs2piVcuE6DNU9AVH/ujH6UfcUMoiIKbHjJIX/ohuguHdrnT70q/5/k
CzZCjaVDWhK+6OQmNQp7103Qy9vnrv/hiA4mmTqgDLNjOiYrPM7TOb1cV/X+zU/wep3/EgI+6rna
qDfABFb8qE00n1zlvX6Ys7iuD9hTzapzrffQ3Lu9+vfimv+PC9J/+0c/HN9sI9Xgu0mhUljDsBaJ
ahUxh77HqVPHplp7lU+jBk8mH+h0xSmCIzhk51EZoOKOKKy7Xudq7/12bqotqv6hFPDymyGGpLXP
abftIYAxbM101/NEmHs/VyHh5zVKs6nP7a5qMO1iKlta59ZlBkXRyPHorgjfsf7H2EYvSZ72WavP
dO9h91xuKOizutwmH2zRb7RbX2EhFzw40z0YPLD53tp1HvJELhEH2nODd3t/SkzP4U2v0bN0GjhZ
qxb8wDkbhzdDNHLHLuvEX200/rNdptSXHHJfmi+4Q33hfQAlfd+WFdSlPqbz8M+Ipm225KtN4iTk
TPC6+T60aS9/6XoBiQeLnGBC6xxuX9327SrSO5ldb2s+wDRqLsAtnZO+zLA4WR12jGzIISLVOheV
wJsmC88DYNcl8TuLbxPhuTy2bNk19sKmcTvBxn8AAc94ft/FC5DEcUsDGM4Zn5CFCS1KoWGAm69T
zacB+s1ubOoritpXWYEOyQoGrrPTYLNcEJ5hb8S3N1WaIW1ELOF6ueBpjU2bW4HMLpfAtupy0QP5
AcwuL8O2r9mvpd03ejR2ZP3Dbong780EkOEDdRWld3vViKUu1Y4dlfQow5LAEWHn2aLusaEh8LwM
sM34cXUM+OhyjOFqjGxMx+MOxjCna/g5Cd2Clzx6NIPPGTaQ5JcERM95K9SQgiRWi+hqA6kWNYQI
Wyw7RFtw0MkWQAY3PMtxPBOGRho58x4g+rznvTzyHsj3ka9BWxSwWzT7a2bp59t4mftDsIhRD3ys
l+7LupJ6AKqhHkZy9mynaTGCBg+kZmg2VaLH0YjvwtFhvJXrjiZQw+JlBYXTODTzcylYRpBBOUcp
LUCBo91z0gvLjzBY6dfbgYQEXe3YwVttx5jZ+Rq7W/E2cxDaGw6TtVgtP4mKsDNjfZaa14zpBPRp
4Ey7n+iDCIVDo9PRl3PHxvmhX+Kaf4E8a9LHDkxYAmhpPLLLziLS3yVN6Pff7aDGBRszNhrThwmH
tjkApbmRs9FJN31tIg2CN8JbX3OWZzqV5iF2rk9+pl0FWnFe1VLXNyF4zy6xbdPxWxc4KO3wvI+x
jV4HmkhYOzOuflUuXJmy/dSLn8B4TuYrtsv3psB0Cd8urEqM2z1UfbPA/zxG6a+xsyA6amK27Uu/
x0lSmAYn6VeX4jU/1T3ZH5yM62NMJtE9CrtkQGeL1jQvU9+s+1PAjgSJMImGb4Aor07E/DwHNwx/
e0xumtuOT3S7GcdOVTcTkYm9XSaZkaIDHJJ8F5yk8ncS+uoBK+TRBWOk/Re2Q3TeBVaXNQyConJt
dxEugDz4/QTzIPpNSYCpS6Ow6ficbY0aHpK6apNzGNtlO0RT060nudmY32R87eOvgLH31UszydoU
ZnMRPBG7WM7YQ9F89he/z8zezzG4lGdquFFvIGtU4+PCZNYc46Yfs9KtnUfsDEzY5gj9dGLvJ+n5
LwVPgKGo0KUJj80aW4SSZlzDgbPR2bqMMa3yt30Hg+NjVS9Ao69R5usvjZhletbGGJ67KrL8Z9PI
zhT1MPeuy8WQVDHgQCldz7PSsytdIHEEFuxAknxQezDfqQNH2JcsrhPYGa74FW1Uzzbv1mgeDsPV
kgdkWoTvhylgMe3AjA0/SLwFDv5ZDbpmARQEv0e6VP+pcISzolMN0QXXgY1ft4kyBoMjrWF5BmTt
vrfn4LAl+2UDn85WeTO5bEW838HVHPPO4TMdAPjs/fyrT5yrX3yzy1uAMiy+Cj0sa+SLwqWuT9O4
xR5AXMS48zAEolmOBdCB3SiZAIzsfU3VlteJE/ttWOcabcwV/Cd5AocUiSLW2ZrmPIOFFuW7bdvo
lbPekrJJ+RKVc+wTWWbbvnfvAGnT7uTdHuTNoseoKqdAqu2OArH1FCdz176ilUy2Pm+VcvII6/ja
XWSPMuYB5ONRHMEaxUfPVRWbIPZOm/VO13HXF+NuE1ekxmYRlhfsXLWgweM1Sl5c3GtsZAypc0/t
GmfkNGJu3D2MsLsDUd1vKTA3MBfPp2Blck6onN0jm6do+AecdKHuuKIzXrShAYj6N1Vix+ug4ds2
H8ZatP6Iv2ztDkz36fzGe99Ul7luO3rGJi1X94slIGMdEJMULwE0otWfHX7JMDafm46d5rGtawic
scmEF0XATOnSdG4zJ9NpCuEwgZA4PswG6MPcOzCJX4dIiovXSr4L0qPHBpt0Vn1Jk0ZFfyG1f72K
Xk+wUiHb0W02e4X8c/07zlMcyiTCB7Dw3dD/NViueddYwwDEG+E5ycHA7rdTEoavvU27EnbI7Quq
Gngk7XEEIKGyu84KuRK8+joGsOHBm9UXZkay9tQTjA2PtYtIGbq2JHD1fObAAId7tZMtLdu2m9mr
lpOIjs0YmaJZR5KDJhHjNdBBFfHC9vmH7QjKMtHBSKVwqAXvO4e9z6cmhZtiCZlTdRvwH+73WtVl
i9wJvQXS07XsUrt9660Fc15jO2y7gyUg/aexds3Tjt83uo/Pfp4jeoM9W0PPExRYJ5mJ9HVPNMxg
QB83/Euc4CzmkkQe74NiBSH47seya4cSUWeeHvZoEQcv5FAscXVnuki/wbPXP2ZgSYeSKU3Ldhp/
7XEz5Zuu2h9gq3R3adjgdh5mdKFPPbdbiozDreNWxpZR93VKaqyPItHaGewLHRwH4dXX4z0AxjZK
vxCwYkjZBpMMv4SniPcR1t9uTTdDst5BNFzfSupW/xf6GtfmElPWvYwj4tmtyNy+/s4GHY61d5Au
5w0M+h/F5HhTTGvUmOdGIRj+oCPo0XaODG0K3W8LHFWqOlVj3tvM1JedJM6W0By55SbMXN8HjWTw
7+CyJwqycVIOXVJr3KoGK/VKRlP1RIyp1iO0usPwAs2a615hnsDvmrit/I2etm17yODeYEq7YjB/
TmGV43O9kEByuk5T820ZbB3/aBvqHztKpidj7d7kARbss0ffd1/5rzFpp+TVgZgYfaMYhUVfU45I
Ctsm5xi2aFPF2VZkrfWkqA0ItJem3W0xTUuGFiNflqrIduaPwi1dd4PiZDf3AZqYJ4mPbWZzHzSk
VjV7IFIPxZYBaWgryPIQv5c86pYKSs9mKYjds8PKZXvedFtUYfiugfzKs7UN5wAdXTcOX6HG24qN
jmlBmrTnMDcJwCXYUSp8vrDQJboqhknbspW1Sg0y+9mA1edlctcOLtrKxjbxiQVIHbcKQ9F04O6Q
YO+3UMpOeUsZjCMsH96Q9f7gPXtcEoAZEocjmm5X0asmK/JP/q1u5b2nshinBCcjSeKbpld+KPau
Q8M+itPXRIfpDAhYb/OkU/SmT40sFmyJPs2xEpeoywZbxPX4gDrD+RuigAf3eGaxnh5MMzVYX09g
BXs0slPjPdUmRPhWwGHhVvKalt04ufXIkjb1j8kQWxg6Y3Avv6RiCM3RK6CXnibS0G9iBjaonNMK
vSXRRo4Dx26q7BhbEM0fMdCkw8vs+P7IUqWSG6PGMVrz+dq+GFJEXGxcQAMpbq4U7nzdh1reVgiZ
Zi1EmtZPG5RVUbFynN6XeQ8TFu4VTUgoYJNZ9QWI66157Gf0MHHzajUd6Ia9bXXECmRyEBUdhtLG
FTFF0jYquU8XcyUF8/maXAuoyZu6kMIzUuplipMFF8HO+KBdduiEgjVXvmtsl34x2KCk7/XMxzs7
LEjri6buoiLpYD2IV1esPs8CR5AgC7w1TjUPBklltsaoBWuHSS58AmwAY4mmkTu3+DHx8zLiYBaE
8anst2YZbvoV35PvLLbBH0nWqwQMHAtzvSRtqSi3TDW/pGd1PtNkPy5iWb8NQ9UQlDys6uaHBWo9
RDyLlL690NYEzP6r7VFsV/Dubnd6OwvRxwcBctKK9A2pbmn3lLL3oHxUn3s+MPdlUVXiXwa7JAXG
IRP5sakq+IKtbVSavnmTK8ju3kR/th5bXCOmvrldu+bUOANjlxR7/Uj2aLHvTpo8Q0E+QYnevzob
kxPpSbhZx0Uegs7obU+l/KqQUBXr1v2sYWT9mKCl9dQkhNfAFLhXFvxlHPFluIhQb78T0yXv08BE
cyJtAyX33s27vJ8iYp/iAP9h2N+zeziHLrngG1xUlni/QdoyvddoOdknHxnsPLg1K5YIkosqYu9C
DHO+jeIekx94DACKS20+x/UtQpw/b1aQN0T3+tCTjve51quD9gawE8JCVNQBBIiyx9HB/VkCYkbV
ntolqw94MQAM4/V22bn4LUTtnlOSphce93jhqLJFG/Nnxax+S3a1Pgpuuuc6NjOEVIvq+ylf41aG
Oa9Rv23HDcDC7cQ9qd95spqL6zYhy26YeKH3ZV+Pg+3YZYMgN30LkcheaxWg8imJG7LoVOnMB5VX
OCsCxg9bE/9uXbW5N8Y433Lf6lVAnJz4sJXt1eHirLZ1hxGQsMlmwIqephlv2drSsStr7pPo4pMU
K/owBAjxxTZJJR/maJ3d0cO5In7fuSK8kFvq3e2SGlb/QC2mJ0AzSEROpjVtetetXoEvXA8eoTUx
VrzTRZn4caILNQcYj2wDTDZm3pzHyEv1PcLJBISNbS1ryyDCuOQbGufVQbolawurkHWHvKIRpSrf
2La0v1bB6HTn19HvP4FZC0jwGycYvt4KB5mZvMMKXHeAL1RFbqxQbfe8JuhmHcYhpfroMgS+EjV6
nZ2nq6D0MGWa0EesiXXsFopwmpSJXJk8J1gEXP+2+Irqx2V2wsTFJmvfXOZppjHPYZEjkP/tHVHb
M5o9GUFfByLk/Xae1YxI1AwZciijcfRfe7Rfwvee9fKcjpiz0VmH7Hsy0z76oTGlReNnHRm4mxir
NAXeDmT+ebX4HgQYu6yl17UVXzlcKty7CE0svs3zJElXsmyKkKxUA4v8Kw97t9Z5REhGkeVUVhey
ooo8zLtYt79p1Un127bYzzyIDvDKl001q4SFBhvtE6jlrF8Pg4df8Y1sIzI+cZxPxOCY2muCADxS
hvZ3M8CQ4tTRuAkn2jd9rMt0t6sdc8U5rwE2GFFRo3zppmJDkorEGnmPC8+dQ4oYbmRf9/ZdzdHo
j2MXOXmeZ7kwPLFdBltORK3+Ry8Ztut408v5hwv95I+mjnVUyH5JbtuprngxYZru7rauS2s8kqzF
euuMuVFhjZ9QYU0cBknvyw5XaVhbTNXdWJPpJlSreJko2dycO7bv5nFTSuUWhNgca471QkHME914
3IJA+iJQsYRTF6/8QPieRnkjlyyfXUASnbvFhfk5S0LW/PUg9ojD3sdxU/IAT68xr2egU04Vqse7
Fo5zePVoouml6oDqvTX1Nn6ViKG2pM6licrjFuKJ91ntXYS6a4ujm3XHy32TEZZkF4ePTvdPCLS9
QWWbyO8jcvysKZis4/YFjLUGuVCXaN4uOd40RguBYL2hSRFhH3TPmqR9EF2I98Li1L/1CdMHVbV8
yBdWLZcxRmPuHm04yp7EsPL+EryVP9Fg/Ab0iyMcpCCOzYYR6CPyMpC6+gGbFpQatUasbDvb3zsX
S6w+wDcnnFUmmsLsGzg6WAyJT21mqbqfHJ3Vva2W+XYxZuz+AZjc/Ymmfp7LdYnwLNM1e++Xa13R
92J4UWsa3jnSGlfW+4TqE3I9t+YqZPqIHXzJ886EGhkK1DgeDEexYgyBcDijbem6h4A9FZA/xbWB
CT8D+96HPcsJw2LFGRMiOd/RSUzRE82gTYXWLRtqf/a8rp3CQ1m2eIZRQdW1hzWmorvmDrx9rqdW
8kOC/Zfp74ryxxdRg4bsD7h4AIxsmZjTw4Dij+D9bMmrbVFh32xDN+ekQxQ1uV8s4Iw1WZpfgumZ
vNOwNL7Y9Jygfs9S5de880JF39s2qX6Ka0Z0EivME942bv64Xrn0HKPVkdTFpNN+OUmgbkQhudV/
RoZzmwuQaArQbuL0oGQq/qen3dMdN2ETB9i2VimKcxHT40qykH0zdSSxVt/KCg3vSGoYfs0GDjMl
0iAdLoyP4y+lVrgZoiHXdMM7DAhlh8y7CfTUuXT7jY5Qvd9aRao/ulG7ZODOb57c6Sak01tUxZz9
SUCCYb/RMWnQ8OtqdidH2yOAxM1WkDqZwpOVVWawQYeRaVrzOn5qI84xpEFmE9+yAJ/co/SWk3J1
e0wPnnsUI0ov6yusvpP0q7HSP0dROn8VVZa8QUXi9puxwhrRKRrR71mVXv2BpwI+1XvnzVfc8/52
SHqoNXkH8Duse9LxPDZSTgUzKNxyE1X9Nyygr/nEsP5lTBr4rV1N9JTxsN5zuTfiOFZwzjkotq03
E2gpN4lR8TkFnhuBb6Dze4MqZns09YileO9hY5WzCSXra1jgXPwD1jJoN8xbSJtvmHjAboj7DfeB
hK5DWJA0oSMSEVREaIm6t2blSEspOmTIsNq4YxFcj8GWKC22O9iBiRrtwLCQEfidzO7tDTGxeQdV
oOtfiBjhbbACLPLS4ofktL3m5wVi9+ZCbtHypY/IBrO0oAY/520cqzAeu6nqmoKkmQk/rxLu8zgo
rW/XLNsV/o0+ml9QLwf1SOss3CK9bOlRCBONJyiDs/CMCctwQJgYhqNlrJtL0niVQAUKIPFhDDGC
COyNLngW6LJVho0GDaQALb7fNvcyR03ni4EtibpEkdf7DVz19t8RAw0sVyCe3tb7uOL4VAK3ow/x
oZfpgjLThQsdE+SxTTvcbqZhLxDlT1h8gW0p2nfwH6FpVn2LdmxJHAUWv7Y3tE9Xj6/RHCe/nbA1
yYB26nc0vGa1mOE8YPDW/mj2adYFnhR8HETfoBZAxFReF81UGdjyw5NL3sP5T6BdE7hZzuuYTuIm
Aw4eSN7Kc9HmEYOb5zFIej2EUefrGuX7hOINwacvu32W4eywayRzMq5O4RhjjPtnwQe0Ohvr4rr0
MIqPITDWJE3exxRpWumDtE2RpZ5jhc3xrX9vOQyMyhhNjfabQosuzfWwNM1bvO6IHnUU8eTCs0Sz
QkuiSDmiyeuLcfDo2OYN39a67LCeGD+mZrLiGZyb1ucbzM3NYdkqhnqY7CnSGGkS9yuygIXkDBtM
8hmIJp/dNJsJ2S+OPyp8nZGl8js2JyorUpX15EnVIYYXuEGt0bSz1i8bfCn6I+nmWG85g4eER1++
GfY6T5WDawxe6rU+YkiSVRMY63Ku7psxbvdzksbrcC8Nxg85NzQAA2Aa+ydmtG0eyF4NUDhVcT+c
wGOIyBM2LzOOM2XpHjDWHDZzBJY02CM0c0YXGBay5ecQ9ByB+7k7cY4UGoTfYqWvT4ijrioTK02H
yh7Vnn5Y0BbvC6wNuXnJYaWVkNuYE4aalrloOEWRCc3PwfRyLSvOK3cTEK9DaZkx/UFBojmVBKAl
1+eT1VtzRJmhUC+ncBWEplhdqXeAAI5l17RyvVQuzkSB9adashIGIzEOVFtpyDQw4R/rC/cr3Qs0
i0162oZ0hAhlQoKXY7yQ9DlWTveunPAaqGO6Lsn0J2tZryIUEEnqaF5TePP8Nb1WWFPsMfh1+Jhq
JItpESkrbzgxZFvPfSKoeF8sAEV3AV2G1eAPb9MuRQ6y0vGRZa1av0b4ayRyJrRCxuV4NWlH9evF
7tOH5Vq431bR2K/IwCADh2/aVtX146aTGRWLXSjHAU97dGGzAiNEFlwez1oOv9oNRT1Uglum4z/W
+WhCMpAxVE2jwxa5B4RptJdZjot4ZAgeNfJF0e2/+wZDth9dF8b+mNbpEKFLNBk6gAHObfucIufH
WSYyS9nRIDWa/jQmZUHkLpEwIQ9ZuogvCTrOLahGGGu5nxIuxf27iZYxehprzDGfveymGUYcm1Ck
yPwEu25sgxqrzo3GOBcvSWro0WaofvgBeNBlusWudc1CsWM0OmqYD9qszcqYcSdug8GA9A4ptuB3
SIvS+XVQXW8vWU3DeI4WVesfNI7RvOLXnO24jDpacpWREN2NMXzLnqNlXlrEOOA2C4n0eDhsixb2
oZ0d9rc0izP/ZVcQRxYinjG7bKka4Jxk68j9Enw21ReKzmlBBmA7Or9foh3YeKSssOtU52BquiGf
Alq9SLLVLadtHCQ9WQyPwo3q+R6/J41j7NL2GHAXJtbQtRywkRxbdD4GzK8w1ZpXFh0nS8hSUK67
KMeZu+dmvjZqBwbXl2OcYGNgOrZRgjEmHzC53HIFcqDIt2k1rLRNxtKTWxe5n0y6RvEAp0ISFpn3
tAYCEK2JpLtjiZ3ndzYDFvAnq9NF3yGxbbOjYs0iX0PAxLFUNZrfWLqF5vqpHQbFb6taDf1rELgx
txsR/XyJF5Ci0MbD4sVNP287e+qWTNeXtbOyf0O1hx4r+unIlif024TGICaF9WAbFwsOs4kKWNrw
zZQYb2dCHnso3q/O3Nl3GHPGc1JICV9XfdCYcM7LGQmYxY11WWfsE77TA0Yp0JhhQozcTW6vFLcd
O4OSNf3+hqEg2r4eJ/ko9z27Y2hHRLckqtBfz3kMU0ZynU4LchN3nJubvssmdrerEbvbCdlG9z20
i0Rju1/giHN0tVm3Jk8CJhQY3RNoCeNpFr7g6HDMP7RPBXka4SYyk+PVwThBY2NlXqDDsEvfFVKH
0JebtldQopv5A7NVOpxTeCaE0zSYhZa138xwR2bYL+Vr1cfJOd0No3fRnCTREUN315ZK1BJVp5lm
g9yI6pb+s2bdkt5We92tLxi3pA5zpKay+286MFr/NP0Yq3NMsbt7jtuwTfdwHLDui4LHOrKagaXr
XZJG8/Z3m1hn7lq/6OywL0ygMyiRiOSYYC8YFrYwfOTV5NL7JdZzKNwGEu7Z4id05bIT0hdY9uAQ
gaTpVaLrxVFCHf2gPFDXb3Ho6/neuj0ZLhk4jvv1OWcVlnek23zRzlna/URLMUJflonIzOido5Ip
5gHvuT4gp+7xaUQIvVb5wZrwKCPrabFFUWJxTMRksf9j2PXeSYMmFnIIy+TjnHkVwaqgzdrfy/XL
+Dtb0IWGXwerz9MotwRTFaRTr9Ra4nDqaqYnlxsxw7kCHSaQzzJMCuKSEhZBL0brqXogTebCEQEU
5p5eDa3/47rVrHfjnmn21a4LT1G2TN1y2dCqX7+KTBv/eDUlpadZL1Wu4d405chD67UcKEZX+Npi
Iv8ktk1ml7nB6swDhn4apiLIind0tqYeTSsGEmvK3D/LEk0ix6YcCej2mx79POxbvEyxok3pPSjj
Lx2kuvgiAhoDM1LpRSXfMxNLqNWHGANaNIArO40ub7HAmuajgDCGFhBz2OUP+kg1usXo18TuHzQr
/h9zZ7Yct7Gt6VfZ4esDHyTm7DjeFwBq4iQOEkXyBkFJFBLzPD59fyWpe5tlW2z7qsN2WBTJQhWQ
w8q1/v9ba6L5Tk/gmvo262u/+nFeYV/y6brAiXM743em21U5W456BBlAzcYfJroyNbti7O0kDfDI
RjMlegX4S4StqdAmhf/VtT28ac32dlRdzT7QkbiR3vTIeAWQv80PJr+tnY+TiuuDVN/yzBy8Z2oS
JSDUd5XRtRvyBOuAUFuLtMN/RcOsz0tn5XvI8/Mc6k5KDm1dlP2O4ms5hE4EzeCfSfJOUVnOYpVF
VXb5RpcPqfXeGf+ZRvGUkGXn5jgTdecbM7n1SFck9j/0hJ3ysSoInjJKXHfLBqmTQ5KjftmxTndv
mNL/gsBmihOpMpkwo0diSWVEY/41qkr682LSKriYHXIz8tRjSp8LVzbG9dyRueVolWp6QLmE5/Rz
TeBRQPtn8rkTpWQ8k/xOtNbdVrTnzcMEY8wlatgmIFKjlE4Z3HuD5vIX6sBTslbbdAw103S2EC4a
965fqmgI6zjhlD6xJ4HbBbGTE4/OS/nGHf4L1fApbitF8Mg+Ythbx6PJTA9HadOQan7jA/3Vq5/I
KWtaVHaukjZSqOJT1or7yaujf6YyPeVtEaA3RR1H9pb6M0eFdjkkQ27+wxc/kUz2QvRlNTj2lhT0
BiUydQ9BzvHnA+qv7sqJ3jmaKS7aMnG2sa517OZj5AvFvv/PXt18raY2stpE7sZ9MdYC2HQvaZu6
Vnc/f/G/GqHG6xd3Wiqo9ZwyXJQrjS8d2aQJ+P5i0CjLM4rarwfsBXuMUnb9j/pNwhd9fUnlxZML
F8ve0t/X/mg1bXeVChKrP/9A30CHfzK7TwFHbrqYJIRia1t4UpF7luUyUVvhn5dF9M69RczN35SW
KJ1dUqfv0zV5Lxhp9j7qkkFxSonVhnajX+bRVLXh9y7B2Pd399+f5/8Vv1TX399H9+//4evPVc0x
P1b9yZf/fl8V/Ps/x9/5vz/z+jf+vXuprp6Ll+70h179Dq/747rhc//86osNEXm/3Awv7XL70g15
/+31eYfHn/x//ea/Xr69yvulfvntl88UW/rjq4G6K3/58a3Dl99+EUfnxn///vV/fPP4AX775fyl
XJ7/8PMvz13/2y+W+FUiRqehJHY+oJxH+NL0cvyOafId6ZlI8nTKnWgtf/lXSQNf9dsv9q8cYzCj
6NIV0rOAYv3yr64ajt/SrF9dS3d4PV0XjuVK/HH/5429ejT/eVT/KofiukKd0B0/yat9wjUt25Y6
sayJuNDzvFM2VKS0ZClK8cmey0gYD7PAz4B0hRKa9nFdpra5lQhqtIPqKqfF0WaU9JWNbMMLBDic
+gstD9Avn41lZ85vuOaPy9Z/Bvn3t0avdOk5rqs7+qlp14hdUqnZ8GVWjqg2phZZRYCFphwDSK31
3/O9eUK4jmM4JFgw6EnrD/CzEa3s8QSf+gn0s9AC7nNfz1n9t6wA36+CzxVXgWeQrT31pSu1ZKYy
ytQnToiDrEi7Q1664xurz9E9/5879+MqwpKU9lxHeqfIEQ8RYExLcXLUkMW3Yz3pV3JWw7507Pg8
U5rkQFG/WF28vPHxXj+yHxdG+ggzytB13TvZLBokl91kVam/0FiJ/n4LTSs6LdsKDrXB76bYj5H8
+5H7OsD5cSnL9mgHZQnb0E9267XktN+sLUG5SBGB9WsPTrV5nrT1K4e9tywQf/hgqP1YBaRJVy4p
xalTWhYJDH9dINde4o+91aCxsLqXxRHr3/1YnvC4hMXEdwUa7JO9PNUzJH8NYreIQ2+YU6u9bZyS
9gL6VNKbCrXHz2/j622d2+hBK9Bt2xP2kXV2SnOMrDFJ5zw5WnZat9ggnR2+iiFVf69Fyo/rOFzI
FRb/ne5cozSExDRMsQVZwQMyySelm+mnn3+Yb46UVwOfTyMc89s/Ohc9iX7tNF1oZ0653Up7lD61
keOgGq1dEmfvobVc5nEV5qm169qIqkC7Z6CgA6Rvg15dLpJijGirK9NZr3/+vv7sJpOXog2nQXUQ
3fXrqGBM7JJCkqaQI9jlQdjp4mdj9NbQ+ZMxKg3TRhDFJwdtyabxe2eavqaFN1rcYtJEZCphis50
o+m6ugpykwZKbwQhf5iA3GuDbJVjusct5NRTaskoo68HHeO1NNa2k+U9idFDgGSfAUePdz+/g39+
MUeno7NJh44/Wqlc4VoNF5voarIvVr2/EUlFf5JMM41NZDTNW0PpddB4HLAG809Q5PZsNuNTd2Vk
k8Oj8ARVTE7NVaoQWQjvTFbTFGSm4yM70vqHBKkyJ7lwjWpAfDodVjoK0XlPpGzFvFtqvfdKq/6e
W/XbezN50oZj87gtMs6vn7Rz3DF5zwpxzWCgTZ30wDCL5Y1z0B/Hk2HygAVALPYrqZ+MJxElyuNK
CsQrQfP5XOMICh2t16adcLrkLbL0t+Px68nL9RwsVxKLJs/5ZOkzp0hH+UX6scYoUJyNo4MRvVpV
9tVqK6rUZPPih9SO0zTQ2i72No3paR91lVpe2FKc/FsMle83GR/jMcjSOcZaxyH5O6Nnj52JhO3R
n5XJodtPI6ah/byY8d9j7PzxQic7WZUOyp4UFyqx8yGIN8GAivat1eEkK/HjMp5jkYil4vRHNsw8
NRW19sSPNT267ZGhkG2SkfoarX30HGHKqfxpTodk3xvkSQ8ohdFsyyHT30Ln/NnAghtsGrqwj+vU
yYOuKPsh7GI5zFz4lQtL47aI3T6U9fgWIJAaKY/p1ag6bgg8PoEdRHK1k8eo0+ioTE2V+mU8dc2e
xkQRhblWdgXrZBnrIVIR+d6wZs6fUUW+NDDmRcTsU7bAexMJ70OCxlrzfHMqxx43VF2tWOao2njV
J8L7pvzcqnhwr2RbDxGOP6UofRJ0YafB1d9Ej329DOLMpR2T8GeSRNoxgQ6USJtEXgQDwjb9Vs0J
e1A5NQCn0ZNSp9xhUbQtw4+9KdNCsdhrH0aVvl6peo6tYMCrCmN/Hdt+K40B5sQ4O/0YTu1s7jge
alpQD2nyJdYoe4Rlp8XOORAtlByeKHrFW0B3u0NWa/Z+j5PZ8Q1zMalWJFXUhr0+92B0pdc2Z2Oa
209ERWZxkbV5a+wKx0VZZDaF7S6+ZaI8dPyZfo5DkJQNrUBjYmh0JNFlS5Y+zm+URlNTea5XsdWm
j2lditj1J7q9gtUfab4rKU5KgQg+wCbgLfgEtbil3FFF/bPVmP11jc3mhr5tbh90XYG3LMUyKYMm
seolREW73mUya2IqGbWO8rMus6eRxhBf2lar0UdkmajDbnHTIgCgLK+p4kePSZEKAoGBnnD+wMRL
zgwaJHuHIws923hzmzhhMpsqCekLiNDPiczkcdQcvT1f0aciSVj6xWyDkWCwfdDRtnR4AFDqdEdb
iht63DaodqO0kRj0ymrOoikuNQvFrGZdxwDG3bOmwCaBcIGAKxzIVDhh6kXoVymCIl0ssZ74KD7i
5yYrusWnnQY9p6tME2oj4zypz9VYL/eWXXjDNmqsYgyHObL2qJJwIMU4CdBJimpqyDlnhdD92qzR
mg8eGh4/VcN8q1pSIoEmFu9d6jXyppDubG8Rrq0ZBQ8rnruwnQwE3Uif62S+TKlVHhVkq9ZibkqR
rHVcGOEFI46a+cd4ELIIyr6vb7QKxTE6e6e96DpL4kNhNXDfl+Y667dTkbYd+shByV1tIY+Vvuzj
sbyf544cooh7/S7z8LVuPKPUxE7ONDqOzyyropHleTk6nZYcEB3ayYFjTensgTekeTCpIS92c+rp
166mp58mkfbqspoT2QJ3w0dMtJB7V0p09B13OSnEiG9LF/WSEE0edPFaYvJd6KzjJ1gsXmyE0YWf
YUQG0V5y0PKHeolhuGVDc5iRuV/YtrVKv5JwR1Bdag71nKNXK5BGrw9b1azu6jtliRTNib3jywrL
mPy0Srl9uPz7iEk3W3NYT9Bc9o7XG5jFOxjDKVrbym8ktTzUHdJuw3qV3TsOdZXc1G6zxkGKZEr4
DYoNGpHrMd6oolwjvy8pK4cRXvMs7EpzmjllJmLBeFeiQ3PmxNP8gjZrz0Ku9sec+iBFFEQ4hyQ2
DSMcyzrNQqFr9aOapkk+Zmuzdh9Ri+Yq7I0o+9zknmAmrIivaG8EOO+8aivbPPMwqLgb4bpFu22d
jpN0iwvnaYz6XGybemXnMeUMXRytSvoZp0GO/QSl8t7gDFJu6DgbQ5N3Mzye3KVZ+l2bNs2WoMB1
AkVu5ZgfLKDRcUShEumlFGZB3iXNFWI5C9fjkH6tehDj+HuGdQjipkH4qgpRPGS0gi/8CRsnclqR
jfGu74xKbQYso9g1IjTsgdajh8LJnNm38UC1N8gdM7MDZ61TqlkU5E00SLjtzsu8b5a73hGZITAJ
9o21w52ET5iXUK3YdjAo280w5kjnJqxk71AVHQU2zLU1u58cGXtYv23csS7Z66GteYpoLYe+f3Fp
U9k+Fqq2KWKKsRUK7cvSMsso1I/D9TzGxkEjQfo0xalAWhDR/yBE7pBlZ6qyrZJVJ5+XTZkghamD
1pGuNgetWVC1RWPlTrG1kzSszJrvoeLfSvldJp8xNldf+9OE3qsc4Lv6pcQK8PLSXz7Xpz/5/2Hq
zzj20fnr1N9d/Zy8ShV++/kfqb9fj+GjJ+FVAWbV5TFp8D31pwnvV+GS/NMtkoLHcJc88Y/cn2X+
6pL7EjqpQsFp9pj2+pH7M9xfSYPpjoeRR+hAvZy/k/ozXp9KXVImoMttA8CFdGwEsien0lXNlIvT
juowkqtq68QsBbsFRQCGP4EwB/hB5FoHGSFGTLTqKLZVtOD1Z9iFn22FKDLIazthxcJ/EwVGLsps
W6BgfSpTt4gCs4yig8aOiy1ASoveeVleYzKdwSuUNth4bGZGRBcGq3WKN86L39A6/wn7MEkSs5PQ
FKQ1TJcE6jHv+bvo3aYSr0dO/wWhLRX/vC/zwGB3iPwJbzF7gkEZOuH0dxa5mXqu9ZLlzXXbLNro
NFQwN5MsifUq3ZHvFqc0wxFt+Z0xz/0SFpqw7zCmpefOUK75lX6chcFaGmUb6joqf5yqbqBT6u8D
DxYEvSlLWM7B0gJmLGTd3lpRx3Lxu3H3J/mwk+PTt0/MQHMM1+LPNoPu9SfOtcqlsWj+pTcjFDBm
Vdl0pK063SZE0Z0SY5uHcj5L5uoyH+M52dlVgd2iI0ba9I2p5s3P39C38fP6EZDjtAVnSFdw4Dil
TgO4T1xPLLHfTyRFDtVQa3c00S5dnzghasIZ6cuHsRmPqAo4w8lmshcvupASsF9gfxPQTWvDpoAr
U34tlZf2m7TQnSsXxabYDgjTvtII3YnO7bopLoexbPI7ffLm63gWU7QlI1M/GnVnv7cHTwkfezTW
um9/q412jbpQHzU3WOIxGcNY8yDKdpHGEKko12FY7gCp2B3nMd9GUaEQr4iuDojQoziIVjNJdkU1
d4zosVxaREjroHjJyTryIuTUP8jy6OXMtczEmVhYZrwv3aHZH88qWy+JWpIZyO2jTeUtkC/AdFbz
xkzzpkJ7UOB/L5eUmTIcOQlLXosPnVx4JbYNpmaWti5so0Je5nrtiADjey43dF9EJ2fnuVMR7GHS
9RcxdM0bc+sbEuc/D5b+ZNQzgP55Onpxl9z8SWJg8qBOqSYpudJYtBystGndu1rpmMTehbNb46zT
0bsuovWRPKDAmB1Oz2FMNwMgYUOEGDqdsTWFBoKEdmPlBThlkHAeggb7KDmuljaqaT+KcCSk4qu8
25+PTcGi+epcyIcw0TjSMdYVZMnhR5x8iBpFf4Lh8utA9me84aJjHaC07XUU5bIjPixW0r3Osqwb
oZnrRZTYyI0nw3qJkMfGj1FJv4cdOnueSeWtS/YxJiwTYWeUjJVsWbNAjKY5PCOiwq3WNsLJ2IqX
ykFO7rZzMOb24GxFshrtHdJyiSgzN6trzY0F3ugicWheP1s2fJIxyll114ZnazioXIKSYilunlxz
aXnrEPcfcfRNkIi6udYMJZGEGtoiQr0BXwG+I50xd6YRjA1UydoHxLxHxEnBGNzhliq/mmWnOAY6
Rtpc4VxsHnGzO+K8nxe5A2EEAcZBsFkQf+VVHowY0Uk9QVoBHNq5Rh7WlaYbG17kImpjWCSgT5bb
Sa8Z/iY0u0fsQ6iU524ctDtmNJrL1B6lc7bM07Rs8ixN3icCTFrs5Mm0U2W8mGhyWu5jq2WlChEa
NfMTv32cD8iFpvdKVo52I5H8DdsjNTtBPlPpt2nRCPtyTOJi2SJRRRtr6tGKfKiLmseeMtwQaGNX
wmdYxvZLU2CbuVNlaRY+met63XuDPs5BOs3To12CPdgqj1xAwIFbrde4wZpsi0kkY8HCcUGOIBHY
XKxeqDN8jGSchxLUTKybjXnrruBrIH5gsApprlA/VkOj5CGbIuNmEp5dHbkt/RltiwH9WOOoZrQB
S2sFMATm5qpXJjq9aOqsY58f2RQb0x715oCtitObqRfrGYcB1KcFXuCHobMMifTJinCr2IP6iN0M
YzUG5gy0BUbo7gD9YgZbkJZFg7KvIFbGJxv7GOFi8aWy2/naBd+HpXFEjpL4Rmk9i8bjIeGsYjGN
ur7wgh5B/7LpugHKN3ZPMlWkjWL1obaz6ZNBJotspAGQIMC6pK9hktGEKrCjaDDewYTgxb6vzFZS
dSjPUDAy7xvkKphgGj4Yd3dcWc+rmZQjPvzJE1vQGPN1KbHuho07jdpdbvXsJp4mmGzf45QKbEG0
HRaAKoix5/l6NvRssYLvU7Hv25GuKmk68hK1XXbz00wF09orbcFs7VekawD6IEtWxRcrM8GH+PTR
m7WWNTkBzeLXNi6Q+1kB6AGf4KCXD1c5148eNBLjXU7v8YieB8fhuhpNZD8MYuDPxbeF//ugaye8
jVuvHvWR891alhcqmzgzmg485SDtvGfXoiYSWui5GPRjbD8YrVc5h9KaUlJAi8tRB/HODffETPxE
Ldaj1kfZhZ27/TtHTBoC81RZn2ZtsrA5RdWXNMs5WplGeq5iVt2xM+zD0EF5csoaT1PsGeM+Lsqv
MXSgkODFibeOVmRXbm5wIrYyPVFbjpgD7tEIr5a/6va0KTHHf5xHXNR2nhmbdE2Xx7n23KvK1csP
6OzwqtM+jfNJrsvzfEmSo0SxhIE9ZIMRDCVNpduqyu/1qJaHxiZpi2AOxQKl5PQasT4OlCX1TNp2
Y5nw58VVH/LZvvPU3BKNqSSJA0sf+/7GQ9OLso9XcPw2dml0XtsdRm2otIlAlKpxo6tc4taIjGQN
MhknBqbRBjq9cJdbVOGaCvEl2deOKKoLyFI8A1Mb3g8zhp8OnNHZ4sKa9FoPxljdT3YY221yi3kk
m4/C4+XdWg7NRYyCfEMFYWE57j9kdIq7Wgzw0hj7Pnp0dbM3qx1pSJVZZ7XDWFTRxzlL74a1jQ99
M7QXfPo8HL1heJwlQkcU5RHNQacsqGHG7OjiqWCN1GYXuklangFBsjbJqLDoaLMnAjiBtRkgImDm
pmJsJmyHEGF0upd/HaqluGPFLmK/jiQilLQmFtBpBM9fuIV6N4HIgS5FIWxrx8jpWS+ctcFO4NkQ
iJoivVilFavAU93w2VO4ZzEPJrUWymaMnmlCbu7FEb81FG1FyU1zm08AZxwdiLS+3DVT4+z0JG7A
H9mGhCu29D3Kcys1gLU4ztWa59kBGb+3YyUZLoopw17eYeA0LI9EbemuT+NCDE2NYyi2Ddk5LAl4
Ez+xNaYgz5oe52mV9vuiqltMgQqHVO+VlnGWEL64+xwBeYXFjifmz302ftEoiL04avwa6Wt7iYoT
eA2HpA8LtaxHT8/cJ82bJxJ+Xf2pLyeSQemSRAGnG7TpsTuKMGFccKlMuudpWqfkNPOxubWsJSKr
iuMwbOVUvyx6330lP9Fcs8I3je8x965s0+k/o9Ry73D4DeTVwJf5VYQyG83yCn0DRhRKUYMGXcbi
Phft0tykmpPcEsoWmy6J14+ZwGXUE8qy2tTRJfSC9TNcJvFxIOLaGvS6uKFcJI8QJ+nDu6vCwqnj
8bGPkpL1w5WokRA9wwotajMN6sw7hmNIE8d9RlEfHymnUTA3KIbVJs04zvkiab3W13ErYq+JnMeM
3OlVZaxkblfTLqeNRuIdDG485F+9frLoljrV3T2yfPZ+lgMPlHACHck3orXC2tMbW9g9IwFxb7EZ
pxODyC85YLnbiUL0vGU3yD5mJLKdbZ+t47lll6Mb1rrMd12PkTpo3NGGlYZ4V7/B1Q+XELLtC61m
q7NVsbhTJjJnsjfCydedEi6J2tVYkmJDQWKwAFDwDLwP8DwW1GwoZ/QUk0TFMhcjvH5whtnOmMpG
aeOImB1rj3o7zkOIbKrbEARlYWUxuUL6hNUyBKqivRjuoPTt5MV0HYnzRYJS0IwmHOWMq4tsOBy1
eqRc1i41a7fQQIL5+mAUOmGJHC4wuQ1JmEUtqc+uMRztFgCZ6MJqpMnRxmPfJFUKYFQ8VYklngbT
XebrQS56UCA1p59wQijEHoDLzC+nsUHftY71cO0QKSUXIppx+tQRdXHqsgMt5g2W8+xCprJ7SBar
xhA/eeOZlUw0VYuIOlJfyxOC2qWtkfcsvZ3v9Ar9HPAKa6i27myyfQCjMvdmOsFdS8de9y0l3ToY
V8/iVDPZjuZ39I8BRRCljrjJGysXfiLH8drGr9uQU6Ul/WBm8ryoB7zSBgFeFw7lpO+X47mDxSRx
zhcMgDoo6jndm1Gc3hrDzL5qoQH/SnB0hUEEFyrggsY9E2Y3R77rrFh+ZC27mSGZaMVWi+b0fMoq
87xAT2/t9CE68pPiLrPOK0oV7UbTaVXqS21qE0z6snkEsxN5vgWJ5IomI8fj81zdWJEq0lAf6IgO
IFjnBIaAbqYgoxGK+aT1F1wz2cJkx2hrbzjPEKyvhAHPbRn3d3m6si2vHdboVgzOSyzcDgE9btfI
JtrakPrX6D1S1E9SxJLTkcLp5UfN4AhfWmSHfQgvHF6zBT+K36HKM/xoTfC+qA5dx75E/zn6cGBM
z7cpa5GH0dem2Rm0yYIXudoaBhfO/yG+Bk1gwcl7upabQ3KPN6Oz6QVdeg/AB0E52RaH2Ukl3n2D
q7/gTbP2BL0j60M6KvPMqPFzYudwmb5wbnibyqyMe69OywtJv0s8gWbPHHKH1L1w8P+1m1gfrA9m
n1WPVl6Pu6yX6RPAE4J5aLrzF6MXzY3XVBklDuh/1gFGpnkoDbObDnqulxnJgEF/iro4p3fDt0MA
frHZuFiy7D6NTS/atJIs9XZcp8rb994E0cLSLKVxVIkm259E9NW0p4ReHfp8YP+nymN6/YXsyor2
sRp+zrBQYGDDQWIYOkZ/XaBWul18VBRi7wexDNZGOMN6546t28GoKszz3M6SL4YZ4SJo5tm7JrHk
1dDnLPp6HxcLPEamEVTW2O1bI27vCL9HX2P6+94yJfs6Oh4IVUV+gxufXUoMuQcoAQDAXciSqlZf
8H3VCA2S+cCkm0SA+YWTf6sXPORec/YqibKt5tXqxkrs9KW1CuvrMNrabSGT9gnFl7yjgVC8cdlf
Q8MFcR3Y5eqlWENK99ph+r5EZOOUD07BfOghddRBpVZl4rue8mbXtAt+zrYyAY924Li04/nLm4TD
10fLxLvRgKZlqKrfepmLG0nmSB0gNmgZyT9z3I+GVZ4tfTLv2CwnzKLiHBImVbzIjGEmOPp8rRN5
7FLZfkSYH38QmuGcG63FYqGDBVuLGQzMuryztMZ4sGtM/D7YH3Uuqm41NwQn7Q45b3ltaPhXfEZ7
Fu+op2CzXfJuqxYxfphz4e7cmAC+wV9bFXRi6XoM937UmRK/k/ulmoVGx5FI6UxRuRbnXpmk+35c
mSNQCTPMS4nhnSUkDQ/sPi9qiuMvjtaM+0UJc+OxqEIlqzTnQk9hGwAoc5IqgDsiRdDnvbpllcwv
KdIVG6pokiWiZnSy18sy9k0IOdtpSZ2HKpFxMHRxGlKmI7RFSYQTtymCJh3b6yKhRqLMCRvsmr/Y
Pb81wmo8tA5mNCsFujKCwUjY0KxNgzTzxUtrkzYwXfNOwkJZifCq1t6mbTHakKbK/sqquu6GFG22
c2t4Ly2UnnzTyYjIcnCV63MKwSna9k0d+7lczW2OhTMYoi5XQepV6ZkOEfgGwNIzpsb5jPCi32cL
9b58cHUfS6j1zii6/H4s1NhsZq9N2JvZ6D+CzF52yo6wVgmj74OWdmjT1swTxhLj8xDVbWLu53KS
n2AxV7dlp/c8fDMafdi7eX8uppxa2pQ0utz0JHi/Qt7i4ALYxWSdlJny2zrJdpPmLJ/cycrfdXVd
D7AL7PG6czUmkTJWlnttTdsv+qxaAmassASzvfmx7TkTWsCRoDW57vwpgtIKh5uog9lLoo7qmcYB
hWG8EpO3EC1QTSTDneUV2oFgvEvBptpkv/H4T+yIur3BVwpxoBuscdtExqPVNOK8TKsEQB5wMLuZ
Ugfjt/akz7q7M0a3hDqVzucqAtk0c/7wM6CcOBepek1t2o++l4no0CzHZqFI/5c95SPxYe7x2Qas
C3a2wTCK1MAR4mPtlVEf9LOEpEwnT1KjVfNkx/R44HTeVe+XOXqPmKZ/l8+O2x6mVmPiuJkFarYt
8WH5rhz0PqDhx3QNKUyL3i24+oKxHeV9qedUaB2dqkEXZ+t2jicUWYQDCx070vyWeHDdiskEjeUK
u/2U2WX7PGTU9onfxs8zCoQ2HMx1syRavgOjaO2IPFFaeHKyzuaxqTddMWpXbIDNp0Fo2bWiE2DQ
RiMmf3yDxqXB0b/aaWQLD1OeTwcs+elNMY5b16UIH7rxkn9aE/QXpLmh7QhVgKSCGCvaSO2FVbBQ
YAHYuxBNH+DNYYArncF7aSfwB4HtcmgLe3cZiAEcre13s+6sN6Rfh4fGXpZ9NRhdf7202bKtVP/E
dlzcpfj/Nx6W6Wtqm4eBT7uDRMVE95xseIEYMcG+TWFWnMWu100b9BLa09razQOlxKs6NYpNReEn
mE03eUjiUr9tW3QL9pqBuuj05BG/Ur3X4oF8oavdVdHRakfuAXZUP8qFNIZGtM05mYzy5BQX47Bm
B46T5c6EmPekUQumVaOpQDQvYV+NThpSMwUzoo7SRHI9fTh1xnIYlKXddik7ETGPzVQwb4U7DGck
/eJAsU1tW+gal5HVLxcVqFK1Mda+bHwMq27mr+T9CQHsIbnSAXk+0t1W309d1UabIdNAE1fjnIWU
yp9cZRLD5ctXUczTFt5Pcm/QS4nAKkrCXtJaa5aqvQQp4lwZbv5h1Yj+yxEfY+Xp71E3MoO6oivf
5RLA6jR3971VquRC88r+vrNs7awpvf7RK/WjNMfMKiz/xBHzExqOmCQsJIY87KMhRXeAtfqIIUMA
vvp1YfEZSfWVzXUCI1uEbs7OEyq96d67hUMEaMK/W2kASCYoshK92UFIJHHZmDFRquwrnXo/IL8P
S2MNFAlUnfuxGq1zDfwjGWKsWdeLNRXv2XHbEVNaQixVTVVs06onJj0wGs1YhICzmvq876tIhZUi
qPKVl03Jhlakc31BZCKx8Pcty8xsUXXzeaYeySc4m2/1SP6zjLmNX4CAUqfM6Zzo1JrKimDByRc0
gcuZVwy6vV9Q82bBgjU3gGQVVST0W3CSmVY//Dxhj9/idyquY7YeUbQB0AwBF0iDUxWXB96Fpgjr
s1d15WUizWEXLyINV5KuYSKaYV+Z+XALoAWPQDpobzVM+GPJw3PZsdC74g/wLCSBr4trmMqVNjsa
KV9E4GpT6KVLAhHG+/I5OvJn39eeJXRWfskjwHWuf0phUXVbDPxEdFM7kJ8h5qepy2Inc3aIBm3J
z4cqhktmwxXWQivrmvm6WpGHQxRITe2N5iwn/eq4hcQdFlJdTB42/zvt3qbhoiCZbeVgbMHg7OBY
kgfXytLQg3EkO7eBqC1yQqWMmo4qPYoxcY4aykeLMt3j6Cug8bXaDPDiW9VGazQnf0Mo/Wdv8ihI
RxYoGWO8z9f32TRZbCF65KA72pTeeKbmVOfFiJnAZeO+6dWUvMisp1aTguP+9L2KJCvJQQ7sreFs
FApH0j1ui3QCxzDqnJ8PxGP5/9VI9NAr4qzwbA9FIZqfE+0tiW1VRw3UoH7I5Xj7fdJ1RpfOsH7I
UV2xblB5dSCBjqFbtYtzQEdFmViWtIOkFLH0gtMxkIsuzJuS4dLNJiMlamaxnBdJY07HimnveG/o
Wb/JKn9ftuMN89RtZhE1fwt/xut7W6f2/6buTJbjVrJs+yv1A7iGztFMo2cEg6RIipQ4gZESib5x
B+Bovv4tSFlZIjNTsjsos3qjm2ZKKSIAh8PPOXuvjdAqgZ5sw1xhQpxPRfBUxLLRW2PiwX4uJfd7
MxhwUc+xDYdpxXaZZFfx5NXJCYxvLA5FgSdnrcDxFjtGYG28GQSktZVQCZtmtkyD6AQkYk3Inv0g
RASZMlSF19AFy3J3Jzk3j5uypNTgLA0KxwjqEk4bj8AbFVN2i8KTXmsqmZmsxzkwnpsEFuAnyBPe
fTg6olg56MvqPzwd9nuBuYBA7vo8AC6WK8wXQAzeX5yZwUTpM9RZaW5TcmUgCk3WfZfO0TrlzFRv
K1G7Dn7hjoIKrrY9nWYwqvlRmBX/26Vou6b736b7sELbsa4s4TYHNtE8AwAzkfxb4o4wVkhCbOLk
857RTVDG/FV7DBbimF8xNN4ECvToc+OVObSC2s++0OA3p/vfr+H3mynCD89eXCbushiwVZkflnAy
WNPk5hHk7GColhM0TqR0LC5Ks2yOQEfoB5i1x1nC7eztBATsf8kh+B8VRf8HdUKWx4r6zzqh8+uY
fqvfeQSXv/BTKGQE3l9oNkjJCgImMkjuuWP/rRRCKuSALAlMj0E0ekIW5j+UQo79F8IK12QEL3g9
YTP8p1LIcv+izcn2xFNukRRAnPjfMAl+ePGbWC5QUJsm2nwXmebHLU852gKAkshzMoTwaGRtT9Z1
7src/maoyMbwYBDZfeqwQBo7hvvZ/PDLtfqztgXyDL8bAhcvMBGEi73n/dOZDilq4a7Rl7DTpb2x
NdK2Ozd2rP5iEjiqj+jybXETKWbVBqM+GrdHxIdI+tD7qXgeVh5hahgm/vC93ovL+V6Bw4/CzodB
8d98L9w+oqMatS7toSvaDRM7emUKoJNG+p0vhWaGTvLq5w6flxxlNwFGjRQ8Kb6rG0kHa1i7dKr8
I2EZvfUHCc4HnzCmDYyamI7wgqAYs1ks768bw0zXxmEN1cTj4L4xa9OZTk5jBDcGmOjmDYPjTD1N
97/daVulw4r3WRW8QP7tmXOgO70NczvQp9juyhk8jg7TG2TwqfjTi395+fzycrJMGzUcNlQU+ote
P/xwh8ndAMIy2tZpNscCrEjVNZS4FHHjKpYj+xABMNVrzQn4Ew65fNpkCHHEQbpjl55+f1eXj3r3
VRzMcAiokNmx8Pgf7y9alRIyVDBTPdmRr7u1tOhinIeBeccK5W/WfAUH1SXxH+7V+01ZoFcLfH42
p1t4TjYejQ+fOtNAAvXZnWpcEyi5ZwVgTHhARNcEPQt5PwuVmRzYXNppNdMDCLQGeSJ/UMYsK+L9
j+c+CIvlwmGXueHyNX/RzTlTUySJbEq6cHWe0+9pANZRoS2nl/3vr/NylvvwUZyk0OaxueBD/rg4
S+Jy0GIM8mSOmU2d5mivv3DLbJxXsqnTP73iPxzcsJq4yzPAIZ4bu2yN73+ZjGKoEQiLj3lmTFR7
Py+hlXjMBvyW/ABVETV4MXUIaQ+//6X/8tEuOqMA+jN3lq/xMVuTyKfCCadWHj0Df/U+AAO7AX1g
e9d1igyTrscijJJxT63w+0/+eI2F68Ls45fbGCzxN39YVYY5xS0RZA0xGJL6hKAknvSf21HiDayk
338cxtsPW6LFO8xadKu409zQtH6cn39ZQG3ajBFAXL1va2Oqt/FCViKVetIH+FuMRniuwX9lYQl9
Nsw8EKSUxGXhR2IbNfSUHb+D95+74cXUEGjkS1pKJC4Fp0il9naw8cKqbvRoBXb6WLil8yhDD4SU
aXi3A6kp61FV1hY59dUoouSObKkBanERRjIELZaOae4eTWMeO+NVF0VLY0j2byF45Jemb/UuNiz4
bM4srlgOLyWaxb2gOXim2A6QGJjMOu3IOgDOojdmSzs4ocLv9sEcBvfGKILrtIbQXsa1S54y0WwY
rctLRdNtkxomsQlZVeRcFLta81L97HiWuk18GxqULvNd3dPv8CrckwglPg9NPn/SOIW23lyrDaqL
aI80jdihtkay2ndvfjd7tB/dXKK2g5oX4Wlg5tvle0QzKIkEXbo9l4ERa+I2Vx0TMOaPGbq2prEO
nZNJJIhm8xBZQ7m1vTEP6JzSo1OUg/toEv6ugjt4HwP6Inkkqja8nq2XYLDpRE5MB7ZU/tPZFflN
63j+JxEggeq8zvoUVEl+q2tTv+lMwPnPRFgdsfwFTLBgrn1Cu4sRhm+iEXdOJr22yjPRlAWB8yQi
K64Bo4Xy0q4ncRyRSK0X9tteQJvc915zl5WVc6xB22zZnJDqQXSmJ8X/jelYJ7eeETqgzuIWH0VW
9vcRZM6vma6KaMP2kF3n3eTdWah8rw0aMg8lDhS0JTrcSppTJ+mBdsYmMYUgvl0kjJJEvb0mCWNL
4FhXw4c2XQ+o1JR9y0dxsrGTtN4mgI+YhTvfkJko72C/sriumEUIgMrR9E1YjViPXmuh05lQY1Xx
eML45H/Rg0FjPFFlhiDJ6Kn9Ur871KZ6sGOz+O5Mwrpo6BTuM4fSLfEKfSV95jDNkO1MP0/JP5Hn
HrgPog7UTYgZ5hR5EndIuzNEOzu11+WidoVMR+lnt3qtiEo7u1FNlJtr6S0CSWwuiJzufGVdAuYt
1kTlffdkjVq6iS+shr6mJZLHycrhkiHD3THmYJxjjeZXCMt7LXBidHHfXE5xb67dtL8GHTrs7XpG
0Yq87zDGwHZTO0cTaUQTq45cwR2UeTLndDZfDQAIMVFkzQEqS31TkfBw581ReZXKNL5Jo3i6ZM4n
t0qO/cloPDD+LQ15MgjorEjmdRbPJSnCOt4KemCoThHMaiwvyfjqNKkt1nWfg5KyxuIMhDDLT0FC
v/hLkkcLWlkDjOUfCQaKSwBkWXJGVVNlmP8y601y5+yHuXLUbTVVgpy5SnYd/GysrI+hr9LoQTW8
zhnRzmmWHrVn2vlbUGtEDoZNcNqdxznjO/D5pa2S9Wq+gZUXj3sbNjVctRgKKqlNy8EMAxHOkxU2
IO1ibHKX3gCdoO04mMix1rRh3HQdtFqlzI51n3DGTDjVtX0/FsDmqNUvhrbAAIPwh39BO0aChm1K
83Nixa7PILvpg0t6yjPaOIyIFK8TlwA1RT7W6nK0Cldf+ezELjOkOliEcJZiX3no0TwRjRDZDHYq
E7Ti2vkh2XXZRyFt+vXgXoqGgehZhrWcb1xT8oa1kQUTsDTxfJxLhIjPNkI8cWymdv4MpsZHdJdZ
iuOx58WLVl2maOdGavBx3wbsHevWKDoSb+rGiTcOriF23GZ2dAsak+ygYo52DnoafVuWkkK8T7xm
vulIGvTuSy+oiy0m+SFEMV06WiwxL02w4sYiseGRdufqFfF+Um6k7Yr6ZLepSi7MUDdxtmbCkw6A
rUzuULL1Kwxkapf6XnUGXW87u6qVzq1DMZSllyDRJ9cDiCplVp6toi3y+CT60gn9NV4Hzd7FLm8u
ToDB5OYSuVrt6M6E1R7Hp0awkujAMbdVgEx3Q4paTujZnMyIFzdWbvrfwzILmMPXYEazGNlBNxlb
P2tB6jIMKXZ1miB/27ga+vceMwTOf8NJArxphG7Hx3BEA/0QjsGgXktkuf3GCMxG03tKkoy3JbMn
TgGUn6gDtnHdpdkliJe8f+qGoYLWL6EnBsvrKardV/dH2NTKmSPRLaBCtrw3Th+q+QSIw5wv2CTd
9jaO2DDXVcWx/VAnEME+N50N8VEDyORKJZZ0oq8V4k+2rAjVd3QrsXNM7qr1JNRl4ISCHv6qmBKZ
vaUcW1S1IsVOS2NdRi7Cnw3qURz/uOtHxlSGDJNHHz/UlghaPCoB6rT92OJxilURteteRu5V54jx
Ce1n9NmadHhsqsRbD+ilNwFCoQeO5Y+SoLALs2sq2LTUQLC2CTCqi/zk0fYudrI3p4ipQN2RSTQ+
S90lq0K5BFTiqzgbHX6XwUVOuLIByntjZNyZiIP2s83IGtmZWtObJS2YCIFPDfvKJmxD/zr1QTiG
MOQ3Fh7wTcJgECsYTBySPPx+K2dd73Icl8fJNvptE8ZACr2RjSUAkkvz2+yKW8YYBYbZGemtQSk6
biRxP0ec+0tQqJD12RcxOrtwds0LdFvRIS1z6+BYGonXIptNk+HBIi4JnGYYt2siWuTKpKV90hBG
j24m5MmG3YniwC1OumJVi45rjQvaC1ZV1YgXOyZzBVKkYPTfzysIj9VFVwXyE83skUFwPV3AHge7
3Gav7lyqWxkT0NEyTtoQNNpD86mT2zrjn2sxBn8WJA8F5MwEzaUy0WavpqTxr7NBhZwSHBLdiXyB
jKo6axFa9fozzBJVErFdj7zzwFpNa2ZnBLWpbrDewsgILrPJdR7siGIYsy0K9rYxpLkibCTd9dBv
UeoIpeQ2SSLxkAM/FTs/jMvgq6vCOLvSjOfRirH5UnWKdkl9b5NkwwCpslcNCFoOQ3bPPHnmeCBX
RPI2dykv62OM5vTFieuIoeNgX9hYRvVah7HeOw1d8FUg7OmQgwwE2F6HWb9i0N8fx7gbHolHrG86
Ae4Vv7kf3HaSiK1VQzvxvoLJP25wrdiPqe3gTvez8ZiotsbTHzkXxCximnCnsb0w5UirQak2RRXK
wA0pnnB3ptc03nbSQxete9qA37t+Ch8Esv9gjWYMMRezCf4eDZ6wWtHwl+RnBAmJHj1aS/7hALah
NtMCWT5w9XH0O8w4qo+PJf57fCcO7y3C7BZpSKrSfk0iU385kdn+pIM0v7OKMYpWoeznR8eJPV4o
TZHhVBpD54qwArNdWSRYDYTc1dlZ5Dz2xwAk++eOgv8TGzrhTpZZZNdqjABd9kOzGUezmHbtoBmL
xZl0FgWbJjdgMr1+F5Jve44dL24PWYilles7GeUqHHO6sdGUFSd7io2tlczjc6l98sNUat3pviXv
1pmrNYbQeNeqUexVFNc4hMr0Pq+KZ6K1XMQpQAPX0B2dRy6tFEsQMAjuGmfZxqQ/vMONMe3jpK1O
krpp73ikz0qAG6T/qCLRYJlEfyNTc/hM3uNQsR1Hw+fRqbpjkMkc0HNekp5Sng3GBt8G2UVnr5DB
tY0CeGcy3zi4qDLLlTP4aj+l8RE3YkaPKXdt0lEydTmbGUuM8QQ1ldkZBzrL6lrUs/EcUKiM68KY
5288rHa5MR2v+lqkU/OMkXTYA7j+blccMPk5JFEBqHYYYxLuRnGVhtkB0Iy9LVVgyI2Vxq9Qtb2j
MfBc4HO19hlzkv2kLUV9VbVnGyDp1hLNS9/lQ7AjtiffGEJbdx5VMHk2ZXKgJm+21SReyXpBXtmW
p9jv453EsP+JeC/zvqMGOJqcYtc2Ktsrglzd9RzUCOG8uUMTnflfBLrtKwj67Dp4cfc1uLKVT2v+
Qpi62YNEF4R1ALMtgo7ESlci+ybbvmbytpbj0K67mnCHIPeKI9HdPCOysr4iwDd3DTIPQF2uuYab
ka41stMo8hxOY7oJnZ0jOFHNfCF8XWW0IVjpm3IIZMkKUFuEKzCTtLoJ/Bb2jMnrKUeNnPirMO7k
frSc4RuBD58bV+XHvPXio8gI1OaUdUvapf9GjVWDJU+aK5JVzHY7AfOvtkNgDLeMnWW6IZ+tubZb
RpJnLGrFSORPHJySknypdOWrQBCRJzrhrIx68kBZC+NeUF4F+0BHaXbIcMCjrAm66ImzD1kMJDLH
aLXKW9Mx7S+Qu9p9nTZetyKhhqLMsvKHYCycDcpQtcmrSNyauRjojYWYyGv7az/o5nZIEM+TB6xv
qkYOx4k4ZfZsH8y7N6H/4pxwF6G8xMVeVpuU4ctqhCr2KD0VrFunMK7TzH7IOss+eMlEE5AEeG9T
hWR4muxhger8k0xcvoRuym9sZeCmmdA+YjIkGtsd/OJirtivJ8znOaIOz9gWgR6vRuVPlzzbTJGw
1V+OMvGOWZS/UBpnn3LKkPWI1OwTFGnWOm8oZEj2gr6MOZSxThIaEDK/wPeXbSe0CncZzJKrhbjS
HDSc8TWuhfLJlcy/GynllWsSu2WRSHMoUmk80zhlE5+LaseK9vNDYBvzjpY1iYSxE1lvCvPGeka7
sm1IxtsS6IdsKIREsbJyBWi+zv2WKo+dcQvpUbMYExDRef2YdCq/sfNC3YJrQlXoIGnF3oKWsTKQ
FqaczcxqaA9No7+TB666tZYEZO1BYjp4AfLmafZB0wJUoECteG+z/sZebjkNP5MIQHRUOqWooEzr
xmrr+ohVMVmZ0m5PjiuDM9k37hW9PudTq+2sWpFOih4tiU4lMAIJw4ecB6qaBK53hrmtS41h3GI+
7u4S9DLXGKvSZ+wTPIDpbL6RE5NzsseYi7KqiTc06qI71+zMq5rAIaaCnAkvkfmTq5g22lwjxfaO
TWT625bQqH3s4rMwG1L5EF/sYvyfJSFN1uyuKNHJzaBXvlSTelONut4XNcPLmfy5pzY37eeZXgxJ
Pz37GOd9LljQ+jvFkXXLBXgt3PCxiUkrJMU2vHVnsmQJfEpJgiyLgzVIa41DrN0PUmUXsE7kOo7H
cVqp1poujQIXOOdoIR5NW3afRu1rWiKCYN/aP1HSis+EZozPXttWOzrA6PhGR81UUX7ztYyH6QbF
5aJBM9ClI7OZZ7Gh3UhGGilAT8SMD+3XaeIp53QU6h3ifX5YBTjpGzmA4ysvSzDj3NjLVhtIDOvQ
REU6TO5djxSXPC+ggZcYCkn9RNnLfN0BZbpJa52nJ1pGUXwZeUG0aXM6Ry8mbBv/4LDZ9RvKLvHI
wHn4XADiHhKL4iU0KuRJltfJy56F3XePaNE0fpAVEjLbkeliMO8aMlrHtGUqztFwHM6TlViPmSa2
0mzcR2KDy7Op8vKVXglHDoAy2r3JO0vi3togls3rZu05fDcANUsNoxI6A1dVLqklE90hJqMD0xFW
NY8hrwafY9JJ2il/aiMHrM4AxxUhRkSXIMVuCYsgBMYX5LnAn/IVmXWqNsOrmei5eVNJ7ep7QDog
5Ijx8M7NoEzvqa8cOz/PwzBF28grAn/jp2ZX7UmiMXgCZxnwt6YF9L9PUpmHl6Hkht9ONo4zOClm
SZoNuteMGiEl8NXdNz/KZzbuaPxmJAgdutWSrhx9VrnXOjuLQUC7CwbAVK9p2HYzLkMTNSl7SkCJ
mXvQWveozlVyCuZ4zk6xO2v/xjE6PBolLBsa+vVkJ/zHteSiVjdjuC+kgpamH19g7uuzg89g5KoQ
DnX8nAmSc2dAMrQ0IxIqNv3ktJCqarv1AzIKDXu8RqdN4U88iGOfZGONOXtrQWY7dqu2pj3RoMug
/CV7rrwZZqMxd7UPXvNG55ylL2RfTChujZjWNwNwdAk9Ow2zDR3F4yOwrypw1xZ40XrLVCJy94HV
2d2eoynNgjgfSQmYUqbda6ZCHclVrpjKo0l7od+4TPrz81CNdfZmpHA2LsgcKTsE4JW0dnNPHgLe
vqnopjdUNwp/ih/PgffmCwdb0XrsW9aTZSXLyOyHm975oeyICDbXt8IsbOpSYk/RbniR26aXBdqw
7FRaaFhwcHO0/cJmnKE3a4tMcUJG5Y4lzXrOE3ROclVSrSlqeEeN2zSmNObJaRjIRMtZBskAxshO
L41dRXjHygkN7022hqXvhzx0uHWFDkz+42OAZ7GIyRWEpQur5vBU+ojd5iaKiRmOOGLetxY2lFVE
FAmJnaSLHO0WxzPO2YxNyiKWwPnUE51Uo09t7GrHMXnKtu6IC4Y0dEwVNz/VTEBgyTFdzXaWVMcC
ndyXKPO7ibDXeFhANdSJ89pjaRx4BQ6oqznqGttl8OWeq7l1yVWT7mx/SlySnBDwLubkqMSZ1k5L
+kXel91OYq7gO01+eLJUTxIfIWhL54y0lPzsBTbM76jjRLBLHW8oGY5lVYRk0crJdZYNZys2vlEe
K+3yt1xf+wFnPmZux3YI5uCI475KLjjxaD1vf05Ffwp2lIPF8M4ueghGUpPeexEpYZJamBt6JoOi
8FDnlU1HxjgwFnsbznqoroZWtsUmG3vjxOIywqtekRo284lQHjIrb57D1jIMol29fE8jO2uOlJqL
YARAtI8cO/CqQ4G/DQJYXk/Vho1QzBtsCDq7kjN6ONoKFpq3EdDORrRlE+1mDvucYavQCy8pjCSa
fDMfy21D/zg7CuhtNHddJPWasORoZaJ2obtmOV24zse5br+5CHGKjeVq+YLcSt/EJbfoMNmWar8v
CNScQ2nNsu5jdKUbGKX2ow86Q3ypm4Ziykbv/d3hVj/TI8qdQxeO9bTzxjBA/wc9zNkALrAjMjQo
NXnvU9Tj5luWRpcV08vPh7NT8AX54iqUB7MjkzBfKbuFI1BpqyBl2bNpDJZ9PbdHOyvFsMPHWOEJ
U3QSGQo1lb3NYZecLB1XpBw6TlehzYzH6bjwveNrfN+1PGVGVZgrjqI9qKU2qTPqyi7F8E9Q9rAw
lDwUw9uMhevvfJTjUINqIzvpKZTxhW9azZvfmkPy5qDJnek82xF6WYv0hWpPforjHxmKlOUX5OI8
8ynmX7XNFdqdAbBUwWhuPTv8uBvb1tyCxneLfA/oPCYJAEsIQWK6C3A0xLks9qLz6+lIxc54eGWz
42ZvGNLoa/Ia8PIzouuMnHJgLqPaMf6ls26Ixqt2uBCnBzlV06U95QzFGUQo9k/gw+xeY15x7s7U
sMCGQ98rj2LOiM7rMBrjukVHZUcPqZ8IuQ9JojAwlKKHTdiny2i4LiAEp9fhmCb1LshCVgRy/RQ4
QaGZZyVi7PHJFG2Oe6JssDvDykrrojhi6TT8zWAG2WG2w1QcLFT72QXlRvgZhhcWMZ5gyG1xYHY8
r7iMEazOrXwxNZly665NLbGzaIl9UTKIBqSRGQlKP98RP0el+MCKbFunmXUnUq+Oz1wkUX+qMWLS
smCY2j00U9J5Vz93TF/aufVZK7POdqNlpgJ2m4W9Z2VAr0v2Rttz48igZ/DrJq617MBmRQLxPM7Z
hc2tvGh04mbrqXe69runsNBtNG88dh+vUN5+4hz2OXdV4G4AybRfsRiZequnAIvwGor1YHfrZOyR
9I3cZJMzWywzAxxIx7KwCPV19obV183N8EPCW0zdaOzNiuy4a4POJ6SaOu7R6olAFGd3zL1vtBnk
dNkanetuMl6L+p4TkdC3MSff+SaytaPv/biXPL5jrS8wiHj6sgB3ON8qJK763kNaBO82ZCWlFwQI
Ju63rPIm09qlZJt1J2eeJ/nK+6TIeaGYKQDkFf3r2biCKIN5b8iIbzoIt8WbjGHEdkW4oYQm52Sd
6Fh6yGJVTL4w/uH6MlCixCHMNmXNGwx3QD03uGnIgtxYJGX2w6mS9dSALgnqYaI775RkM2re9E+L
X2XYRIO3iHgYDoSMCNIQHcrKom3OeRhCZ6XvWlXo5hPFxJTumceK4NIv+oEEMgT1JV6rMvuaKxTD
LNE+UHxlZ2TKcQCGEFhX9J+ILqbS65xjzNCUZrtCXvrwjzOSMHuHU9cUY7SDGVIt4ErT9Ilu49+e
wT1gLbbSiR2ACD1iXklbxbn4pITdufQCBl2cSRJvxrugaVIcdnHPOqswKut7MwtFfUHrokHTb0A9
XBdizPu72eRMczALqp6Dnn3jgUETCFJsCc0aLmeVXUb4UaZ6HRMHQMqTbcSvvs/s85ma1ai+QP82
X3wDnsc3c0JvW1FJJZ4P1E8mI2cAZpYJ6c9daccvC7I7+TKAZouexRSxNiLam+EbA5ZRHiZi1PSF
moh3dWYjJ1J3SBhFnJwqd/IzxhEr2BJj2Jp3xAfrBuwgF/bgtOTEX1YlHZSrCC1Gs5vLzs4fUTNG
bPRwV4CNIqT22mKH3tp2GR9y6PqeJHi7A2zRdeCtq0kyUiyyloqqtYhxD+byxpFInphPzoS4T3zl
ASKIA2bzU4M4fTrVaee1LyTaqQlhVTykaHaYQvUn1dhNfVBo7KxlyJLOl7PqbPuKyPugWhl+QcAk
6nvKs2g1A7uavtSikBjMq0oMZzKRKvdWW7wcD6Wy2JslFXp+zgh1nI+aECT0QI3ZBf64NvKpTS/S
NqrDG2KIXP8qALBqM2rhxOLRFGms5anHqDGdqBn6fmta9EQefWGk4ZY2cNm3W+BxZgswYSCYkKNe
XMJL6gn6gK8QytrDqUW69GQ0144BkzQ8GzXxhrDrCw66/XbmY8Hz/F7b8UEFuJTvYP0DEu+APoco
Wt7rZwRnauVpNe51XXrOXedOYftYZSBGnkd8OeMe6yrH+rngDn0Ji5DXz48v8L8AmftP0RLvSHT3
/zai4v+gtNQxw8Vr8Z/FpXdp1f3X+flZda/vWHT/+Iv/EJl6DqkS+DewWi3oXcdCAPUPkSl/ZMHn
AmxvL9x5Jtf/FJkiPzU9J0AwbtpQsPlr/yMy5Y9MgcQUCbFFq0H8HY3pB3Q7MjtP+ERXur7rMBC3
nQ/CMwqPzM3hSG6IRQcsh+qn1tUuH1jURkefMLK2ea2futjI4fRW9z3RJ5smowmcQ/bk1VxASjLA
97Z5/qeMK+eDgGv5cvTw0OVSYHAW/ogywww7mpXQDh4hRmFdq6uDUOaJ2vUlkcTJY3V/MjqAcUkx
3zSNuslBfVG51A/TbE4XPvaFQjDlaYLPoJ2R7DTDqi3iMxO94nIJZ145PfOzqgxu5jnCV0gDc7vM
PtZKOdkO4oRbrIF8UL3lbs3wPtnbEGE9jGYrg2ztreuap2ZOis3ff+T+vyM2LjvTf35YPldp9/r9
v+665+61/VWQjTzvn4Jsz/sLNRJlOAJfDwbjIq3++axYvv2XwEhhokNGjY3a7Z+Pim/9hTUEpxKw
eIun4b+xjTxCIepj65+P198SY//g6v+PbHL5RAt1gAdXjyfWCT6C6cmhQOA25OI1sKKuD7d24zZG
sWaon84YLnr2458VbSUngjOBto4i4bVUR+ZLXCmyTteMOXL/GCaCM0tOs04ehrAs2nMhysbgNYis
qXkROal+NWcar8icdez7rvXqU+n1t0Uy+sVzEIgm+uaUjvSuYjCsHKpKK0WzsXYbzlDXiWV2QwUR
Q6icHL9BlOUl6B3JV47LkiPEzyLHaAFO/Sni7f3zyoHCRL0aIillcs+m9tHhgBWYsCMvCfC311Um
D13pFu4BeUur/MPMqSUlZDVtivStwBdoR7tfVtTNz5vxazbJspX+Im3l80F4oppf3GLcKb7M+3fl
nDlB65le+p0WgINGq6sdgfo8DG3kYXT8h1h1RJV2MbWQgYqmqTj6o3qy15Y7e4NzJBm9wh9d19JR
1lUoAjAX6z98yfdKTcB3Fhw/wocWE9O/0d8GtO879En1S8XexKrIuB4csvVkdpM4QZFkJbVxr/Ln
MgNeVKxVw9lHHAIjW7qbMqFIXdbSlPC3gNsW0FoQlNPZ/MMXfS+NXr5oyDvB9pDQLuLoj6BS2Aew
VqrZeYHlBKNqm3UtcKQbOXcpDNKBRiZfzvCxCmOenWRJnRzknI7uhgYROQOUAodLObMTn8pEVrQC
KswU2KJ7YRrFrccgbi5JUAiJcljbVJiEdDK9LfhX8zQaaLL9/ge9F5i7dELxZgSLYcAC/sr79v3q
GJOUsbByDCACSps26CIfduCuCNzOQWClOs97ygVRkxe//9wPT8XyuS4vWJtuPGp7nAvvPxdsMlIt
wwm+xxNPO05tJu/tl8SNbPzJQ5b26XUVJR1N5ySpbXwdv//4j7cRCq6LzQooKDJRoIvLZflFGRwL
jQR2TJzvnLZ96azFgOflmS3M6C5qEkqLK1J9a+vs5KjH7vLWXPSyLUYzLsrvv8l7VTQ3YBEnY6bh
te5xNZwPF6LzUsbiTC6/RSEsd7Wvl9bytDWiEsbmfgrUyF35/Uf+64/HouO5nCOWJI3Q/SDEJt4h
Qvhpqu+uBzEM1p/lzVa+E2qA3bclD931nlTPVScX1eMA8lSbIAqZHqe12Qx/WAg/omB+eYdwAULT
ZX9ii8TV6nxkxcYhnf2w6YyXJFV+aRxG/AxsRSVKnLam6shcBtppicyqWY2hvTj4yQ9O+ruy8bJp
DZNdVXchJmNVbaSolX1bwvBuX35/zd5XHMtz75gcXFxBYveyBfB+/nXBkK0cKFPO48uoOsUiMMmi
4GKZIwoxJLrKgQbY2DmcmlXVDfXyn7SJ+z9dLE64v27mbDyogr3Qw0klaLiKD+uW68P4p9LNky9q
sN3rBh8LFwSqYRiSJEh5ztYeTT+f4aJ3+bP+x6JG6LWEtMA5cDxyyQfnz8vqRwrJr3eSyDIOI9ii
6Vcty/nDNUKX2ZZRUjdPoDFSNExOmwfu2f45tWj7ZcYTRrqYH8pkJI131Sc0A5M1287g3cZyjoyD
Kl0cW4p4cO8qSL3lgDC60BjCfd7Tt5mQ2zkhG/6kfTpM+HJpjcyFlw85U/lieWml7JVsp3WFwCZf
OUQGzg9BCSyZuQVhR0vvdSY9PtjA6KOV4vn9stPmYwyMeIMWk48nS2DpSCJsy/gnag4PfPPUqJaz
QdeIkiKz9SrZ7EKtLH3nOvXcXSp4zQBnUNbaxBigOxwPscvL9Svdlch9gLYICWXrBzEFu5YVQtK/
uZFw9X38d/irFs8oyXHvV6gTQbC0wqZ4ouPfKtSZQLcbIEV1Rs/Q6eXAcv17z4SNXJNChLeHxTHj
Xz6xVWabDEC2vzqgnFiMQ8+co9owj8t5hXhaCu8pypyZRTjYMJTjM40+yG9/eCcvx9l3DwXlIqjp
peqjLnI5Jb//5chwe2mEXol6vgKbAnagF8ZrLROG1KckJ7d6qyK/Tm/AKC+tOyzBdbyNSTjQNYN4
fyj0qrNjeUKv7N0x6S7AcrSDxWitCwzUzlLMI9ZvtF2YJkw3ShtgYhBNeDXDV9G3tYZz61xEWd4t
72kNaf3a5q3TTAR+MMzR+99f+A8IAH4i2yQvPX41v9ahJnj/i3OPBAUkaP5n3S8a6O3POY79/6g7
k+XGkS3b/kpZzXENjaMb1KBIkFRL9UpJE5gUEYkecAAOwIGvfwui7qsbkWWRdu2NXg5SFhIlEoA3
x8/ZZ+1xWcetYKsHCGBNmmGrTwW6RH1GtoYH+4hZMeSTHT/E2luHNOhWlJBnmbSdNaDBYoHMa0sO
kwbixZ0pBZHzxP8a0cccVMxO30L89Tej1/5lZQvYhznP2qxqXJ4FUvPnS2rxll+avLafVm0Gc0tJ
5BLZQRm0zzB1P+cxHaZrVjhO9TrFWSvXJaWTLWGhkVqE8RYYeb7VoHwo3sswp4QLPWq9D+0MnfN4
amzPUme9xDmpvB5Nq985exl0o9NvZ6I7Lvf3T8v+Jdbh0iDQ0UnLVEEQRNTx86UpXVhkgJv5yUnG
daVSXcvQIqeZNd+UGeBjiXACrfqzb9drNFsZjcUD0V5VJvMOvrKlkj1tJMP0RKxE1/dm8nOH0eeM
C6tJnRkhQ0xMpVxXt4Fl8yyzJeiUrWJf5A0zFa8ZPM5YFreiSgS3Qil/zQ+jcM2ZEmlo5/zrdH/W
pbB4//1N+GWOwqkg0UO85wZkdcy/BFzWhNx69lrjcaz8htXhFGTZaaDRSHGyTJP675aFddr/y3a0
viVd5SYt5uSK6E3+ZTuCzkkgI7X/2A8WI0SB/GRAEalzf0QuBTxUmpTApm/Qts3c8HKMaw4YLHrc
panTpbpFdxPE+T5Wgu5GYmF7vO/KhlfpCs3gvdI1G9XXY0vaqeZW6jKomSvMovVxIAtYH4SRg1FE
BznncBpMKAN8Ercg9fsMX3I9p/7+bpMP/cvFr5sAi4QFJ/OvcT1BCS5LqDIfsfn0gB+qoXDkNp7M
OD969iJomGrTzqMNAefOMAdT1bVZe2GWA0lztOVpa1x2SbVidaoU4m87NTr5htIWdg7wbi8CstaU
30VeLt191XhV9z4tVjndiNEy9RIFeR26cBU47fXDfprcYDx2EPV0s/Ho7beuHLOzwqiuQfJsYYIP
2AQ1OmiXHN7H2Am9TXQBC2SDucs0owox3FzkezoLB/HgoZMQydbU1jANCFVQ+oCuBy+nzlXqc47a
+miQloVjLUNRnmtg71CdewncaiVZktirDL08Tl5jZ8+DKJM4cgAMWFs6f8OGZFai+jAKMxv2beKW
yZlvO4pmc3NaLkGlmeYBn+PUpkMPDKi5k0VTiScUUeixnsLG1PpRK9iU10avauOeHcMfvrud53VP
i0+RGIhv01gpEmK9UIaNM7Ib+6UB29VsQgCRdrr1O4qQwQeeqUH9PaVeAKmCoUIdLBwodSOwQWRl
gYaL69YNIqJRt/QOMZVP7xhavoGf1uhJG0DajzSoHdqSthrQYCeuF6eBmr5fqLBD63M8U0HJrWsh
0aYOmNKn5VVN4adNqEUj/x6vcAZIsmxvNKLJvHtXdV1z7uUiTYI9YwWN30aOi8m2Xva0qoR4ugma
kqM07kAyn08J+orsAOab3YbCL5asczTKbKCEbwzIAc4ZHJNBy4JD2GIdIYXm/BE1O5gu3QCA9vmi
Tt80sqzkZ9ibICnYIh8Q7ccytKE9XuReJxP7DOcuw8dHIXeLwT9oXM5wJHJhhbEvgrzIuJyElg7D
edfxjPB0m8PTdpObmSyo9KmRGDkNFn7hGLY8LxCjB+ONlzsuyFQMkNaTsd8h/i2e/SSOjeVSiLLn
Thkzmng6biqGuHtpODGOCFeo2DOrRK4y4aS1gzQ39Ql1YjqB6MBw7PUjzaNRQqvHnX7O2siUyKSD
qFYmYKkXO0Hy3O6rvAzDpwFtFAlYTmPcWTsYMnaQreWhq5wwSEa3A8ylDdeYXqT0aXEwSK3a8fY5
vWXcMadE64w5VJ8q46Gu/HXJF6NK8AbBZqBhAEDdtj1aOruK18nTpabKXbh9be7zH3tJH/NuZWpx
1KnpteO5WFKktvsHQt/1PtcizMklGbQO8yiMughS8aNtOdC0yCMzIq3tFKCmwR0gSN3B4AmKoR2e
KSIOWc39MtKlOaQD8iN9HeT++pEznrRcHjxGFu/g8KP2IwZ/xG3wOmN98ni2870SCijfG0eagoHu
qKCd+AxotXjb7df1kL922g8Sbinfc2mJ9R4KV8ShsxVTSBoC9WlqcS++Rk+89CF/0s+N9eJWoQ9f
2oFR022/YtzQXYCKkq5ZZWeOmXXGw9etNk4v/+dNPr2O8yoaPd+WFR/Aong7fhSZJ7PukNFnyEW3
lPl5k8R2ksx8IF2WNDTenx5UA2CKoUaeDMuL89oKUQuixU3H2bsJUadwl0a7KnmJLcn0dMjcwBSG
1IfnNehNKtfmm6WfmO1HeLqDjWQGsa6drim1M85oW9nU3mSdzfiU8Gvm6dGehocXFyX3x6Orki8u
dQT+ovbmlHH6xbZIRerxzblpTXjpi5GJQV1wpc56e08DaUGgwqfkIte/AtW5532AZDuMrl6l60c/
3VCDcin/aLCiED5wXLcu8vPFdn0tD8maVzF3UzZQKIUgnKzn737i+WYjZgQflpcAbdz0LhErF9+N
BLs3Pbns9Q/a4/pFjEnAl7I21+lQLe56m+rBS9LpaSiTMsn2qD35u2nrWIlD68LsW6gRTmMly/tQ
+YevWx7SLsPH0ZmzCm7YARrePIf8yD4/WoinzCciNxAJSBANVWMR0Scxb+7macORSUEyUucl6T0S
BzymdMBxMFmn88D+yveKGephsC8IFpEVOWFf6uZMicasqm0ZihL/IvhHJK/ohh94farani8EjW55
rNqB/88Ii7w3xLEWCYuWXH55HAu1gkgAOfLuVLWb8dmrY80pIEYkz8iYQpZydCpOa7PC0F1UDsGu
RMLGS7RRx2F/7iIHWPSr6emc9QaQOaiGs690cq5wacr3A7qRRn6bRS8c50zSKOqZB+dzzny1dvbx
VMTL89orOKmn1pnSyTtTp0vXtIJxixypMQNke8Q606UL3bRY5RQKN35GQ/w6asgur0P8lMXDEGHi
DliDvV6vokOEL2ijWl7fZiTkViLeQnYzFDbKpA0pC/oMrh1JG2gdefQXM6hHd+gZV6cky2LRZIC3
Q90CmjlP4haU8WY5JYCw5nTIXbWuKMjaxVbB0Rd/uAK8gCpJTLiXVeGt80mJKSMJnxSBYql0vHhm
z+tnVpp8z1lvvXngmNZUgT0EBbn4HKUMv97NYIbl60R4FhsXU9x3XXYMHWqOKGAHtrtrv4jBut8J
ks5IgHUMWSLde5N0gcGQugDIsvFJAnlvK6uGIzmbYcjDXwyxcFUeAgluaOXG63DrbHRbdnS6k7nC
zenoZCba7ItpcavYvyuWYTIeOoJpsgqLBHuADRxR/5sBF5c7kAtzvYZY0kfcIrhAgIJ0ICNeJbIO
q2aSbx594a31IeCblLTdtnKO6UVtemX8STdkruMdO5pTuhQnycIaW7oj/Y7cjJgK9WgiWkqwPnJn
J9X3k09s034PMU9q7dc+DkhNHAAHjFVI3/PSF8+LQBbUbAZ2B81h34LxUm5gGYX4YzDKqzy0gSA0
M0Vb3BipTOno60pOz7KV+Eu4W9d1aNjaxZ/LTYlyhOEWIsbhC9H/OnmzvlpfUX/mkOPcXr8HcMXg
FTPsMr7EDtmJasfJfc2wZ2UsmcoJ0WJ8XNSMjJ9WSH+dlWG1/uRryBJTshKFSMf50Skruy6nBogf
PdPgs7Hszgxuh9THBQJ1VE0OV8wL/kDnU1uvszwxljUd2FMn4osgLFPn7WIyvoVJFvxIlWH95AXN
Y0yK0xu5XciW1jJUwHt+XhI44sUvQEcgb70rTgtWcUo0Il9aU6J0H69JyL7zOgRhVVKtvftp6+G3
M2Su5JrVRBVvvMjsZA3jUqF5D38s1481fE44oynYRzaxO6yTXNprmRGRJHI5O/LjxYZ459LHVlUg
9kpm4/50Q6jarIse6Mw1xBKIXTEcsZ0S2e3vj1e/HOjJ5az0K5PCKjpFaFu/HOgR8xGcFtJ+SJvG
41P79FYwGyZkOsfWEOsMKkcSL/SAZu362X//9uvB9V8Otuvbe2v6Htipa/H+vxxsUSI3xtT7pKpO
S2NODphPwTmAmfT7t/qlVMBsggFk8l6rOSAp3fVY/y91kikoUD0SSv5zjCDubZptK2MhboA8rqM7
9NL1oQ4ZrMuHRnS06W6/Fsfff5afUwiuaTJ+oCFx8ZTDGee/VEri0bFJ3+bJQ0htx3vLXMS87b7v
kXTvlobQ+e/u81/f0A5DEgcr7pPk4q8cqCLtTEyRMahuNV1bbziJhercnwuWua+Z/fsL/MUWe71C
crcAvCyYS6Dwfk1k6jIXSa1KDlmnFWNKlzVpP3vO7Lp7Lfpg3OcyXrq7YXLmPKK7eV3PnY6lAStO
wX70N5/o55HOJ+IohQc6BboQDSIFo5+f/xyaxuTPTntfnibVRFzHHNdDEbOuZ8GY8QhSMczMTLrU
1x2xhdnIF5DftNXS28XJfg/2oHHNDXI8UH4s9S0vZ37E1jEDlua02+lUVZGnZfb3F/HrY+TBCdoD
XSom0ICCX2t97LutsrUxHlPkwdzO5TMQkr1bD3ezEQzib/iN/9v7uSYPcv3Pg6L18z3zNdGIHZjD
8Wvbw7CrhXPfsLICbMHB4N9KrcEFQyeIxSITw2Gq/mU5wKueTDQIt+NpWyJIXp+GX5TMC+gQ64bx
+xv68/pDfjZcQX7MQPQogozmL8vfRMdD1i1ucebXRocvrV9VvvPmdUyYv5uCf30rHl1A2QvhJYfM
X5c6MB/VPCReQnP1WpodXbIjjCMbWe7fFWJ/Na1ENEL0T0mYu8g5gJX15+dWm8hLcy3Db2ZOmvpr
WtlesYaKnQMf82zEnaSutiAJOtvf+F1JpWODuxj2t8qptf+UTyaL4O/v9pdE5H8WfJccJreAbgck
byxtwa/7jWlSL/KztD90i21i52C7eq3VD/A7h+bPfqkp99L5nZDzDUGj4D60tt+gh60uiSL6Bkx2
U0gyUle2ICdi3tJAgTPW2UzM4jbHGBCVpfH/sCmFvUI1hGGy63Jb1O2uKocFxThQGKiFIEGxtyuv
HHoyHO8Wbsq6AhcehyTnhu4D+uGgY0MvQsozjF4GV8DMkZCccQDysyrCzEcyRL4CJ9/g19Avn8Id
Tg4BmxgNxSyvpyNQ8Xk3sSuz2VI4sq7hyYS+mEC7QR1aHmt74HYT+nlY3js91k6EtaeYSyKx4LmZ
wA1gkBc4xgFWqvsOQ8/Ik34J4eCfqZiW7ZwO0lOA9RnZUfGbuL/0zK3Bhd+OTksHBqk1eyeDhres
8IEhgjGpogBZLHWFMcmBOkOZl08O4Tj4AGS0ocCnxDONNUkBKYf873w6H2JH2Tt0LdBkRDqYzJBP
9QOjFRU08daAxDyB8GkdVE32Lb5Y0p92SesJt310sfRZmkfqIGuljdjUtL1jo3qKG4+ZJAue4ByL
hjncp11rWSh8LYLhP2eOxH1w4Xp6st8sV88qOAqIG/IOS7t8dU+rewMijGRB07ggqBRFzq5uZp5t
NGkcCuaNaZAxGbeEjJYbbGfaG6argsa/fsFcO58yTvlh0FGvzVKzPwizVNMHnByatCLc4rGd3VR+
XXUvNRkhY9gEp1Lg1xrZoqpJvKsA9gcHoTot6WIguv+M/0jIr/ErLbrrZngaGuVnlFr7ZcFREnZb
NsgNPRVeBbSkTxqfjwHhyd5MdEyFj2wuTfAg69Ao91XmJu4mTZLpwZ2xKonmbIoP9II6Z/h8LOdV
p8czMizNvY+r+Fbjen70M1UCrBNj9xgzqM9E4jb9htmXfuSdLF8SM2siHVoxZ+TSUQcO4aS66Fi7
DKT51hRMx3qS3hWUOxn5IgWh05og3XNfix3mC8PNkpfK3HFaULtgNh3c4Xuv+pbK4cG2hLzshJGA
nu7Vzu1JjSPTSM7GZgijNJyCOxjHLeogmX3P+jaGpoNLxizqOnLjsL0IFrva04tCdRpCCsztIpjr
raDVfj/xJ3EvnNMPqHDDAfVU/B0bthJ7JatccfK5u09zs3mQQP0WpN8mHamG0yRPEzjk99KgJy90
hupxCuxsZ9rKvABqnGabxjCcK0H6cN+pvv4Buz++I6mZoeZRTvjdogTFOcuS1j092mm2l3MN9qKv
1H0/ChIhLAVRP+vhwum7udhgIxRsYz+M0+Aloyl3PkcZMXzrbdra8KKQiuMX3pbYAzpu8CNQrl9F
Bo0kUECQSUTCUvkdHkmY96AhuHTpwG63MRiRdzPv5RVUIvOy96x1hMbuWttNRtAchNnXpl+M52Tl
DWyKnNSOAla/79Y0OfSV0+aacpyXxusEVeBHa2BvbmfW8t73OSSIMJbIGpelZ+SmJbx99EQdHajL
VOgL0Burra8ls+Ns+SzEHPW24+SUzgX4o1JedBojPFsO9qVbVrgqOO4zDdLfsIyKj8Ji+oz9oCJS
nma2STSskMidG2cnfFXTRiC61xlr0n1uUnZP+s1QoM3AAyFLXEmDjCPeqZg3G8cu60NDAmMDMowu
cPq07/qUHu5toVTy1KZz+9JpSfcsrDO9ja0OQ66cz0clOCAXyMTT6bIVOphuQ7o4VzPYMX/PK3qI
KT5Vz/UKk5ZytO5CihvnEh/J7YCF3QUdAeK9Dzx9lVOHgPhAIpg3jWkxHgz6HJMhufICowFOaxXh
e2cQbEUBcWO+wXmyvfUmD4ic3XoeyKLFP1O0mt6i9kNzMqXdk93U8jAOGvaHHL33zomfJs7vT0uL
N+2Bdol5k7dV8gNKCQY0yqfvgfB0flBdSMtFJ1oqyUWiNmY6judeWMhDS3xMF7/fh09hrcIPrGSd
x7yLm49xGZcfWCHE0eg3Nt2OuXMw2SmiVrfqgbjX2EAZHK+Mri/eFrPB/KK0YnRLpLmP6WwK9jLN
igQAKCBP5RbemU/BaCv7Oj8U7tA9oXxy+PyjfWGZtbPPPad/JV/Y3sJB7c6suQwfqqpbLpM+p3PI
Z8nleF5lx1qY6qIbxHQLa6p77IJAfHMKMAobu50hRQDo2KHpnG4sRw2X0Cim82zSTkM+KagPoFxE
xLEd5SfpmPB8Aa98FePAe7fYQfoUkNJ5bZdAPbLhJ2dMNv96sQyFEtLL9iAu3Ssq7xYsviqECbXM
wJNMlFr7JTGa24LSwGr/IukplqW576a8fZVqEFC43GW56kIxXCJ3LMhaVEAfnQXH3zSp9A5Hj+DM
oha5HeUiboIxcagYdMZ3I7ZRaF3NLsxBaImVJgaP/IFUe3BVuM7oK/xh6fZR8DdlfDUZMoGeZZVH
Q8z1c6m6d34nIQGdWc99RQQD3SU/6jBHnOhKK7sIG2m/DQb2IdsyncxrJEjDU2aPI2Yb2ISIbZha
/iUowy7Yh2ZVhxdVGmAcrVckPcZDANVDYBSbfFGY7lVOXB8bAx3C5Wy0Pvca7xrVXbXhSAHKov93
Oq9FW904Whh3fh1mtK/qLm0w/JLdPc4CY7WjFD2ncPqLJouMrnbRC8axZRz8se+X+zmouyE9rKGH
iU2mbsqm4K41E42cBbmCrsQGgsgFKN0QjxjTD3m/dQYreZz8paE73yy9K8RssRVNFiHipSJBoJ7d
jFNpxzrSSeV6BE5JjdzpbFQe4Gib3oT8cXHm2MZ8TbdmOFzYLHbmOW5843xoyxln+nTs3eEhNJIC
wzE7KcMOtlMMGgwQTqgBVqHm2dipKO9AMRvLYeIAnG9NWifNqynMdQ12h/rCtV+ynEbIbJeoIeN2
kdsq23qWX1woA+hUflPOhoddFLe/NjX+JaaNFQnqMWm71Y1SIg8UEJzcK20S/33DfAgou24Ha8b7
RlhDmV4VKVXjDR4BetkuWAPWG6DZFKTwlCvO6gxe3y6hgHldZKRvo1xnGrissILIC8zUJ1WXd9Y5
PkOSMil+EvPGnqjKe4ADjtDUtE/TOB37Gx+3X1KE5BKfLWl030fsZiJodrN9aBqaMnfJmNrY1hLC
pQaOXv0qkQM3mnr3syEaek3aAWZCuWUlVbygMUF5Zt/Ip1h5sHPi/sVNWkuHu6LyLT/dSVs3rntt
GaM3PFFjruKzHETEezKOb8uSJk9JKt+SEKNf6KpT9TAhOdnFmHQeTPYOkzXC66jK+QvOunZ57Jxs
2I8pXDTZyrU1BK233FSVWz10delFoBXnzRBkguV1VNU3lcQLnK2Sglqi42sKnwHwFN3TM7yw14hb
sGbOg4+uqYuykRQUw4HxskGmN323GlncybaGBNvj1HbVN3XzMLS9SnApT8b4nGR24m8MGOfgcbCH
tmvghAV2yA91YVq7UKXNZYHb4bVdaHFpS2qpTYLLcxFyKopAkI7v9eAPh0XbNn5cPntwZIZj2++k
5TVHZI0T6IZuAh3WT6betgWgRuH19ByGVhUjREenOZzDEEw0XFrDelggBn+PKce3h5yyX9QxJ8EU
zUV3ZJNn78+8AhesnPCCjxDfs+nAg/NDDxNhmT7n8A3eSAjqPVqi8AAMpNr70s9vjRza6Fh56YtZ
V09ljkAt4dy29+04f23o9W02LsCIV1rQu4sBh0C9iTudB9uMnO0FgAUuOjFJvGd63HIGd25yTiUX
42Rl32BD+G9FDFmhsJzpaqSgHLmybc4dMtnP1ATsYl3StNw49HFfezFs3wLBwbSOQfFNFOsZfaat
lU1b2/0HZkBGtiu9jPosOe7VURpjczqIcGNTlMCWhhymP+XW1ilZRjaekeXudSl7+yOFqAswtuQz
wLTzUxAb/N1PllKCf7p0zytvsP1obRDFJcZYaZPQW9UfkkMbbFLpOOYb++5Ey6IRTOOZoQovUpLG
56x17adVzrC3FqxnNtnayei6Ov8YxkCyO3DwBIYcI9LCqdu5oqLYXcoZrQtez0Q0Vxrk1UeBa2i2
7cl+jtgml/qbUnR+H5iTHNMGSXL1+0gxDUPQfByxrh6dC3LnCUquTC/E8qhZfwiUrfG+8lN1KWaO
bxuDaERFZdwa7s7AAhnFyzK6z6ovS5xBMYcveryYSxOA4HGYfOuBoh/sCirV3CxPTWl5gEalLlj8
cMeFL0VXZouldLJBXGI0Rwf3DQMXvZXgMVemK3edHJHfI5RhEG1FWqX0wcGhHj0qPFWBzw0xWrdb
T7EQbecWiu7Wdep4ean7oS5u7Maa+ohDRbyCi0KvWeS2swaMaA+GCYxJ3HiDg6FpYbWZ816iZjVg
T2N0nGNa3tUQVK6LtPGacMthWwuJW2ha9bSts9+6gBgoqwXlZqAlBCf6egR1VFzOQUxGZ9vjlW3J
23IkaQXaiV6RcNh3g2yzl4SONeyVYad1VHdoEnJqCHSa1lUFTavwagzGBqP6E3yGHt1diiyrqndu
SwkQLhjMo/Eg0W8BdehmYZj5bT7IgucgDFRcQ47AmtIEJqwdl/+jMkIf3KPs83qOQplq98XtXDt9
OOWQDbnWQRRuPWRsMT/S8pJGxFVRgIxhLc8wDxf/eyJiU3sH5N4L8621+jB7HeSU0u5dB+TfcBzE
M2Xy2CFYjtXzkJJPCK4U8aQ+0sgNwXQ7JP3QFoeFohtPix0PkMyHEww46UVuqYa5vnQGLg/eT4P4
AzN2tweX+OAoV2bezkM/mzkX5kDjPpAjJ1OEOBwdknYvJb6dNurBJioQR13baMyI3GXIijmHGTFU
IA6Z8qt5liSHT5QllF5DOYldUmuRARWbEAKFpA7qJrhaiPxo3TZK3N82CjSDHDaWaEOx8+fFEQfK
kdWzDIbyyUD0ozb2JzFKDMydHSKY6jvGrARZtNCkXbFrvB5vi7FDPqM3y8q3oo9pmD9bdS7CLBlv
XUS7Z6Sns6vGjJ1tYXvDdW7NM9wSp0JDNobUp6VRglTTk3/eEsH5G8j1cGGxgsS/rlMm4kodyKmm
c2UsvkuQ5PSCYnsabzz20SFaOfP3tJ5DF0smo9wRgHJAjHPpQm/0hKoi0LT6w1gg4UjI41Nr3QdF
VrjRhMHJtw5zoG7T51BczXqhsRqjVGDpO6IJuu8htNLon2C7TsKFgBqEO17ryZ72sTE29tVgBWiG
bMhE29gUOAaJ2ezPwKX5r9Aogbhs/RiWxJZ8YuZyQPXn/ljhnggo2XQH9YIiA6eSTQesIN0iNWlH
4iPLRu5EbuuYcPCuNgITNH2tqQNqMLmFv/MLYIUGQHgU9tgUdhLJn6TtfmvPA34ktYvdqL+yEGl+
4sH4OjE2DpK/s1aWbb4dyJd9LOgoGBtwFjFOa7jORe49S+rbmYcd4Y0ehLscyccP7CYICopcJlcG
y3D/xtlySu/8vOrWoMuxszMiGO+iw4Ys+2CJdOaDM4r8vpmc+Br1ZvI96SzufDAtGhVdPJAYwRxc
b+RKwAxWFub0icWUn4jMycfccWJM00NRuOG9RfbQjwBdT+cWOYssmpDs/DE5gvZGt+iBKogcP9+p
cx9we2j2yq7NFw/62ib0kUfi87nQONAv84bmoPlIq6cN3XLoRzqeyhrdfpiN4XieeB2iub5eUKkm
GOTycVfo6NRxGN7K2p/tPYUryr80S2d9lIzQ9kjR0IaBKZj0UT0C9W4JCuq5v3YG4KeJbY1BZLqJ
BPmD7uRx0r5CDK1qmvsRKfhvokthnFXE3zftJ3G1DwRcAkLqOdt4RRyikinaDGwGHBgEYWRLbpeK
BMBm8SQ412JE9xc5ZgXq9ZP6mrio/FCzwIIdHfkn9ln1zo7xxZ6UO7/6rBbjpVZ1JzEhG4N7bO1B
zSrDdVcwZkYSqLKba6eM7csgLQsf9VI8VxugPeGlYaT2x1yCD9eG7G+REOJtlwX2O611Q035w8eH
Es4aoFzcV4EwDp8A3bIDMbkbcJYuWX87bGtza0XtKiwxn404lfpI4qpwyAU01YxJbmW9ZljkzsBl
rO7YIHwxd/7kzpwJQhA/mzY23WpXWXn6WLi6g/cA5HY7Ep5HqQM5Zr1v3s3kTGShHbuJjyDYnZcW
8QcuX0P56vRV89KpZvWlr0k9IvREv5WMDPmye02MyUyIrbSxNYg8rrHwg7VI2uWtTgZ8d/GtKKMu
K/wbNajmQrk49XIgL65IC/hnoE2CZxLGYJWTOvE+pI1fsRZmfz92s32O86qyt/kYTGu0ZlYoemoy
PD6F1bPeSWsPgj+O5BhfhPpQu/ZY3tPEm0Udua2oY6hj7uC4w47wBSvZuUmRLE7WSxrP+iWM6UOX
/WDSV4gVbBWU8Z+onU3MG4R6wkmgPVgitj4ahPEvJr8C40tz4+hEeKEVKLjWaA8OcgVc62B4Rzet
buWw0q8DPC0t5sFyG9KFT0RjierAfgAHbQh6B/IQmhl++2pq7e6PnFxHFGgOKm2T1ctGp1bzbASl
eMhTB5tGDCONcykxSms2CEALx/k2DyT/QShJ0kHdBxtUUY0RpXmaq1440ILfuu9E3wj3RuVpyyrf
Y3aIZKpractGu6BnQC6UGqiDNjdiRuEzA2mhhcQGeGhqBeB9wMd9OUdfPqunONOT+82tRVOc5Q3+
q2Ibi85URhSMrpg6Fq8CkQ2lNspguDlnnhmhB7QWwsbAnLMtVL7O1Oe4L5DE3Hi2dvcCdm7w5tW1
YlFpZVFi+Tf5bmq6EXEe8onImL0kQWcjkH6hkiaMR+w106LNpEFdL1wUqqlsfpitMft9RJ0V/eCu
lxOmTBRSswTQXYRH/aptZwyulnNJnixmezdias4RJnO013XPTTDFYx5RHw4499HJlOn8mOfYTDVR
P3mBZ+1M6Qw91rrFMlrzhr8is3k7NYKQDHxcyspwBkgMI2vgS/N6JcJLzLA8pAn0yvaPwUgW291k
+GvwMyT6vqcvDdVzXr7E5CIusbGFM+uP+99X534u9lKSXBkRNHCGlF8Rgf9q0JS5M51JSeZ/BwG5
tjZVJ91HBYCWBw4KpS//pvr6c0l+fUe6uKlVrg2sVHx/ZZ+QmwuUSbvEj+r0jvgYrPoLB0NjKvMQ
EcWABm40tUHHR5ZTEzxd8r/FPvl/oJr8BD75/8lWD9LBv4yN6F29/8ePWmVqPr5XP/7rPx+aQaX/
8d9/dtk3Cvinn5x//6///Py1E/fEWSklNFxTjjXXZ2gjYflCOXj/oC3LA3tCk5DPIPvy1TNs+x+A
UGybohrzOMAr9f+yHJDR/4MRixSLgvXa4c+f+zec9ehk+Hkwr4gCnMYQ2dhIi9Yy+KoG+he1j8g4
3LpgbTeZZ1X0gpsTvbY2VW5qIr4aXm2NfmMzGmyrV6ljLnj9OK2GwRknbi+PjrV44sqrhrYCL0JJ
acsSgjEY5/l0OQqRD8EdIrkwQdO8kAG6L4ToxisK0iWJe1OG3RnNTmvWWyTJhT1JS5Ubqx7SMKKn
aRrxYTFXe5gZEj8RLMq+IQJbPffvpWX50GJLGFJk3lBIJnfk8xYdIdCbvTezL5QMt5yz7ORQ5CC/
WVNaNqgbJyST32yWWsTjbuqqQj1NPmj7LU4cIMl1gLfHTdVU0DGLGq74Awcmt7i3s0VWH73R+3er
f7l55w6sERecmXq9Us58uiAtyjL7aiRhQmNRNwaPAzYjbr+ms5oCy56pLj+qhBzEmcJjfBGRrbDB
oWBM4Hc9At1no+As6M/XrDxuvkQKlYXp0l8E3ftoBeQWsi2X18yvrgqN5YJ+PyV/OEEa4llLv1+f
vZdpU7QRaeeJcg+MYIpSG1jHvX1WoL0kiWalefeWun7WHzPPoADheHIyzivp5MGfwdCr4QwY3NL/
oCxvQQLXECSEuempVRk2qYfAKpOo9NbgcZt2lH51BIa0Wc7yhEfypyaFjIFqTWVgHzeIBvotLbbC
0UgwKfje1JAmkC7MTu55XCBnF1jOAR8240YgjYTp11bILG7KYWyc4xjW4fJiDCHkP2D/2aDj8xF7
vP5NaKuPXxY71e1zS/91c+u3gMnLsD0sffbohK64RA9cPCeyUOfJRAyrCv9FzJ4knVjEMEnG8cUM
EhnFSGo/B+4dmYCGtJ5OorQBGblBFmEQByH240bgn4t7d+M7f5DujYdXsH7ldOnandoARsz+D3Nn
sh23kmXZf6lxIhYagwEY1ATu8JZOOl1ipwmWKEroW0P/9bkhrZUpvYiKVznLmd6TSG9gMFy795x9
Rn2rEh2oq9vXol8nEQOumo3Cp/AZ7XbJIE2k1S4dluUx1DqgZCNQYV+L9UnnlGSzjC0vzhGwZ7yd
yUgymOVJKt+a0DJS5p8JUoZN4Y2Jfs9wr9Wvo+aFUbiJXEgOW3gfdBT9CAsa7Tcox3b5TUITpOrF
22Ob91nqVQv2mjoDqBm6/VtGHzdohEZIQtXNhbWvvHzYcXOFb/xTk0lab9XMO2GObxqml82Fg0gr
T7oBvH+j67R1b+B/aLcx42Ug8lPxxD3bZZXQmNrOanifC88bP1yhPPeoSxx0B63Ox+TSzMAff7S6
nlU7hptJeJJjk6ZBrM99j8Ta6vPuAbtS1R0WTRU3YYEN3VAjhwarrskIX5op/EWvWj3QB4cRObRV
Glb9rFVv2hA38TbF/4a3rGfXuK+x7pwMRybCX2ABU0e6NKG2HmMpNE0LWWOgKzS45kXDgNHpKjAx
IA03ptfnuHB6Lb3LZvyF2C84JJzDhUDKdQaJZjWCB8VMpI7AsppjVbwORT8qf269DF9QO1zJQ9Ly
rZWmsmeuJHLl5zy6X3vgh9/JtZFng3jMzdDT565IuyQHZ5Q3JkmvBN3Mt1DZwjomfGgCkWOO+qOp
sn2RaTIIaQ6iV2jYOnkjmssJW6+OJBkZ+4UErADALO+s0JR6m7xJUisVWvKNQ6X2Av4vesCVamAx
I6Ajn635Zpduvq/xVu6bsJ/vSjMvPke0bR8VtD3zFDrqB1QZ8vFCZrm7Bm7MG8rv6il1Rnfe6J1h
/hhMI6/9FosYyU+uQ9cxQclSuJ2xTvQWmN/lEP3QO8t5pZksczDHMOeTeZJB2+F7OjFjcDYhYv1n
SBXTsl9Co/HjIp9oP1VmdtdhJqXTY4bNA9MBJ5BQGrKAkB6EGKWypu99Ozx1kOJiRN1D+SpKvfnM
zW+2tJc0OplU09mRpDfx4eaDd5+gq9i6dknEE0HKlxzu9xdiJBbjLq+6Ecl2zqzaNcf0AZWKA+Iz
no4QW7Ivqu4RAxiVyxDE5UP50C0FoaVlNBACqFvmBsyzUR9qU7YvI8/5aFtPpmyY1AlxyzVy1jum
Mq+l7gyXiD75Xg8N8VnGqn1jUNDvmLfLHSf15FbTNQgaGuQ0jbXT7HLQj636M8Lc5n4U3hg+zErD
gZHO9NHrgvRXehAzszv2WavucAZ3JraesG0OtAD1k0Vr9ak1kncByPZkTBETr3XWnY92xyiqFqx6
XVwc0T9ks5t/Rli1bGdjaJnkg85EDgzAPwnvusqUG3pH7WOP1/ns4csrMG2YxVsSKueEu0y7jWrO
tl1ZVQ90y2JiJ7XojT4HffLCGYIGwdaPHIXbtMENQT+mxnL4OOm4uY/1XE1oWvgWOPcO0Y42LJDr
pf8RJemD5yRHVEXhW2iYV2fM1CfRNFqQJq144fxYbqykvnfy7gL2uj+mcZ1o5E8U+o8wG+gjQCgX
LdMfoxHxs0aj2kczsZ1I4DxyAqdSUOpEYKPuFzpHU/YeHQU03V4YSssYfp68am0cLB9MV5JhI6Gq
+nXR78k8qc40CHd0PplBDcjT6lUCAZO8qfUBwXT3UCoxnalv3AMbqndXLKm2L4oIsYeINPmlqdoh
+sBgtQrp8rK5ZbnO2ZJ2GVhmgBSlH+LcecmxMIXbViZes4Vaik5vYExdIzWKWo+oDJtC7VBEFCQ3
AwYoPUDPGN5jt5A1Kpt4PiDdLrcjPtCtVhs/wJYkM71zrfi+AqPu3V6+5KCI32C5sz9jVAcUrxcM
DhTMBAvW1yHEX7olh2ch7h5l/htZWExUHaZC+aQxI5BJvXM8TqHTPNGVqGf3lVtDoyerWfa+siwS
o6o4j3YVZebzlEPnOeaomuIt42iHIZiR9GvS3zx/Y/y5smJh0XQPCMOaPaPV5psNMRVvZTtvFlDm
X0Q1FPau1UxvlypHBYQu1ZhR6gczTd0oEK4TMt5gKKAxkCYUgebBXdglvIkohR0yLnc2rKVoVyBb
u8NnR8gBgXt7jGMr6F9zjB35VkMQZppm+pTKOYYKxS7qyzEad9Ni9oEamJkx7CAMMJnA4kOgHT/Q
2pXMIJPyzc3s7JXkPPE6gTm6ITOrVn3JgudIn90Xt1XQVoes3E199YFsQD9gJMi3Uaq7F6DxxaWS
HOwcd8k/itG09n0m9EOcjRKfat+yPVrFA0CneGvLlFi+SCW3YRTlRsUaAIWxKJ6w6i8M7G3jJXbq
J7w5OTWxq++rdBm+mzb9xSl3vlcsgf3gEU7q2Z4GOsOhYZUNN4oDxSM0oXmCTcfeSNW4VxNk0xF/
SHRpQdpRyU0RT1g9vGSV+p7kdsq0KelghwvR3FouoXVS6Ny2pAYWLwIDFWN8PQfqmcfvAH7lIZ4h
A/jKNLIn5Nr5XqgC1QSckS+w1PLPKi1oPnP04MivTZqz76aaetQp5/iBnkmPeijNKj90kNVsyg6p
csZpraQYm4YR750JO8Huj/lCVeGridQO2rzEE2SJQ18O6ByP/GzM+wCagjwSgUqpULYllYJmiiOa
4DYN4CQaiil2iy3LdYGqb0JaVXsFZvWpYJjqsSJrYuLcCHL+FJriVTNb+4ct5/zdbPrxknjAaBwc
+V9ms0R0WkBr3bRQ91Mf7Vz9FcJfcRogNZHXswg9IMSi3jZa2wyPRNUSDgL2NaKGU9fcHMX9UEzt
3tAzD+kuejq8BvZ9h1mu2ygSjQgiAWUJvSQZ/d7sG0R9fZmcUPfpwGv0lkVotU7pbKcu7bNLkyLD
REOjmM2PTrZpkez6JAAypRBmnm9DJ17uBF4h/QIUgRiucqYPv3Vmw0Tu01ic+lis471H3ufnaYE+
QMspDuvzZKfOIW5c69aQC3xoCLAiO6NNkFF1tlBPYw0E1EcZiyVfidne9I4RmxC4ECq/9Gq+MN3B
VmRoWR5TVOvxYY5L5O5ubl9xvWr7JhLym22OuuXnWdVfXfbdo4BKfjcVS/TuwAWnJ61HpgPKs2qD
UZA/ic1SsklBDl85Qik5k1Wao6xCRIiQDZDwsPOcPntj+EDVl8v2czQp7sKKQtGPHVv/IdyuCJiE
p0daP9YLeOXkfUiNJKi6dHhtK0XCjEDLZEjmu6YlC54/Xaw99EsfPbhs6bT9mG69IAZfS9ZxJn2C
s8ADFOBwG6eOHWBYr1yqBUu/Zwzr3KOsG78a1JDB3EjxbahIq96UKcg20l3D9iHXJcxksg7uAGaU
n0vXK9+gEFE/1wyhKpKBu/pW156+a8o8PwPc07/ILCIiLw3lUe9arfZ53oQfou6I14LF/sm12vFR
X3KR+cLz5m47mXbEbWknQd/pYk/SBg+puPGesoHwCrDA40GgsnsRxJzsWBE1NtReP84izL7NRD7d
YcgkwkNVI5NWhmzY1+xTI1GNAZkXL7FhhMe2G+ZPM/787xJ0P3G4Vn9uKpZjr3fhNzuSCvGciu9l
MWU3gz2Rh03S447ndPQYm17OIpvU18qrvcckRPJgTp4KwG0dbeZed7ksohPIiswADd7pREbmzSeX
cd6XrmuKi1m3HLBHJoYxoV3rOS2b7wkBqzXTPuSIa9k/EiudAJXZa2xwWBCjg7Y0tSIjaKzqk1qo
VPwJ4yEklzSRODMJmsBbDyR8zMPkZEQ9eiwcci1lbJs/i0WNoC6xyrKf5dXWAWiZsX0XiCkjE9px
4yi5kdU8UrX3jLg3a64GPzFK7zGKZIWRkPPYOreMOUzTLaGSjhIuuKvjraVUYqRjQlreOiievzak
87yCwhqfamMp7A1hwbYZIBlyn41yEQNLCjVN19u1d56XJknflwqG7ioaIiUTcYB1BELdTDudg53a
Ux9/5ApZKuCZ8TqUglCuoXF/wOEf3hQUEXVGQdynD5Vh0z9yqe7xBearKXMO37tGavNnOt3kBUwm
9OgMN/8LCrf6hCBdXml0hHvys6WGyjrS7aNlN5mz0dtoPoxTa5MeVdgJEZ3Q7wgWxncZuOnclifN
JqvKHxtvvCshJ6XBQscNHetiWTsvVC4hQ439QWO52YdZlY5Bag48CL2uGDejE2rbjOHFd7nMND0q
wA2k+fA3yhgyUqJAh41BW1C4H2s5DtwWrjnf0cjpEMtFTfG54mmJRtYeEDLBMRKMjuvmaSK5k/TK
jkyNxIsIfimS4ht8bVJCiA7ye3x+SdgjGcJx+01XDGSXec3AWayJyKpE3FGVWlv6Uc5mKkydzLkk
fUS+Xe7N0bIwbZfOpdfE9AltcHbPJ+X0pRXZm2S7VzTv53bTqgLRaJ505lmrlmhfDTLc8lgl45Wh
RhQs9jxfGnIfHfRN7CybKgUIYkOmv8kqjDeJKnMviGeBnIhzVn5FupOpDeHrtn4xHKAvm8woZqA4
+kRQBaqORYej4w302Zpuzs90NyJ3myVmnG6SCRMoU1JLsz6ho6iiqxbWaygCK2ssEt/EGyq/i2Lp
y/c+Age6y+y26fJthyox8VvZLNVz4rJ9HNA9k3Lsu2E2ha+d3SMQZRXKUNubxRAjn4d1EEf7HNSE
fVWcwMUxdIB4MQ0bOb103uiFOEiHeQlQfvOqMdLyO8gR7o8x7VLvy+SqkKBmvWNzCkDTyfZuCAvn
ynFBpE/ATkiqE/Dq1VFUZLPu4r4K3UvIYTZ8JAo9rHaMFvvxuIxslLuly3jVBFLDR8kBGSmcm6Z+
Zaza+wSHSAryw+E4y4wao6C3nW3i34PQcfh7lO+69chAqc4PRJkT0cprd+DtFs8Ion7ozmKMu2Q3
Fjxqbs3oDMsuycwi3OvcTfZlUG63kB+fzeJg4ySPDzSFCudMJpnR761poQPpL/1ihDfNtXlx/CKa
i/5LE9GezuDMrNpTRXedyZ8Fe0bMOS5wF9fMLovRph06ZWraNU1qr9gv1DCWL8H1VQdPTDK8y/Wp
pEZeEymepG5Itt0y7cmKb1Mx+sRb2NoVqRmvu3QLjdn/UM7sNvrkhP5MmE8LZ4nQqDAGWYeKb0DB
NTcOjqZZZnj0M+E+jy7M752NDvSORlb6pdLdQfkJEbxbRb2+g4ghtgSlOzevrxwAtNwx1H4xTVjH
uREyx1DKQuNFDBk5vtD6o1SRoeQ806YcaW5G9Y0mcoL0yLW2eb9WgHO9h/vltIHBqPTQMybb6pXb
3XL0RTvW2au7iHFr2BGDGj0aDu5itW+l3fVHOsHyuVBInzwOypMvtJRGCE2VHUkukHy68qMJp6eJ
OWEwtO4ri5BU2DTn7uiATg0yo3HvDVVAIZb7QwzfoNGxwyyZmW5gQ5B8nMcv7UIRMqQ1muRmjT/v
sKR0YimCJo7ifTwp7eAgo6HpR1WG6t3PsnGvoPEF4FWKTW0vfPBCn33D6wjl5Nl5tTGgbIh/FssW
NXVM4dzO3tFWA6KzxNQRDNpM1WchvMCFIfOVAbO7s/nOtlmmDGLunXiw9MsCOugQ585ZG1R0SK0K
Na4Wz7vGzG/Ktb8mMicWuWDbf4zc0NgPepQd5SjUETGg+RlxX/1jdmV8T0gVo2s2x/yaLy7Ps8Zm
T6ur/mIgbHoTuoG3TZn5kbJfJ4GLl/syCp2jlI3aseA+O0dJM/1wS6/yS1txs8skG/YhQtD3OB3u
hmXKn8nOiV6GWkNSONXON4skqnfkD/Qu+XZfHUUtMgCP/YS8N/GNyRjuDSOfAwKX9M0KXA5IBafn
NAzrcDNqiWB3ycat4xekcHO6x66CzaNtRlJfTC+6gU2qD0om30VWymPSzA8WnUU/G5wno4zrrZFp
Nfq1RKcjOiA5nMIfYhhTCB+F+17ZLq4wGuSNWXzMNZplCLH1dlnsl56IMN+Arb2NEZhsta4Jz4PT
1lenmL5S6mubkrSdzdqn8Ss7i66JO6NzNujL4jrrH6nL3gtuZL+GqYOON73mjHBWEveIuDIuX3Fp
t2WA/qgL6qRuPmWwr0s/Saf8huD80eiXkHNcD40I+MKx6CNtK/JyQnipG1tUHiR5Wxkj+4K03MZD
Ghxqo7HPYlV/HTL9tnTWbe7mpxmIhiwNJh5d9QrerzqnhTyQ5BYdmox1lVrjW2lMywXezSlEcBcw
6w59EddiHxpldx6mtroUpTudYIdwDKHePTYm6ZUNgj7fSGxjD6w3uk9GFISNa3xvvI4SD2b02gt2
W1/iSDw6VvstaRlhNXS7Tk4D98gF6ADOBklU5+U7vaEGS4UHRGYSaHeMaTvIaAQuJF/ZV4dV8nci
ciw8Jlk7IM1P5RD06AuYEKTq0HnVac5NbWvH0LJ5+K+6xtCwiZUyB+sB3FKGgwM5H8fHVpRE5BE3
tjW4X8Z9HsrkbJEbe29Jlm2N8OngIWzfLkP+Uuspz9k2NJ70nDBU+jQoBjuvPDlxQeWC8wPWQPnU
RvI1almZWdJN29zC4UGSz0sBXW7DxVpPcimypSSfaYslsMECDrWwooxvFZbsbYZqGcWsLPbUB/Aw
ktK+E2WvfXgQaHyD4OJNPZJTvsTVU51xSQkB7d2NQUPPb3JlnuSQksgGfutlyXLqwalXu8TBv7Jk
KYipWBZvAzPEoMULwLdbuJs6ZeDGgTK1Hy2lxn2XaC16nGjV9hdz9MEBlfrDzA00XmyQbIY165it
/YQT3/BDt7zD+N48G21tbNaAPj8NiZblSVQeHJKHI5+MuQmcly3Z7vv9kJDE7UKxFluGhPMYlGNy
1yNVPtElfEADQmQ1GU2Pc5raZ65hSSZ5GtJzKDm46En8JPpe3RFvlH2OKwoQssE5G2zMcvy2Nol/
EEbhQMTtqydz1pMtGhWXNgrTo22xyrAX3er5uIY2iktbs2KPjrC/TPSSj5qH5Wqjjblqgw5RymXw
KpCtjA63hTG9x6bmLVs4XiGi/4GwGABzGoJ+E6xItde5VLdG9NaDEUsqXA7zm6V2s5ulpRbX2+Gg
njS0CXUQM4BUJZWDabZXWhp4ZTpqGqSCPEUxpowbR9GcrNuYjmvSGBx4tCkJCgpKHFHGtI9n52a4
k6pBZLrVmaNat1sMp/EClSCvp0Raif6NWHMBzLru/HZN0E6lHW9sxmVB0Rbmw8CAlaYPoWFD0tMJ
mggZhXpGWPXc1uNuXkw2GXK9BoyI87yLdSiHhL5PjDG08gfqmoT+OsT2RBnaA5sxKVszT16qU20r
SxmfaD5o26Ye7MffFATXXxbv3+H9fx3I29QrEBikA3MScKizUh5/G8jjURs1q5yln5nDgSPZDg6U
wQQXePK/f6E/ffY/hSSM/cEj6AIPPKCeP18oHO0xc0im2rQWrqNTIRNzOs/2Yujbf/9CKxvgv63s
4ESQOViOIWzL0G3nn9ApoTuPaV2USWAxLnWCanC61GeGEr4NFcXiFtobhuLI9uLPRiTtvyXn/snF
/Pn6P530JFbYcET+ChQYG0ItK+klQVJqeGFD2q4CnjjKBAHmsty5muPVrwgk0uFCtHt2HSBiUsQ3
drhlYq7Fd5hidO9idL2yNz+/m/+RsObzv0wC+v/TzPzxr/5fCp3/haFCLLvfFtE/CWuO5UeFRzj5
Q1Xz82d+qWoAnJIm5MGXxRCPqGalJf9S1Xj2P0ydQyf4EqGbFlqC/xLW2P/Af2V5ZJgKViPxKdx6
gBC6+P/+H83Q/wHGXCAHI1wF8Q2g8/+BrobV/ceaBwpLE93iFwGiQV9j2qui67e7uOBWKO0mlReR
WrMiVRAaVM9+MbcdhRS8OULelIY1V9UiWQdDrDimUSMeDIyBkph1s9LkCW0346qkq+Z5m01u1ABc
nMkGlsidl41Gg3nFiwl92UXkKLzHzK3ibWaq6D0NeziCo1K28rNqKuiwDUXbOEfXGutULUG3MMn4
0nvw/d8dpHtt4NgGOqARQUfpU+VhKIGMMcafmLmBXqYtvwL9QC0O6Wb9/AvlVd/nn9fPofuazDju
bfiQpfuJAj19Bt6TGu88zwn0vgwd3YAz9k9Q8PAplYbOPmNTLUajfOw9CDcEvjq2yb+xUQvZPi6M
FolbOQ56cTZxG8nK1zKitu2tWRckUgLexFZhM0ZycFBMMQKIRl9/BLwikb60GkpdYR1ODRip8GnM
N+xsY0XKuuL/SLgNyEMEuHDyHVsQja3Jj7+OJLG757ZyIvEp7GLvrVdaiDlaMvJixEJgtmC2gA+Q
xnGYjf13C0J9demS0qBBw7A1D48Y4azCB5qaoEzArcXwKTOy6dEqJPDSuEHy+2DNIqsvIXZZRi0J
Q+6XvrWjFx5qmXYFpiC6QxePwOrrdCKuDamx3n+nAV7E24X/ODe2KdOzdKJ5dfD+BOwXMyhebVnS
9LtXjcxvF4Jbya5rrWrac9IqEZL8pHqNMJKb99IWRvZgw5rz9mPFlTxjAcU4PvaUTLvCysbw05BS
+cAIpJuIy8ZoA5AiWrZDJAOPi2MxEpNXy+izaYNKqbbvbZ3ojO95UnOtGYfL7APkr7Lu4h4l2Fe+
53jBbS67nxcWMiMkxprEt2fku9nobJwG1vVbK6JehhvMNCw0wrQSjuEgH+rqgU7HYj6YufTiQ2mG
Xkrsged4+yjBBLahNbvSOg3u8uKcu/jfCeWL0QVXJoXdNVI5X95Q0v7BC8O94HeT4zE5j4bynEWk
FPjIl+Qd3pkif9HxDazgCZpchz6XmP9nLeM4PLows4+SI2XPuVPj0yKI5/UGrnZ3q10moStyhIBX
jXnMS0FLsd8zJfR2Ro1M66JXI8IaZ4rjmvPmOBh3YxYXYv8rWtv8GbCdJDXIdTJvOvEx61F9T7sQ
2N+vN12qheXLsY34Pyee+DMMkkV/dnsT6yk65vkqZK3Vj6GhcxV04sc11HFTkm4G2U18cYO+9N+N
nysyMvuxPBPXFzZvGKXT6XEuqeKD3kyyNR90nOUJgOmokU4fJx9VPsUeI6NIpLcyyldCB8MOzeAQ
wKjUPqNm4lfwUqZ9nBuAv0GrazFjktpawqC2ssnHspChF+sIi+VdzVa+dzHu6QFzjwp9yphq9HQq
CXHu+dcnxRNWTI+UuVbzXlvRuv6lAXSimoFnFDRk9C+DmyzmnaHZ47j/xUVkrshnDzOdK5NWnZZs
Zxo11t7DpSv37iw6/XXqBsV5xiNPxAZ0cyaxwczOTkKWou/gjiIVvI6AcpKXaWWXwuqq6aRy0Xmf
q6gt48AxBx2aXmQNj2Q4KeErZutZ0Nk2C88gloNvR82RGHd9RjTxLkGcK0lHZ0PeaeFicAf+TAvp
tawOufEHoNChxwkWptrSX5Ox/1hqs4pvScN49tRD/xk27WA26oAk2uE81DcW8nIDhKqZc0NeDG/R
mhuU7CT+2i9WbOzhaUQhr2kaXyPipqjMY07j02OOubQ/kkzOWtamgn1U/CKcEijqWKeSsUbFgLAm
cQDvcoVXuyRoAhWDXRAcgwaKyKP4eUrtSdLqi8vpfnAgUTEm1pwSI8ki+ii6pu3QD3c2Vr+Ffl5n
JrywRTLCuUwp9hkik6dQbJF1afZdlM2W3Cd9zvUZNFzvgWTCNAWF5kxYMuB0NmxN6Lmqh8QhN/gh
ImqS/R3ZktnslYoMLWBJSi8AhqyeCpEIjV5AXXI8XP95M9Mp2v26y2aSWIuzMYZ5/gn7QCfPv+67
jg1wPjghp7pNPE+591jWDbNvB3r08pSSV4WIHuB+fz9PbaYjeinpFWZW2Fh3KC/5fewg3VRiCgs7
TMnb2ku4S8E4e40GuWka3Eev96L+rexap3hYSsZpF30ENvJg4JFdqcWWSMJDLAbUCv7kNFyfXzf/
kEG1sLfVz9/YII7vj7/+rLp60D7NPNV5pGb0dZDok1+KwU9m9R3ttS6+/Nqu8p8Pvtwjm+r5122C
b5pH8CQVnJEdWanrDY0jwMWkhQC46eAlRQPd4785D/yMqvjtQEBuCCNoj1Mppw4DsedaPP1WHLUM
KRgOh8YJ/SLrkB54XYHb4PzJqq6yl8nNRlSvej3BqB1pPmDhNM2FA+3Y95BmltbFBp/JdQtchv6u
4NkE/9Yqs36nZi06OWHuLkFtuy6aD3STX1D8sXOMSA5ZXkbPnwH9gAxWoFf47DZHFHe/DMp4NXqX
x045uPxyj9s3uyx6l+BiLYb0sykMqwq6EO0i/r2OFU/q+aS6TdT1/Rctj+fwA+6Us7zO49ipB5XB
kfl1YqCQj75X/+J8+BdmGckrlgOUzzMpbWHb8op/fns6dqCG+apzylq8+QH+I6oKIlnYAWKah/Jk
W5DzX6c4pUqK6S5VT9GaRfDuIEQlOqKY+KnfivN/8Z6o7v6sd10T945FXqFte65t6H+VkZdLRL5U
5uTnWIUJeA59rLOnPBJTeqN3xSAV14wkBLxGOrejyOFmj2OUTUittEw8J3rbWgRyiwwpYqEG6kmi
uMpNZg1d3mK2p/GzGdg0cPMuDvO1oF6ji/12NOILcce93Eat6HqMTvSZX7WU6R2VDFb4AthIcmI/
wHtX8VxKB+eDPki7awB3JswKg5k2CC257DYly6tNZA8XmARzNjTGyYuNiMS+N6rqJV8s9htJH9I2
dkykdlWRXNkbN5NDm125ueu7TXcPCvWxr6n2svlEDAT6WbzLmyLyHnVM+BjybJ5bntn7tWTEuoRz
duJub9Ut1Q1FI8nSb2HolChiVrc+D6mNXU7hpjQRj/tuNjwOnTguxXAsS/kF5fazqqAFhdM0B25k
3AwxXIhSdxDxLx1VOZISJR3yGQVZ57Eh1XfbcHpjP0Z2IrejuURXZtlD901HqZ7er6mFkO1+lp5G
5LrgbOrmHp/2jigP+1BOORniztUpxSGytIso44dId7VNYmnNvq7nd/L6znLCzpN47nfmx19VKdvH
Bnj13mbqiQp25PDd4wuNMP9g5E/j9eW4nYbuSW9GuoomNicru8ZD+0lbkiuC9g9rJjU6YvzNwNj6
3MagLwwOUnKMz54VnZCPMzH01EnmsEdgSmymIf0WW80ephI05rTcgYeFL6KaewoMgt6E4yNvh0cz
f6EZ+mlaEnWunaHaV7T4aLua1nPWq+/umJ0wOLjBHJVDYOb2s+upH7rKVbDEPdyG9gmkOXoZC8nE
NI0/zHB5lA5eV3agR2spThlRPXFehZ9QIF5h978yknX8uu4Hv8nQF9iLuU2bZugCyPZJvlcDFcgG
ZzAJY1LdQ2/e66lzVrb+YRFFckctiR41TcUG2Nol6pddIdILhq3IT1W4bJ3OmrYF2XN7OBlfU0Iz
l7x+RC/9iREf2xLfElbOsNIDzKwBwLJhNzH7h/SGd3XMwJ9sR9Ek7/Q8yYye6KSDUFbWovaNqhYq
NCEpzkMGx+FdhVfUOwEVmZ0HMNmrG3rukjvwCaq8N1EhTdsEUOXBsnjkBgyg04+6MzUadpHNGIBS
vRzbXW113RdMvOmliJYo27hhJ/82agiXze89KEnnW+iObtP2MtEoiL8+clIUwhoWsWOfto77xCZa
dpytlnl6mpcRB3cOAGhgnJcN9CqhTmltkHCnEaq0gPb8SJLIelZp6shTDsnAfS3o2ot6g+2RyvVs
j8YaHA+YSt9no2rVReUzESqjcPjdzc+6taktxuV/8zRYm3S/P0pJ9XM83aJrQbSih4fnz4dBSd0n
rWktRIVFmWontIdPshhR6UNj1sancPA68+Hfb/fGn340V66OIc8yHJ0UMEixYn0a/PYAJys9FjZ9
8GNfIob5Omp2WL/BPHTXh48RlwdO6zhKergOAfGcuruDsaSCYlSjfRxiLJ0+3sh0H1OxFHu9N4ct
uEtrPCOgysVFC0vj71bA+kX88UVh8PkJ1JSrG8s1//JFORLFZlnBCJHmTMHklT0Vfiq9pg9cJ9ZB
gTCx3jZAocx9gbH+mnDmV39ztehE/dPbcEzHwWm1dl7tf/rmMkc0XC9DP9oQW22E/5EH0W+NKTpW
cymHW1vlzFhUWeqz4Ru0LuVp+rmIagpVcVAWY5CHdJkYUWyA23IurDEPcZ07F5JIhVAp3GlJyNTA
h05KpUsrpxz5m7JskgsK/9jjqbL+W+gHLPLJgxnwTqIYbF+aZo5HyyJklQNJX6ukFnzgAdgir1Bm
kdSPPTcRdlsPZYdbYT66Wp4mzU8sGUfbp7GZVd+aqhyvfAm9eQ1nhPnBr/fJyIVXJYItmp7QnPNn
ZTEwBnCe2kCorFp/mYTsJ78Pm5roNTMR/dM8kWoU/PoIMAgSflQPCcDSM7EOFVopCvuE5cwd2YP1
LAxWHZt9bcWk5V9zkDb9Ju1jFRPLk5a+AiXEWwC4NtxqGTN3mwYpwit1uLEnkwPZ4QaPrFPtdBzt
2UXx2NI2di5KV2dHB6u6B4jF9zKjgWkDk9mm+YAPgO8xHWA0IwC3Y4OGQTjpV5aV2dLcSXvzAaE2
nzqKkoUT1dhiZLh0zkhxSXgNcfURQsbsosFcAOYjWDd33iDTaV+RDTZz3EpgYRFEbgNfudhezyWZ
GbEI8lYiODGjxMP/yj2PQcQywUw9pNDJkZKuFtZXr2z6cLf8J2XntRw3EmXbL0IEbAL5Wt6w6CmR
ekHIwnsk3NfPQkFxo0ndkWIeultNURQKSKQ5Z++1Izr9W1QxWrQCj8n3eIgTaATpDsJvzk96CuwP
LtMu7+min5AA8j3LnzXxwXSPVldwvayMjD+IETy+FGWMmO0D/Nq6BtANNI783eAODBfiwv36VRYE
uO8yA/2BDpIqaIsjjTtsEcX1rmWa4OIMLyrjX/1A83efeFNowoUUbFXbgLYkY3PmXiOh5Dvh5wRF
s54oJaTlXmeletTDNI22EDaD6BIGae6zDTJjuQcfZ7v7iL1NciYRJldIdYVqngyE1eMzSTb5AMVx
QiDMMY79SlbZ0Qp9mG89+Sm2+2NKSfUITFk+DDHdPRQ410sOBk6OO83jZHqwfMYf+U250TWkQbpN
dbFit7Y+EQGYgKDnganwEsrGUsek7SSMkqkcq/iXqCLfeaUhbfZH3M8iv4S6oFLNqcZlBSbijfc+
qlTn3gVh5CeENVmZvjHcUrZbM3dScx4BQ33wK1dVe6pR7PBXUT77j70wT7Y1Vrn6kCmqW091AcTx
l3A7RgAKxR7ISBEmlAAdwjDsg359gClDzecw35CAvMIuzhOfuKYMa5usSoleD+tGvQ3DPmfypqDV
fs69mlcBmDi6qH/1pv6crlmwHROdkzClICPwwwojnZL4H3xPUxrLb56y45pdj9seCquFn2ZHbBEs
gWZt1VQOqLnc7YbXmG54yg4679TOD3R0AhRqo7kexla+ADCpveSmR87DABlP4g8aRXYaYTUYj7nW
+smj1hj4W6eyGdJ9pRVjd2dl2L82FE0mkESdIb/bUCbcvVW3TfgGMw2hP2Y1LRckjLcd0uoqA+JG
gxBaka7Aw66RK7N9n1N+8ER1Ttbot2EYCXBsfkX/NM3NoSL4LC1zaATZMN6kgzmIE9EYQ7nmIGaS
ZIMeZc1usDPWVJLEbVrHpdj/Y02fj43/XSClzQ6BBYkDpQ0nUXxYIAkxpX5PUZUdK3kj2Zo06k7e
p3TKHwqvQ2HUx0HvnoKy+BqaxJSs0xSlJGtJ2TvfepQwxGkkkjL5nuI59f2/X5755+VR99fnE6+p
Y7dx5t//z5ajbwmaS1AmQgaJrNlQpudnrzeBcbvY2+odwCKm0NZ0J2S5lupv0bUN7ioVomUPUvuO
vAkQ0Jk3GVHxwzExWnwLTe6iEFlF8LDE1q79Pr/IHFUlwki/oVTg9hFkysm0ensXtH7qPo+Jr/x/
np7f3XoXkLvJplQge/UA8Rneh1vP6csoVdsOuyTCyIiWTzIDF31a9xcy2sbwUOmBJfLfq47UNVbs
aRJ+sNf6yDQPiJR5d4tkcux1AyzQfdRQVbw2Iw+HzC+yyQ7Cju12rwXzOoN+qY5fDGptqJ8kutXb
oJhG7/iPJ/a+7Tt/KheXG3JiV9Iaojjw/onpNUIYVOc9IvOJwihZKl6/yZAXMI9RLKje+lCjFhqN
0RA+djGKzDWEGsP/Sr5gHAxYTlLNCOfITykO2RhBVJ7EQEV3WTnDaz3fdRvr5yhTXeUrt/O66maM
akpvXgwuiWORnsvHrgc+dkCQN9UXX8Nd9LlsmqK5o6Ta9XvH1qiy/f2zf0h14LMbhgnB3ZLe9XWy
PzzRdvIKA0UmCX8wmakRJqCdThPSflTxTotXW113Ir7rsZYDr6SE3jfkSnkrMtJt7x+z6R9Pgt2X
bekMLF4cTj8f0wkUUUNBycbWG5VefGJ/jG5HS20WVN2hz7MLU4AmxySLtW6NxgIzyt/vB7EE74Y4
JwYwKZxVkHHSRxfux35oQzWjG/LIPxZFMw8GOOX5TVWkcXyjhiRr3mTqZdSnlxG6tDdqhwPap4FC
Db9h9fVc9bVwEl6G0dTVpyp3MBR2Acb8fkVSFmV3oPgZPVLYX8N4i5R1DnjTUmtOiIGAg5YOqDml
X8dtSnFM+8Cwb3HlUnJuSG0q7pY9r5YJaqlLq8CWNEvQM/HmIsWxOsBHP2EtG9Ej7UNLvRUdcrtT
1gE83OpTQfOn61IGte6NHC8K5PyEz/lBT7cM3wfjzKE+TLXXIrWXD+t0sjlySmMZRRQ8X62aptG+
h8rsV99rO9TVRYezR8vYt4Ac1l7JHgwMsz3iVRqjtvmSsO8GNiOwz59Lodvdo1/XtveF0BYH48XE
aWRv9x73XBY5JfAlAbfMezE3VHPFl1REv+TMdM6FV53JG+Y66B53oYux8C2QlPK2Hi1W9VPzCq18
JnwDRk3GIKAz28aGdqQvF2LIxtNAd1dL2OYghlfx1rv+nNFPg3iTNM0YI6qa33mtI+dun8MipENF
cLU62rzNlPNbyen/qAJr/tL1qlnzee5FQsee4OYRB+3eCXPbvDVLwGJbmbbc1eVhWQ7HDxRkteCJ
Bo7dlMdGAfJcTyNquwPHKOUShnRt0yQiLvEskoWMcpkxobG/KGiING9JRL1lH/c9HDg6DnNBZIgR
ud1HqaF5iBo9ntbvbooMA+ZTlh/6dS5STpSCVKy06KdV+vRr82k0WEkJX+pBtJNPiuRId3qEd2tE
znOM+WgYCQMKuzgVnoDLBoLM/clclzuJOmd+bEvgl9Kx+dy1thvKOyCOMn/Kri1OUdNcOOk00Itt
CS6UQMdQJs0brhLFeMrydA5RpPlb8hKoMZj/b+RsKvaoDGmCjnU80QxJPP5keX34vwMJB5I56eJS
crXXNcGj3jEIMs41bHFq9vPryQnbfNcWBGcn+NIbOaxCXMgNLIBgnsuXntTkUKymmquHFKPHVhTZ
m1e0sfkAkpMPFy5dqd8BDmlR8QCUKk2eNfmf3CGMHKF+AuRuOBey6OzsbJPtRJ9CB62RXAaYp3Qz
Qm/+EyMKR9L2jNi0J0RNlRWf7EohMAu10g/WmTA1sjXL2HT3hjLb7DAEZH2vWs2t0ssy/JdlQxAs
OfemoxJknJkpe3rkhWnTvUDg7a7IRC1nLZo2Ng+9KGcDS8wZ5VjALmkgsXGuLMBb4RQEBlR3KfF+
ZHZwr61o4mrHpJz71Owp7foJanT/mMCRyy6hrdFlvgZUtxYIkbukUcanBKiv+80PsX8/9BmlqEd2
4C4nhcBGNrvHbIxycozK3DpXCe8nYA1tstgzumO3ZW89+2lM0r4PigMZa2c7Ft6mJEUjOgbOPNZ6
vzaLc4W5ST0oOruruhj0kYOxJyZEyhw8IcuyQ98t70IjnRykc54wP1hiwKd7xaQDAyEgmNlgnmTl
UL4JNQvpbc0tmO2tnKvn+KBgf9eGZd4uX1+EF25sTLy2CS2K4KnxVKeQ66KKKckTcsxsnVNhmO4R
qNBYww8w0IakElG+ClTNxjM5xiz0y88r3HqWWZQYLt5qC4zVmYCoQHuI/cYmqwISCo4N2+G68s7m
eWRpR3lrHirtcAzZULVHCxxIcYxjGgjrxIeVwV9p6uMbdTC65mjeJ/9F1mbQUq8OgkvFRnQDdyNG
+2HIZNws6oNSWB0NYeja6d7CuqJxopt7ffMHnciz02VxyClXGSc9wpa5FlFttjcIe3geRVonCMMn
H9ZEUo/dZ6YITx5/v7PX+7n8miozk2GIssPceaQdZS88mwqTm0m3fxuUvdROy0RLEuz0a2DbVG6w
13v9FkObps6UKRWpLQi8Y7JijNQ8F5lnequlQZbqI46CntItJZmlgulh0OQ9oxoydwrjfg6+STsT
SY8XuJhgcFF3zMYukz+joIAB+bMLaLndeEbnd2enxC3Da3pteHYulsGfbuzyp2N7YlFkJzkvkBxB
oLXoUywJuIN2H55iTWeWFV5Pn3Tk5mfnJXbVy1GYXKrrdI8wgR+xvMRt0Wseeh63FYexnFg3JUga
/dSVFZwewq+LWpBMCNjB/6wFBkv00l/CXjrxIZSeNRVkUqz9F1ygnrpfevrIvO30Iij8ktjh6B5D
OvOiOUfGSUfuRFkiONjHJfxEzF/X6c1zsMkhBvealmXLj5jxlpvTZwkvSuzqXBzdI8YieLWofe4g
5qAP10Bj/F/Pdx5Vb0qgHDWk5diO/qEC3hZgDoy4SDnwsvmgse4zQdhZkoVYOo2a+R08vanu0G0M
6hfbkLncMuRzgKVTZqx5iaI/sh5Gr2luhFNx2/6+SXQ/1kZhSuh0UF2atQI4z8cSLU5katnCqk+L
VGJoE3YBVUqfaM9cX4pTbDj1QxFYkAhpkSmKA9TYoTTpwjhgLJzqzbIdSKHgMn3Snq03FCezgHRn
OcWbWZ4SbrWrLIT6SIganASccRdMADIORT2jOi3YJDlmaoOaFkE+CXA7eAmbvqDNdSo4TmBHuuYm
Y/FlIiFHufAJm0WQXe10OClzyoNg1QBYUiN47cvmJc4wR8yCDTuWG5Liu30D2DYH6M+e+ZShBfYx
JYGu2v5OEBzhQVLCwRJSbgvN5UyuBAgoHG4WI8huBNOEvaidlg3tSFEQEcB1/gD/M0+nmTPOO5dM
sa4v3f7c8DQbuIKM+i2yIkiOSC6qam+Cypo+dVPOz14kBzB25l2YywS/V1HBSK2uOwuPPR9ft3N2
D2kj+XpkS1JMUnwv479EAh87NhI8CKdiFJmUKQGdfRivABXg0XZmdOrtgFetxJaRnLOsD9VMngm8
ByeyzQczI5H4lr6xGraUGMXwig3UjS+GIDoGdDzbynbDOl4XKxP3i71HF6NX2AUgXD0sP9kzKkJg
gfEi0lHXyDHgpbhV6aDqbeMRtim69BOIwnlSSyCTbEc7MiWu9nLEY+CYb8vZwmKnpXaJNAhTSXOn
do+23lkXXaWBcTGlVk0AFQKr0p6qSBt6PkuEFyQIiGndQ0eaFx8MpgZhLYPzr5d/PuG9K+7QHoJB
R6+GGorO6/X+LE4jxzMKpHgnonqo4mkQgijzMelT5F1q2bEKEH7DTOt9AG/BDNVc5FZ4EKhG/P1V
/6Bh4Hws6Byhi+XNpFbsXM/P/6nmtG7ZJAiy4ICQJyaAYkjaj9idqKTjxQ5ngg5NgLfJLMDkULTK
2stymVEc6tppCkaj6P9xSv7zolyEv1Qt5mnSIxjuQ8EiztCdukYNz/JaWkjHkPUozmBXkYiE+emy
HGeMMmuD734+9kQ6YU2sfiFTbqYbaNsxo+Yfd+r9wZk75eqGRCUjmLeRFbtzK+6/d0obo5gdQES2
rQzb70pL8/pHFfZMjYqYlQAWChqmteX4pn7vY1yMYWay4bph548vvylxjhyXU0V9PeT+4/rej6z5
+kxHeAJxP4Ur0/yoRjE6QwfZECR7PZN289zC0moQi0I7W9Npxzq+ooVlNs+k9joRuJOk9dyHSkis
Fa4zQFb41w2Dg/hhsFPrsAAg68IEPwtY6cNzbFqyzgiJC44BO5V0BCdnFJ1xdiHTQVSzZxHJo2gN
XzD3yrkavjQ+ejBWPrCHuSQTxCUr3tJsA7USDi9dbPr9S50rujlaENfxr3KqKdITd1F/S9wB3JAn
S+/JtoyqgnxcWW8JjXCPvw+cygWOSJccTUvjVEwng78iweDmPw1xV7e3y4tY2DbleNnZ5RdgjAZE
rLBMwB1eryUUkhcXKS51e/7hGydHo1iILQqxj5CDfdvoU+A+LpcVcde7x4RTTkn8OPXyrReik9xM
uCzYbPS61T5oOFgb6KFzH8qmoUbpYCALmkJGyLRAUjISfdcXlvYrZjvgbG3+HT2ROo9Ud7mcJBGj
/yLagBuXAsv1d74U8x1d2k2dzHLMuirkBrCfoj+W2O5wmAI47z1aAd0pPtFkBd6AhQpdoJ4jdHe3
GJ7oV9jmMJc5r/UztzKhiNUTH3jXYNAxXnXl2fkv4ip4TMsjm2qbBa92ssy4uAJ5F2NtaOVJxiTL
nDrwSP1zVg3+y9LcX9bHHPCReRdWhqy3zTgNtEtzGAMuZ2/dmy4pfKP0i95mevWtxqfF6SqIfpZB
7ub3RhsIe+fo2iv6TimPSyWtshGEvSyz7Fzpbc9OZmb9bok+X3ooi+AABx/dtiayde3iq8oHetNe
e4VLFaqHEg+iJGtVeA6nwPjRJnqX7aXVk1pH2EkMxtxpNFYQy4XitbLSzjuiZGqqb63J8Hhk7yHH
Q2aFHJMDJtz/1wnO8nDMDlPS6t2npf/W8WKMu74YckDuS+8wzgmo2rmYZKKnoG692SGFovBS2RU1
E2TbqMtezbinnbg0Va1YdiMK/TEajykIaPTPPbI9V5iApHCfGXlcEuFumk+pZ8MQJQoLgWNpkhts
QyUvqIDhmQPW498mPfKrOpPWz8DU8Auim9j2paZtLK906c7APclx5RCCNJY39FUmzI+A7cfERlFf
ohZvU6dFTdYmw31ERFS0sp0mOFITDLbkDvm3TuT+nNCg7DKvxkxtDI9J19vfilij+0KextMUDOpQ
UwE6VY4ABxDgltMiDxwjcyq1xjrYou2ZbsmyDHdV46qHshn7NRGNI5pJrSjU2hst92KAbNwovzjg
uVBbKpmoR/Ko27RS6ehYJ4xdMkjDL02cTSc3wt1qcQzb5qNdX4xwCsWK3pX9anaR/s2Ohx66hQt4
sYqtXQ4G/VL2FZKAqrXOozXY+9jgVYYw0eefFPjpo1NVzwkKNezPdUh0JFlqZyWYeQvNsXad3/i3
NeaR/Zj7BCWpjJBfLTB3hMUE8GB19aVvFQknwKke/EqLX+0p7I42BXlMj2VFWOPo9WdlgfomF2C8
a2otSRB2kK3YaMMpIdB9G05puIVC2G+qmv7OrraEftDhuO+IHk+tjWVa5oaIM/s7k7BDkiMKopNm
xmpnjWXzoLVmeJQApfc6+LtN0Zmfq6wAmxOWJlCVPEJQXt0UWnQPG6I8p10+kNQ+ovsDUzWxI57y
nT5OHSCdQlA0odGttjUdnIie+otO1Ws9hm60swwt+EZMX4o/0khfVDH81P10QK1mQ0rz8q8ICfRx
Aw+kJVRyrENyPX3nc+J2wcExQgyokigTuGtICMD8ZeQowECZYtiFASYC2klgnmRA9tQ2HKxpr8ai
FVuFprTeQO+mcZ9PXrqu6UE9wxZDIWcmk9xhQ7XQ2BBg5/sknIVONuwUSSKYdJjfpkag4LOo0nVT
SCoc4usvqCX0jWNk8iAL7Sd2mOCE9VWQpFiNl1wj1MHUbI18SlgV9owGLbuqBVgSx59jTQH9xV2c
k2hmBmvKS1+zNgcvYxXePkf7tEHy51UIGhU+JGIRNmh2ALOVJtUEzvs+2BqvhpGI3bDfhINSjzHh
TCQi0D5uUhOipusZwZrcz/ynofrgRx/ZD3Fi+D+y2B3uHQi0hEwZw6vqCBhbW6KXW2AxfflZQTL4
7E/S28peKrFifMXPrtHJG1RDZFS02iNYPJ499YINuFe1UqF7p7kc6Q+msgEIp5GG8Z5G+DqrtcrZ
BThS9kSFFUcv1ZJbq0S/2Lra9IqBjORZ9tHbunOnF4cazlkQbsfbLerDOMd31oaW3pRiDqPQSnlw
xUR9NyZSrcFuzOljBVWJ33TBCP0ilQrOpqQ4ZhhVfcoC8cmOKuveYkeSFljhIbY324Be39oDhL5O
XX/cVNb4RIfIf7NZL3nY0CXHxGieiiZt7n08UXhPxuCe6Jd7u0rAMqaqPsZ92R4zgi6x29CPbrSA
Zk4+yW5NalOzB0EcbcqxexrhZz1YrfjpdePAfNQBa/Cd8WCNgzz4KolCvLVMtEmcDl8SN98R7YEj
OYrAQhaD8VVAoAcQocBMIgkCbiO64NmyJmZ78DBkUPSZ+alyJuM2qPTuJZdx/SJZqR8zKyBkwLb6
4hZZMlUHM2++12me77HARXgLKNX2iZvsS0PS+RQoQz2nsDD1duNnCLb9DAoAGVqOjvdshiLY+T51
XTBmBrusIP4ig3b6DFsh2Fl226dbWRlkmRVSRq+5nUP/t/Gye23oIiHXCnoOvb7z8rJ/UsK7eIhs
jhZ6j3s5JO0dij4oDIDsNgxu685BJ7UaAONj3KdjuZpqt7uJI0d+SiIUlbJuzE9IC8OdHjvWd8Up
/0i9vvihGuWdXUhL+Vozh3oHaC1fl7qKiPTkhsI88nbsTdp1qnXgxqIZ/zP1KYpyO/ua1Xp2E8OL
AsDmS+1GG2sb5EN6VSvGezPsEc9JQj+JH+9uFfJojIShvOTEM36221ruUAZOnxXl6bckmKp1JcNp
z9swfkliiH5rlCKw0CqdGAjeZI1c5tT93qfmLR3x/C0fdeuYlb1Rb4gkkZT8A3oBmVLhhiOZpOyN
WHJnxJnxlWhp9nU+SNq0N4kXMgOtxrbhqUZfUSexqCG52iw6DkGKWmn7Wo1V8QB5RY5btEFRsC/H
pN0lQ+A9uW7obYtSHXLYuHuf3cxnHfGgg9MGTC3Io94bphta5pKYGvJCzJyJnWWyfGB1bA44dMYN
upWCpGLS8pRF4hZOt2zHopPuCivdyZlCYENWWw/OxD66NRDBiCbec59uNbpkz0YyK0b82GxuNbJh
mJxVt6N+Vs3YlGzYZ6p9cyie7pVrN0fTQDWXy9BCeIkQnfTAt4EpZo+zYNpEjqAeIFoHdGI2fOHI
Iy7sKW7HnnmBdoy2q4R5LEOjR4HksnVm+7keqgDWA9aLr5xkOEGNBL2zOVvbaV9gPNLHnWz0ZNfD
9dqwBXA3lgiat6rw01vE6Tr2TJFegNZot4zLmp1PO5CuIqbbegho3Wj9DNiKi775hecx33tELmES
DQiRSBx0NKNlQFeL9c8i0z4JM/miCmUd1IBGdxXRh31RhD/Pepgu3OLayr8micoP6NxwVCekUidY
LhD3JvWOEL4AxOXAiQCe9l2Gp3pVDV703S8DZy99Q238iCLpKoYzu/OMnAZxK/JbCt/DISOReVVb
GetTqG6RnhNWgvXz7FhJc5s6dnj2aCw+yrYzdmQzEuiYDLV8oqdaj4e466KLbgf2PT8rOVlxY1Fm
F28ajrd1jkGHzYRwTlrb1zl4E6JZEToRzTjBazsS6WbsxyjzCR6yo0eSN6rbkn4ivL3qLbJdZugK
DTqYDbEuK6nfm2LUH5pCkENHd+yuTozuZIUJ4UfsgmgB5NYLk810Ad3KzNwFb0aHonBonGhje8UX
4QFpb6h34rItU0b0iKGAYyRknWxndp1aBw4NBQ5eRHB4uDh3MOSxsuMF7I7kPbD3jL3pKQZK+B3M
oPaWZzofIM/kmVLezEKvgHaG7JHWscEJIe/8/qCwAL7SEon2yunyL3KokkvvVN3NFAEYQcgHsAhB
5NzsAXWIXnpGbGe9vpW5JkA1eEG9p5vIdBaR5pjB64BuGL5Upp9esiFlrCQDQQAo5ZpbJ3HGvfBj
h3W4P3WUp39oVcE4daO73hnLL0OO5xfla/aam6HDZpt9Q1L1uACiHum5xbviwpgeJM3GWnbmWYxh
eZqmlhWsTS8OZylwTzEFLuAJQOpt91uFEo4qv+/cdmGMnVaLmq9SeOmbZoemz+tQa6s81CVKfkJ+
JocLrgZLI7OTcmaHzdF9HIXp3Tbsuva5r3lH0RMsW6toYrY0EcvNCbym19TkR6XEMVGLPlP3RRea
2sjd0RWcR+j1m7HJv5M5Zj0K4nmbnWcqSGtBQ1YcVWUqqZMXvhjk5JxiXTM2fj05O28CjhxoZbIp
kEMRopK8AsoMdxL1xDlgEqNwWOYkKJotz9Dq5EtmkqIlImQw9N+d9mQk5GQD6cQdOA16eT8pL35O
TBdlAwavNU3j0lulKrR3Q6zGu84puhui1Ow9GtFSvcHPmja+WbGIunG6zVp2e3SQ2xMI3Sp8JMXe
Ida3qzZB1nwaI93bi8g1AQqHP8oqaF/SIYu/CtUBDZvZ+lTRzDWOrejo9pm2JYgXH9foQ2fvXHpQ
tltio5lSMW4n5BCn0KapvA2SNH92klKi0b/qbdFxsPaZkaB8knWM2kfZuAYBMqSQorHV8DcxX88J
5TDnLGyvAcTEejX0MVfvREnk72Gyyxxo9izL1wM63Pd9MlX6ruw6L9vRSNb7jQqroNuGPozPbT/F
ljwkiHiQoJSpEW1aOyLSQHFISp8XUap+lQRMAN60czSXAldYaSG/YW2fR3wTjob+TKOpeDHMJsZC
r9Va/lINzkiCYIQgfJsPuld+yvpRu2k6ePyrSiYeWnBZUFKpJx/tMNUT6gFW5BQVgvmJcGZc0ME+
stpQ3GlVKK2Tn6DxPbpxnP4gWYzyEeGkxqaonUg/wzHjpi163oChYu5J1gSs22YeGt7IAwK/ScoK
ZyaA+5bSkU6Eq31A3eG3p8LKQcD0YRTkT+2AmPZOa2Y6n7yWixZDmRvArL7kYTxANm1I9uwJjghy
vE5FZzGhVyhYd8FVcs7y3b5JKC7+ORqz+VleqzCp13Qe8RtGVXKT6RjDTp2Fq8O1fjRdhUpDis/5
t05ncEJ2clqNCfWmY1m1DyIbGQcYLUfrJL2qE3eLaFmiCTfv0sqkerqmYTC7cdpYaGfR48N8IsjP
relRlsN28BHUOTsdmVj+Ag85mo6EzlnxpnEjtOf11QDSXh/R8tRJQOYOrUr0Ddls66XUhExk/kwy
pjoXxfr4tRuGguijIMmHc8TGBoXi0Ci+0+wExSItGpvqZxZSOCJWFTDazcBmUCNSWEK0wZgzsdzH
IT9tUfcX4AKcV2NUPSXzRbb7j5ru3A34b7fAg7TAOdzFKuEY2Eo+aC1r6F6aomp4XNq+esAqdgnm
huledmUfrDG4++W6QlDg3XQ2BYcLa3rzPXIhAB1o5GcuZUXHKk8+Gi1q4uyZdfqgkrojHaUUH+Zd
HQW+fkBm7oX7HiLB78Si/9Um+fEzSNrFOgpi/HLCJibnQ8ejDx2OgiDkTwH8g+k2MYcpPvaynl1w
lfGDBDGCdgPasGxsqChR8i1xRTz+407+WR23aCo4cgb6SNf+WL2PElszIc4n+wIbrHnr6sSaHtse
E8Vd1SMR29o6zZavizqg4lvE3iw4lx+tRQ/1j8v5s5mAKMu6slGovFGzf99MQNnBRFmwI1k6iWPA
LdohIbFwFXjgxnSQBE1JcS6FMEnTb7bIion91uV3S/AqzELvz2OcPJt64N8v0PyjBSwkTTqBShFi
Dya1D08tphA02oWTnoNwoOmXhiZtl8WdLYJcQqNWmhGlK4SdLgIyv8T62snSUD+XXl4xSTp9NnvS
732VCWP/W8V0lXskrYH8hr4tQuf1IiIlJ5UPZ6Nvp7JQ1rp/XvqdGQkQM3aEKJZ/fMT3Wkz6XrOs
3cQ+JXUdmaj80M8JAUsIBkN3bnMjBH5ukngeduBC95FORfk1QPJgHNyM2NVjfm0I/P0WXxsy/325
QZSgcXccOoKOKdyPt9hwROZzk4dzUdmU7V0SRTh7o/j2CV8AfkwAaaacbalCJsthrOqBFcyRd+UE
APmB1YJuICpdnCiqNP7dGfzjvUUbSiLWTIwSOr3BD0PU92uKqpTjTqDiaTB3PuqIs5dQN9zrYgyK
p5bNwxGvQtxvGjE66LoAN90ujtXQMeA0+pOdEYBMLfDGwrdhbAmxnFAIEFPPCQhWj34ar33c5Vn/
/f5a71/5+QHPPU3DM+j6Wa77sYs4jGQ0atg+zlbggEsHgRoQnnQlt2SpbvS7ukxd67a8SmUcwx7b
jhpQT1fGK9LmRwZhgK1PmnToxZzUP2UJK/j9oicJBB62Ow2jkPa0tAmiVqXTs5+1WGMjzWvrPb4o
7luCLjmD7Gs55wbZmb0mrobYjKyuNBfB53xrJ+AkAgL34H77+y342H9jaKP3tRhoEi8x/cv3s4yZ
Rfg1vNo5xzTcq296Xqb51iDMHYTD4hBSnZbZDxjCjGb/97/7j+EjcUJaUnDn+a/4OHwUzueK2owG
9gNI+q82qokRSmWgs1ZaDGwIdMnAVgEstp1vwpR/k2GKaNO5+fuFmO/HwWzxcy3UY2CgHEt34UC+
vwt4SyYDia5xWrrJsPSYaTK9z+oLrS2gQCxLVXSi6NY2q7JWisBQP4VNXrZ1jxPpKo6dTFyzt6hN
OS3mBre0pFFE8sJU1xS20gAw2QpptVb8AuWRcPLgubPQ/v2jWPMDezdloMQQFG2lCz9ilmS8/yhW
oHd0Lv3mtCBZJKgGJFrAk1gj4rCZz8996UMRRCpz0ohMLtd0MktO6h2zCD5a3FoMQGjx1Bds1DvW
kBnW2e5KOnYhrTak0iqCECriDl4xPRswMgZFYETAUVvtVUWUs/Tr0t3k2QROfSJfCj85BYeUNsY8
Q/RuxU8ZZ+VhcBXyLarqv9+IP8EVkpmbBRRunmRy+qhJiQk2KKDjkz9Mtb6+zUM3D27oxhTJjjsA
ft/PHK/74tjMPQ9dHA48Cx11oPajyivUnfO+jrhXUSfOg4YtAVnLVb22iBjTtMROtAaITQwmsaG0
73JiAAuEybzuoiicN7/ldKGbDqHgImMbuK46mziDKLVtUmS6MjRP3WRQqixczU3Yu3oy3jV2Mb7q
cPLI0DEx7G6IybjvDBq/xxbWab7RBnzPFxZBRETOGGNYWDa3f797xjzi3w0jiboCkReECAfBycdt
ZemJZhKgnM+ikvOqG6UquwGfVidHYxARRB4lHxtDeMbGjCv/uWphv0FuxI9502V2TvEdT634x+g2
ZjnAh8tinsJSQ6jnVQjzfnQno+OwA3T9s6W5HDcaBAekKRQYzUCaZhF6vDRW7TeTujkRg1opAACR
8PpsqYFjpR24Ciuu6ydue+HJZPZO9ROro1c5LYfPv99D8X4Hx+rCpeoGJmr2lLpBA/n9xXbR0M31
rOqm9wnc+URpvnORd3d5WBADwAn7pizFfNq9irsTix4xnTbeCqSRLAjiCq5alg7k+7xgv+WfVxRR
MNLc2xucVJOtuDI6NILnxj06Cpc02jFM0ltoaHW97jjs+gdFcaaHJRzA/aQ06VcY89hho72XprYu
GuOkwFeh8q5wfxwdrq68aSyLuGBUzyHH/r7oxp+9XiXgXJhQf+awQtRmMr3pE29T7d9YlGWrDTsR
rgtdaNvjHwmolqscp/txTCYx7qdBAqTF3FOGayK4+n4V5z3pMKbmhgkBCFmT7gSkarKwZI4kmB1X
tO5iXsKVHYSafjHrGOvNytSrRt04pAto6ynymJrwaqD5iqjo/1ON+X5KnWUztgPnE/YmDxRlzweN
CpmVGkYZ4m0S1ebUsGlRUn2gRniXsxcEDuj1XnPyriLqhV0kO2HeZxC+/UdS59id/n1kme9X7fmK
PCBykJ6paf1/Vk5yw8Oxp/SxH2sowluqRPCMEruZHqqR2GLoy1PVAJ2Ighsk/zbSreuYsbARENJT
6IUMIKNk6S7NPGJVrLbV/H1c/w9l57UkN5Jl218Zq3f0hRZmU/0QCJlaUFTyBUYJDTjgUI6vvwsB
9nRlsI05Y1bNLhaZEQiEw8U5e69NeMF2OWWFncxSbTeRBOedpqoT+N0zXT9UApxCGPuTpR/hryPM
pf7g0YrQy7o9EKmT7Fu6Y9XujY978QUs6kIfiqTBDhwVmmNd7DOd2RI4Igfzyj+rlQejLssrdigz
neNa1og856C7om7FyRRfL/ulnwLxEsL9iaSQ+n2LAmw6BD7l0utS0zrnhMuYtWj2VUGajmN17XEs
5iF/RIEv8ueioNRbxURyvCGnO687f5/CAAnY/GMvzFgOPv4lyjW2gd+krUYXhRb4uxq4sfVs5zqa
Udr9zLWaom3xuO4tV62821hpYFBl9tCddg05mbdzAcnvUQ4a6WgCs3IRjmcPSNmaUbuf8tgetvlA
z4HaZp6379aVG2b0m4Pxl000J13meXa//J+DVPBiC0mUlCqR3Ls/rUCzjlPvo+225p5RIWCsa7FT
3aYJCqbrDIuwf5U03jTeDnrQe6GPu3qRmhWzs+tr550AulPFm6DB/r6H4Yw42G46bf5AHIWgIHt2
KenkUr7HIKRXn3JVLsvwTEdurLu5vk5TAAnf2Q+0iQVRKPesr4LERPE99nVtOK1OmjcG6Otl6fw8
MtvhCjUx43pohV7P9PSexmkEH3ioSKyTV6szqjQzFzViXU+YFCoNOcDq6nLPcnSCX5nuB/zc7bZu
+hqYp4BBv6UWRToZ4ARaS7U5zkc5NW69FZ7iHB+UdZCfqtKlbaphZAYYcT5txU3ngUxI8IPN5GBx
NPxWx5U1vDF2L6ySKAc5EfucRl1YVgHu14sDMZ5bysQlNa5V1YZBlGizSkZt+tRT4zGw4UD/Q9KV
DDBvstaQ14NbpCfhYepP31hfL48PyxbXtMlqthAILyWZ1zfdjdgKxIjp9kDqkdtR+RhMubWkb+5N
aRl3WlmA/gGoYZGgxyG2elIxwG7zjcv4pQ7i6LpFMYiv3aR+hbDy9XX0wp9dnIzOfiwr7YceeZO2
axxR3ptjTChpo7SefkqPE+5+aXVzRjeTmvhLeiMIxa+7s5eMHB4qSavhxTubDL1J8I1nOG2gI8rZ
uuuxL/W3kVFm8q5VTo+rzDNxTmGiShx1FyjRiC/gEivxf0PIMLwXLvPiC6bgw4k7WCpBf9O12pDT
ebRakpBBoIgnO46s/qaddVVuqkZl+TX7mADZTiOt7lMkEa2HEZKg4k5Zo1u8m1pTZZ+bti/9XQbk
YCnzn4v6xKTS6I8Z6od+8e6/NVxfrxs+OncTj4IFvQhbM47ti3WjF9TYhymjLI8jO30SDZ4C4L5G
LN+LQXfI8jsLRVdmxnrazQuJtSOTom3u285V06c3poplNLya/g0uyneIjuA5t9kfvr6Xg+YPPd66
jBNAhqZwLeOUpdTGHSlN7aNXFxVRSXinvruQ10wiYwWCz30NMNL8K/YQev8IyMsub9d9f3zmyihP
5kutgEJlWFt5DqUYsem/LLpM3Ys+EX4eO/JBCzIK/r//WL9szB1uNkUgXsCkXAXQ+fXH6tpWWhrn
n8MK63E9TbysLsnGX3yw3SCEvKo9MoR+YvsyysFyv9b8+O79+wxNrgLVDrnuoCaWYdA1C8D1jSu9
nDa4UhMLP41+aqsOc8jrK23RdOkRtulDWc9luevwwKZh7YNSfNGCnn0pWHpJx9kgQOtA/2QooGEN
unyMgiKKN2KwjWuJGNnj8gCcHWSBvMvLC7PekyFHyQeELe5P1FS4D8zcoSz7xid4vdrgz6bgyl02
vGULiLj44l7DL/GENlbVVeAqCwEOqPYrHf/1O0nJqnjvEaO3bNfHZDcHVZqSf0bK2R3FEwTcpsjS
6mkd6wKXhPkEGnu8X2XOv7/Oy+qp78GosDj2cLu55ZdHSPYKpUmyfHVlG9XiGFhhOEbWLnR300rL
0EqKSt13beMOT2QWMEx+fwUX+2ROYJyBUCqaxrLb4n8XD5s1JracKKEiKRj4NsgSWeyo5GjhJw6y
LOKEgUA0JSl4MRquJ7DVZL4Sr8WMkmBPApM53wi77h4yferip0SzZHxNDHdivYuZ/WsmtLrsd33k
KhKGmdzFiz0Zjfe+Lknr/GvwcqveJvpINQLaqleQYznGuMmWbtPh95/5cnDwkcEo40RAXboABC4G
B0QFJkIO9lcwu4LhyetMbutskkT+flVp//7tLowYzLEMQUpO7Ac4HjFWLt6vLDHyajjvD8hWcfxW
bsGNThv8ViffI+TmE/0r7mHlKvyulN9s76mza23e66AwyQJF+fv595d0zgh4NcV6C8XCYb9hL/fh
svLTNroQicQYTpYBJ5p1e6DXnRc/RJQE8vc1goecdvbIzLobkCw7FP5ai/Nnke16nIPWkbSSgVJB
7Wt0sVcGFw1aSugOMXkDwv0F8IWnY/HeNDTI0ZGvTU+02Myuq3g8njQLzdKZWbfq64OWBjchPn1B
8d5jb4KJ4dyYtdVijV3faCVMIeflLVqWU1DeZw6oNzWUe9y4pB259oJH8BQYx0zVBSGYcwRw61rG
qqeY6und0Y12zj+wwooG2bv5g4Oa2CInze2zp9rM/ORBZUkEt1LIRnC0wBW/WVcXLTK4CGcaMBms
k0ailfRBVR8vnBAnod993fZ1Ft0IGIfR3rXAFu6LIMGx8fuvdRlIf/9WfeqzJr9wAATV9suzXMaA
Q5EvOqd60qaXVJ/zEYuWQY9Q0PSdKYVAtkNwMHXyjQHl/DKTBUbgwDWylqwCprOLacQ35ywnqSs4
rSwjgFeNuWlU9HXCZjkRVZILbKlFStSOBrAQO0r8FFnItTaZQYkP2Txn651At0phRo5GWA81GL16
+Q9dmtT2Qz3MXr8jYzBIKRYW7tZPx6TatNAosxtrSiyGoiqt9EraeOjSJaa3N0LSw8f6Nk6GZHzK
CCQi7c8jDMMbdNEy3bjdc4xUgrY+wlgVeth6bqFi948D6Uyfu1zq6ckclLOfWlTdRN0wVeBoA6iE
Lq5uyzDTx6jbZV5bvnOrBBEVU8sM2UL15bidEqe5HUl/r64gDMHuNWDBn8B5pG0YzVPUb1Ht2zUt
9nz44hcBgUutaN/YTrGZ+2VY0H00gGV4C/EOzuHr5RyYTqzFXYHzOB14gvSlcxEC2tIZ1AQmQYSe
YqrwuOgHfWe7XtfcccMBCiD+KKZQ2Y11Tygxvak6IX07zNKpWYrb2QJ8NcrIOZqBcIwtVOKxxmcw
39sLbOwqg/SUHTAUgeGvGlLQPxLCENyhzYm0zQgQECEVFVCAkmOgDxBvjfYj0i2XmrLLd5sfCrso
3isJtuvKrNh43Fjm8B4vUvzieBQxNtTVi/kj+CDGC8wPb7zp3ERRiC+xoAao+40QAp0k5sYovOFY
YbcfNwQVZM/diL8YAV1DSBiFKz5OolP/OTikHd9lXUuic2D7Xb/3UR+R6MX0XkEXxRoTNjaGywgp
BfouLRn3BAF6FidrGx/rh5hiaXQHXqqACpRxrjklBp27OyrJfhX2famb+7hm9EQ457vdGKeacd0y
k/b7sdGbemuWPB+nmkRlUgHrOtsWGiATAu8SHpVea7rsmSMso2gchwRCudKQFRfNoMgFmPzkq2+W
2V2lIlU8tEy9Jh35Ag71DEn25KZR8WgECRzIxmptQHwIHpBjFob3LXdbpslKYXc4avzXeavr3dK2
OJM0XDfmJG6KmQSsQM/IK4C+6rWn0pqK+BbYDvWkqnHn5sa1FkzLuVq7dveUWzjNFw6qPV086oIb
PQrED8vMyTgqejZqp67NtCM4Abe7lx45zZXXu+O+lpEdb2BI1OqEYXV8AGlCemQ6EBWNsNcfCO7r
CJk6Roop8bae0sVQM7klEpNGve8qUug21AmUCn8/yZ4fl1ezrEPZn0oncAAa1r/48XpY8WXqkhZZ
M6slR71v/afJnYS8RhRkTtSq+yWxm4rfElc3fdcmm9Jj2/HQhD5gQrDn1LwX/7kz02FBuoOtqR/7
/Tyj5dkqzdJq7a3Dx7Jl//dFU23maAotxQE2RqUWPNPrOSBuG4repdlfrfY7ZmXpksIb045Z7WIr
2HGV5ARGmYtT4xjOE0ED1gt6l3Qx0+L6Cv83m9BfpyiiZbg8fGXU/ZZAm4s+AOvZFCAZHK/6RtU3
YwDZ7UHMjQckTBsVPgpzKHwscImqwGkMTO0ohtoYjEdAJoP5zEcT5nHNAyGiRqArLbPgJXC0cfhg
m4ntvkftZ097EHv6PZKdKkUaO5JpiecyN64btmHTI740lCw6MFL5MhhD29+gwwrkdhwrvLR4MJoF
6qOw7YCbGZvICps2KoLrHhb4Xx2zqL6Tmon3DDZIpoexyprhK4dVt7lyfY3Q8poQxqcBGkuzpQW5
1N5cP977tRNX76NapD0vrkryBMkbVd86oU8mnrlIaT7QgnymIdAWmnWqSIF1D2SjUKn0Gocz4ir/
kJPFPnIlSMgyqn9wjg2yz37qKcoH594FJHq6Yq4jmnlnwx9IwbGmdRPqwBvLrcsQVIeE5AE+Z9HX
Fb6givriUbOdtNrlcQOcY+C6dCyhGcJ4GiP5lT8Jpe3pdnESpfw1BNepB8g+3qxsIo2+oXeotZKY
3Z8CKih8HYpiiVjwg2nNY3y3dL/T0DGI3SVi0HDpA+vYtq4jaP6LthsN6g5/bGTzCEECCDWyz5Ld
II3GviFwugQui1WvvfaFVhyHzJYt4YJijtDHVZ0Jfl2vvJODm4ggFhS9+9xDZHjiQdcoHJ55xngm
q3k7k5jxCFe+7A7p7Fr1lYgJDUaCk6pHxCNVdmRfSxZsrWQS30QZpeOrXHaBdVgZWSbiSayzqJTt
Y6Gn2XvCredi+xOT4fQzSSbtSCb8GEnwfLVJet6ndHb69DkTTklcLMGW/v3kTcMbJSrzcotGuxLh
l6UvVMRlMrh4xtgNFWwbAxiH1D39q6KWzaODGO6dRiMFGJawx/SIV6TQXjq/Yi0iZVFNfCe0cXfu
qGh6ZIKcim3KotUjUUfoCwMpZnACmZViCwAoLx+QK9YP0Dn94URbiNabMPVBhb6InG2UVe6jPWrO
nhJkXR5q3u49blHOQ61P3//591O1daG/AhBAY9HzLOpxiNXocr+e9WSaVFBHNfN67R9mde9mVzEf
qL+3/SF2t56GjjZkeaOZGCNf5/sOxuLTjPuXykRQGn6oZ7gBwrU7RCBOVty5qXTEI2qP9nldNknL
oN/g5Toe1U0WSNjZVLvFF6sHOHy1shfLcwSDJdOYLKW5miZw3Y7+ecWOralI7hhX8/1cTrA3WkA6
5nNXuJF7XVrcwLdGw0WNh1uDlA9lC0USzqe/NIyQ69LRyhPvmvAFrTwY7mQdZiV9mF/wnizjaKBz
MO7NyeAQU46R4d1Jkm3jbdYS/L1fCXP4CRExIFcUiD4sDoISQ4Ly3RvCL/wrVMtI9kNWnMQGp23T
f1DD1HDvK382tm1h8F+qAar2lshxiE9sJIb4RnmNeaUbOlHedlyOGjfT6QkTeWNsvF4ROZXDjaHn
vBS5WHIIS3s9NgQTVUk5ERqlAe3naTSQQoUwSmJrl1o8gxsy1JGAbGKA8x3iaq0yDyv5ORO+NTyB
i+YAl7GSxhTH0tYjqusslXWkAWsGLSJmcfsMlokz6mIbz0HwddMj6hLbqIslWZTnM27rDvx9u+NR
2vgA6nFXj1YR7VYhclsVmnbychnnd/9qdOuZ3PWm25nP8eQPzvaNO+NfFkhcEi/YKJD5Zi59ecLj
XhWzZ+lpNnaP6KA6kcwfTFFY0QGmp/Zxpds1PnhVdu12Yh9NkWbx3Qr90VXPYHHzJcmkH/GbEKyA
kPihamh8bwl86G6x54m02XDz4jK0p4SUCaLhXexkkz8XPxW65IqPzrGPJliY0ozll2HubWtXO5H/
uOb71Oeq07rPTEdjqd+cW9yTrRz1BNpIqh3/Cg/AEXr9QvIoCTMrgS/vyVJ/XMd1rQWg7taVay1t
0cm1MMcPYP1PdgTA9osp9RGzyqJ3Xvw7ad7b+2bFCp6LDZymmbjoNS88lYxazYsBGL4B2TLxGmKU
CABhgA947hvd96jznKVQHUGq84fI7/Ecl3ok/Tu24Uu1l5grgNznPQZMDvqva02jS3F9Uz5dttoZ
FjqMEOUZ6prUHo/dumlZQWsrdG3tpK2qiHX/XiGCTIiii2maHwJOgfluZZnSuVhoiFTiy2sajI18
icxuOWMI9q+P2TnFqEgSui+cMQOc/ZiMy+p6fedZgKDTtomtJlQKzTnfbY2aWodrrwV8LCJscLOU
GIOaPFSaneqs9nFnEnzdkXF5WAVPK3kG0hqXZlhDQl5cnqpuX0xLalZQNBXZzX41Jo9ERmCsA8Yx
Sh4z+FO5H7p2x6pZsGCLx8GsUFpUHfXPnRiVB/AX4fQymE2B633roEnBVg1TYTZ/lAbtz/cFondv
m3hx757cFW61aoUdn69Tz3FHkfBK88H7KJyII2yd1OCSE00bUHMIuGOLR793byzNcnEzsSr5coc2
llTWjReXODvWjmbeRAsP6dzU8uFPyJf1Tg1nElGU5DPUrnJYktpIH3xJNcvqviSUCv+ye5n1OIQM
CwbhPPOFNKbitaozhXSl7rhGuuDMVqoTK1jFAB9lAvbTn9hrPTWu10oX41JJmK/LXmiDpCAg44Cw
avgwWieJjoMVDTQMVzLPObJUHhgPS9RLPI3iiFaRysE6WiKg/P4d5FnxVUdc1N53DSWuQ2aqaHhe
WI3yxdb8RTdWngU7Jr6h7nqGc0jtZO3cD3C8tG9VNjqcD9s8/RC3mg6KRuD73wQafYjjGLlZHEbj
6OknA+YIMc4D4qst9McWaa8P1/hQoUzIwp8zJJvrBU3myAJtdZ1QyhBm7JnvJlCjjKk+owwyVW3O
0yCbhN28fp49vKhdHpB1DJOEyIePx0XWlmTwtyUNoyy1P5SGI0McA8YDrJpFYAFlUb0bK8bSYwze
C9Si41uKJHXsxO9daJ3xozGOgwsOAfTd+MXT3UmFjBLH/rHmM5GvRZXBrxSYZLfwEZeA2sCrumhn
2/NkS9xm4XBfFwXZefe/3jwb6ldMUHRsTMwNDelotS2hDAe0EBkEbLwTusxzoh2joUkVexSHyapV
woruQE1M3uM4kUV3nbg2xd0pYrXE3WQF9fQJ+rJX9xsJSbb9WJ7nLK913BZ1FnE944a+JcckF/fc
fGfxutZtJqgQfFh30/k5NDHte8O/JSWt/qqQ39e3um4TP2R5PkbJyJiGI/L9ZbSOZtubG2HjVe5D
3IZNcnR5HJwFsGrZzkYYubTlxpBSpVArOmZWjkJOScGm7fUbL29B00xD30wHZgpXHlw27NW1sLyy
PgaqmwsmDi9pHIpXdQKZCRfifvJsq92uc05BTY8p0LEYRCvHkdSISL91KBGJHQ4TVR8cloJPSHAU
Yp+iD+ZvqQedBT05YXzTkS1Kp2985tgCk8ZcNscWKSCuyA6X4SEf4HgegF5Adat9neRqmmdBuwXO
oiyOKgvMMsVBrg2bXFTlcGPTtk0Pls2zcK2ciBXOOwMSDTPL+pNpo1TdqrTJCso4GcVMUPiT0g86
6KnEhmmoMYlEFlnIHwfJ2rhTet2+lPhGyU93cGgfs5HBsydCbkBjrlHrCcGpOoz4bBAD0FMYnBvO
tQsUN1N4RYeGk4W/ac+zAQgMlknG8XmZ5Bf6uEa9i/Boml9I01geo2WOnx7Jr7LqjxwZnP4wa1D/
yb3zeseMtxBeNO8RuJ0dVXdIqIj71Mtkrh8ABzfeE+Xm5buIZhQiQW74LHgkcZBwtIdFgoFuAyst
9394+jjORWh1RaOekVkyGyYGAoAw8fqSqiZVxtlhXWIkWPvpvKyux5J1m7JuIVaW4RoiOepUD1D2
Qha5i2bVDY8xPvJsXzZObj8NLJv2ofHb9o1G3K9yUhZ/GnE0C3Rn4W1fbLp6Ybq65UbN1YpvWgjn
5U0nOP9SR3cnf19rTdTtZZl1ZMZNlqDmWE1dsqcOXnWH2sfSvl2pQb/fD/4q0qRuj4fB5+0RNwSX
sOse1ElZTqV1hc8aEoYKRhKyVlbwuVkTxmxi/GNveT2R5YHf4b+JTPEZycPSWzrvj9Y6okVb0VhC
cu3mg01ci7/X9UrbrOTW6Yy8L/HPBmD5QWNTwodt8VAvYUWbVV2NwV6froOkN9RHKE5QJnJ0+0wg
Is/c4dn0tfRdxERsbdb9ClGy7JoybyBDYsCJlx5ItI3Lm1yHP4TF4CzNXmVhKZJPqpjewlyFf8Wv
6AUWlyvL2rdEEvsIb6PSi3uNvvczhcXgpXF7o9tK3MdXiuzmOyOoqvqHwb6R2gfT61dG+Bzvymbm
PiRcC/o1tpYK/RHz1oFo0vbGyXuFV0Kh9z6iKA/UJ5jf81+//wqpTrJl/3f9jzavgfXKofKnew5p
PZcRR53VEEreChK6TI0NBxMXD+0qKl/3gPlZ2ojofq6+0jwU8d7o2W7dZ7WEU7pKaaEDVOXJIbHu
h5YPsUPcWxDNO1JSavWQZhEmzw2NRaLDhFnIj0VWTg6xnK6V7e0Ucs8N59HK22XCgyGjlY4cNjz9
hMOtFqxay5xxl418jg1wAzu6h8Zoxc+YC3VqLTE502GA6tYM9d6V9XGY6srfJGeKJBARJsqfjVSt
a8UXQM2luqJrMR91UKC0LslixJtSzN3A5mvO7Du9oMaLejNbTAYrQWs9I6RDY6Sk0oG2erdu1Psq
sQDPkX15j49WwZ7PuwA7s5+Y7WbdXo/gYJKwRKH7jeEF58A5x7YCkJs4ODga5bsosWkVaKgfWMza
tnd3zPzs4jA3z58ZTczpNrpUMpx9ty2pEULc+YKiEfJsyvYVGes5+DGWI/8ea8hjHtctpWyj5kdm
jcAj3WFyT16kQd0tkMs9eq3dV4e1CMHOhbgfLiye6w0ZuONELaJh/+ORyRrhOtDlGGrDBFNAZ2tl
7NGnbQ2z0OnPx02E5T4w5Z5mvnvS5tbMDj6+RHpGBljrm+gsyvz9wF3izS/GrYOxDyU7xUikvJe6
qqQwsJUIm2ICh2WI+GdJ4GyCkzusx5/oTKYdu7Ji6XKi8/I9Bfanuqvq8gvC6i/rBmrtGKuIOxv2
0RKal0TqJqNuFIXgglJrO6khv0lTmT9nPWaEkA6UMW3Z5XA8gUADV41+k7HzS9DToYG9DvwSzMtw
XXSkJ9kuliAM3ENjOPqJQrZQdyLynE+Gg2XnphhiI7miYWNA8NKaOXjj3P7rraLSBWgWZQP7f5iU
r0/tJR8qIhldu6KxCENvxeHRF1ETdscxu2vdjo66EllPex3s0Juqm1+1JAbFArhBEPN9AIq/qMBb
oVxdyOK6ic1yOinq3H/J2EfLbyniZ+6zuKCIaPjsag4AC1Gl0qzMh+MqPfkJaD2XqQsv1ZODLL0J
4NFPAb9tRJj8hGlsO6Olm/TTQ1bMRn9rKvR3m67t8/jIgLZNzhvO+IEQF6M4FOd99Lov/f3w/OWW
00+BxY7Hb+kHWZcro+WWlHg9gt5Wk3RyBhlOMEc5jM69r92TVoo4oKDe5+xqNWr9G7as4KKMB1iY
k+pS18WG6bjYPl5/6U3bJR0M2OZ6VG35LTbcbHpO4RxkWwJCmr/WLCjfb9zmsFogAL/P7g3xs/Fw
O50DiEdds1HJRkWTnXTqSUC4zt/B+nwhzmeCsnAfE2Ht1wwaenegaychdBviDlk0py4FY32ietAU
7zV+9kCJ0FR30TBgSc70v2bhjDR1hdbzUtHYZV2IXbqaQrYKdB3bhiPfM+uSLeTGNOK8S0Nmckof
UvRVcO1bE51801KxtTfo8+WbTsQTpoLBcpBOkVZwSqO48Q9Orgq3JyhuTMbtuqeT2bSUdtVykEW/
wTrcdRTlvqRsVYOQ+r0jb/1ZWd/LqEyDnWX1FdnWBT2PHUU7tCTrgqBHOQUkenosMuO5QsMcyJNe
n7c4lmC8X7fEoFcvGewk2t2rmUDPmFsRFvEryQHVjKyFrN/+ujFJbdj0wZDMx6U29dEb7DbY0Nok
4M1SOkEgyMEG9QWlQCvI2m7d5GMPAvUvSoVjvV/B4K2vJVqI3lFvrt24CzTqh2Omg1Tu5j55Wq8z
koK1YrbcIjtMmoawSgxKTsd0yhqqCFLR4K6g5U11f++2ypS78yPy/1451+U//5vff2VCw+eedBe/
/ee7uuSf/15+5n/+zuuf+Odt+rXFh/Cj++3fOnyv7z6X3+XlX3r1yrz7z6vbfu4+v/rNrurSTj32
31v19F32RXe+CoKKl7/5v/3D//p+fpV3Snz/84+vdU+6Na8Wp3X1x88/On378w/2e3+bS5bX//mH
ywf48493fZXKFJXN+mL/8xPfP8vuzz8M4x8UXvGc4rO3DARftGvH78ufeP8gRSxAvMUED4FlkWZy
/u6SP/+w+COSrijSUc5nn27zM7Luz3+k/wNxIVt3fhQQguWYf/zrgz+sm8T1G/vPic2vpxxUoWgW
aamwk0Smi7l5cYr+TeqcTfY8oWvmdGjo5SfQScnVbKfEPkb98DxqmIRVO0+UfvXxGgDyW5bY18Xp
5e1dXHcgjRcvhcNZ6fXbLxLvyklskqDqRH+oYVl9SWU0PQetJd5YUX95K2ZVKMWISMEd4JO8EDXB
lLcnOXrQSKsMjTaMjZCDfwQesggOf/v2f97k/6r6ktNK1ck///jlptp4jLGH44FjSYEh/fpTWcTY
t+0EhEx3JMw5Q0vxDAVD6WyS2cEhylu+c2G6GHsVJ8F3OUplnX5/CRcCZe4sn1JnzCEFZQl2nYuP
K9M+HnVaeJuZbVR9HIMxWdKai97Z+nNqQ4zpNf1Zeqp4cWJ0YBtijcWHoO/pZo+VolViVf0HYP0E
rrtjIyF/jq0o35AyvD7JLFdJ7i3uOexmjrc4HF/fqVShV5ldkYNsnOWt0LLhSiub8g0p3UUC+Plt
OC0xhIH4L6vsxTBr+kwEjUGYQK6R87RxfeSCJCYhDQgNvdC+4XvybzG6ziLEwphRAaacgjIFstI3
WvZt8tiYlElTr5dp2DRDre3aatTybYE26F2XAjxB9OZrcTiILjnkLDZ3ZeB1eB5iyxsOXTA4pNgn
FEEoSAr76++/7GUz+O/zoGeaeNo5RxHShurYts2lO/a3h9g37VLxqGET7HPCsHMybRseus2oKAtL
8AMPv38/4z+8IRUbPPQ6b2ghXH/9hnGQ9aOPnHxjJPoBLfFC13K3Axo4iCKfSH5/rn0KnHjqg9p+
AaxypfvRtvK7Q+VWt/GQh43Em/T7q1pULxd3IeAeuPiymDexDL6+KA+7sEMkablJoAo9C+azHWqL
77PM/evJHkyUVbIIf/+el+OX7SJyFt5yec555i+esnlI0L/aQbaBiVSfEHPl+6qQwxvlpP/0Lqj3
eSM0NYgnLt6FuCRf4tzIKAH7ZTj2gIGRUrhv3L//9C6sBbSPcRdx9rhYCtRE1sMAFWrTECV2MpzO
3daBV9z9n+8YK53P6rYkJ7Dqvf6WmqAqtYk0jU2eNp9LgJufjKa1v73xJucC26vBQN2dtzHofjLj
68byYf/2SCA6kbUxOF9bPHfVRk9GJz+66RyI7y7KCR5TPf4oSbbUjzH2dHNb5LPn7GKCc7RtM4pi
vOs7qzbBMafEDoF49eo7q3Q6eZRupmKAYF3dnDq7i/0wm1o2ueYCn9qkEr3qY0lnvLgGdOhbNzHN
ivrORgslrpLIWXDYSjfmcJBR1pOZnFX5tmqTTmw8ssPuZ/he8YY2tV5usb1mxzhvg+DQVGlfg1MI
PPrupTPkqE2z6UvnwFLbth3uiM1ctjRWGinG+F4MsXWcVDsVHymDKy/sMN3LmyIp+/mpt5pZR6KU
xOZhYDDNuzEw2q8BO8p437IDRyeBY6c8Ip+x8m2etsmAmpBE203jmWWz7WpTaNt2kKrcN8Lx44Oy
5/ajLrSh3PY6Sbr7MhLOfdVQMyfg0vf7q2gWw0ygj1Nz5CtkpCDb0K7ZjuZUKwBotie3dmQk74h2
6vVN5ySBsSeIzvU3cEiiEZqD6RMI0vWVt41q6iAb3Wo0FnFDOsYOMnIP+2kwrKNuSL0lN6WorRM2
W+5PLp355KMS4mdIE/6ELItttEgJGaTW6JC8ZVB7LbexWO6gU5RFt1OuEz92wEvLTcrKfafMFCdb
zC0lzB4cE+CoWnF6ITVreJmUyL+3ozXInRdnOWRgrv59O7QMAvAHT0anDO2eF2sTkpsMt9y1GCen
gylQW+3SPJo/5qBb9VtgXEm3M6ZKD/aBmqq9ssHUn/D3mfqV6asOqX2L/+VBG2TT7g0i1tOtky00
x87otb8MsGzg/eBjNRtRtASaWUP5JQLdSgvThhN2q5qlgAVnyHFCZm6TLEsPgfOGbWCFbAid666b
0uI6jdt6CNvUz8yt1MvmG6yYvtiM7UKdNvKCeBE0ojU23IJ48DkhU6E2HI6BDC5l7CJ7ycccfA8m
6tAURcP+ghRXdpOoV0I49tYXB12GtnNYIfQNe0O7I9RvMopr2kN0pDxIMVeR7pclaFvs39jy44Zi
pNeALI3hmFMDrKTMw5RI18/ITAIYa8TYtLtSaeYXIvRKpsoMEfmmLSfCZRCAdHdA9pGOYfHAvESA
U7kz8ty6yaJGDQ/UdVBFgwtBKGfCegf/jqJ4QjNUGNbWGwIv2g/YtdKdVgtelmWm+SECFdB8E1p3
x9HeBsao+tl76AdpvrhaI8RDJFUcvYfr5KRX+F7Tq1lvBvSHpNHCJJDQERbsi+mGqKQ5R8YStX+G
0ECG+JkHhFsTLOm9DGT1SeE0fMRElJjxxiSfs9v5IyQHin+RQ1WWICeXA6Ew3LCp4Q+QvyXsNkzz
mXg4M8mdepvGIDY3rU5D8YghfO42bFOTZ0S2MNM8r7LHcHa8iS0Sc2oQ+n4ibbDXseVupjlAsk+K
sX9N+XkwN2ZRBlVYdmnzZGuZEiEq5KSAaFja84OJFiLHFtLY3/TMioBdTXGf77SAVNjNBP/OCNlk
Nt9Sq/NuzdpK6x0h6yzU/RRkO6MKpBZWmS+uXaNx33FN0W2USb/eVOgYaf/jW6TIVzTNMQX9xnNN
mlqxGZzKfU6RQ580vw3GrUtR+DYXHsHmTeSVRHESJBRvsb0Mc4hGPLgycRy0twBm2C5lCS22k6mL
6Nn2OGRvBqjQ0Nh6vLX27DWn0qfsE9p+AcfcxEI2H3L02GJrOcDuH4aIYszJcYUNRtwZQbi5rkIq
hNKg+dw6vrpGglRSDalzDy37kBQfkGkGRCMynR3mtDJskHmJ1exTtAZ96GSMYATp7qbzZuN+nmid
7AQ1jhG7Pwsf9Han3Ca9bVwBuCutG1I4tOuqGc2ZGxGIx6JszHwvqtaF9F6OI2GTnlmMKO2NON1m
RGO7m3YytR88IPIvhZDkcw1djwgOyu3OBog6LOJh6uiEGgnWGprjEZD2cYrV/2fvzLrjxLYt/VfO
qOeLC9jAhlcgGkmhzpIl2S+MkC3T9z2/vj6UzpNWONMu3/tSzX3Jc0YqpWiAvddea85vpl6UKpwa
Kwyyqqc6wIuYE9AddUir1z28EzZpcXIgfNtsyWL0lDBXbmYIM6mHLQzcOcq49rNRjC1JXoQWEi20
RHZPwitg6c2YVKO+QaIckps9S/pCoR5pnqmUMHqb0lKuwyAn7SqHVX8XWDEqFhqxETdO1sf3aTfZ
H+CKBF/p7iatp9RU7wcOXZPtCkIgit0SVeHX1h4IUTdTkT/MlHgOYGi0abDh19MP8npBLJYSMiWF
+9Vc9n3QHhSe7dqNU1ndWJU1UlIGg/4Bnnpng/fI7Y/LKlcxycH5UDLj1hBBQInzoPVUtUdkCcYI
E88ccibVEDYyDDDme9o1Rop3a4aRsH4hV6KQJZzRtnYGP7Jpg3qmWY+fc2boXAkLJAnbq1IBzU1r
JhNIDwlVhCnmBhZ8YpeYtgU8zDqVIrKgUKEfGwje4G9z+wo3AL7Te5CreayceL2qQ1HnV8aiFbFv
OSm2GEjdjTG5WTMr2hZbNkYyERrFdKdoRpI1Hv70TkLexF4OKZV5gQ3WZHV3ubSjoqjzNZikergt
dQH962puxVdgrlru4/awi3zTprGFKeO15vut3tT/XuPpunqBBdq8vHSXx+r/hu7TOl7+n382eX7o
Pt1l5fBSnLSf1l/51n6y3q0IDlwCiEQN89U++0f7SRPvOMOtCWbAwNZjBce8b/0nw3oHLc8iaop/
UGNJWhjf+k+G+Y4TFlF4HOmEbqMq/J3+E3DBk3OHCkWAcTSeAQ3UjI5M422pvvAOBnABsTdT8z6I
oLefCdREO1Hjz0c1FCrsSnM4zPYmBthf+WzHeemBRwfdHsbF+LmlwoATCF5xH829rrFLSf1KNea8
9TvTCD+3kAuRmctFuaq0aJj3sHpD3e+pQBn+CT3HCKCRze0ZHSEBrPoRyRQBGiFwD0bltPquiNL4
QwgghuUaY2wE/ADLgEsYQXDEY0yIxNAQkeZWC7xgd1gYZ4JpmSbhxxwhEy+oMWERNCGaAPQ0mkLc
t0F63bPdg8pG9a/tI4v0BLpTRJBCA9QJZTBrMklbpJTngsDkixT9BjoBDFafmpQyGaQN5mZvKNmE
zib49CibbXX+0mjIX3j0W+0IaS5ewd7jgYzW4SCJQiGChqJ/8lrkHaHbLRGy2EbTFLkBtxAqF0JB
V76TcC8aV61MGj9TU3RPBBZqCtEfBCrsa6eSg18vyfSkL0b9XhRTiyqjV9XJned0eAp6YfCY207z
lGOK+yjJT3mAwjt+SmunvmbFHlgkJmvMPbMRkbKtyjIC1TYlhF04+ILYTvSSBc1ZAO9kjAgc3LRd
aT84YXtRRvDyUJ9AnYu3jqIiL1OuZfCUTzfkLF0EBPcEc+hHVIS8C6xM2Lzisxbj88Yx0NnozASm
ox0Vt6p2KJEtDzbRDFFqIWBauqsliX2wUa5uKiyT4GJVkT8DI/hgo+L2zLz3wAJdm3Pu1fApOCfv
wJ1d4/q6xw11HinaQ9a+sIHd1OFDZsUv4Fy8JFSf4F8fcrIkiEy57rs1VWFKES2caYjmvNEQuyBq
n7BVDm6RXNXjvGuM+pbHj/Ybpw34ULs6nz1NB/zM4jtR8oeknxZKjH3FZFoQRLsurQ54Fpodkjk/
kUhOVFLbY3mndvZZEjhx7iLTvKeNIu6sbCk/Ewp3JiZuQXucJuSSmQK6T2j3AeQuLADaZhhVeZea
cTV4dLaahfBQ00B9MStPFucJ16j7r3pKBWUnN6ZNvUY4N2TMsR3v25l8Qplu+6A/j8KhuYLJD9VK
uuHAydk5NHpMVkN/Y7XqNha4NQzn0dGO6nw1GzZSEF+D1TeqjxzxN1owP2apsckbrqk0qX5vZj3j
mKyiVHcW/PXdnYXdTCHyxVFJ58UK1S2fLGO4RT98J+S4VWj4VtjI6kr4wGl8hqiZBc3cwS9D3EHr
KB6LpY9qbZt21GC2dWFH6nYaUXIryQXDHGSYJCIk5oFujO+0WPXYW8Gw9BuD92JUzR4T2V2vfIiy
z3DUL4RMsA096VaCt6b+LDH3qfFFykyKR9ZborNYCz8jU+VtRRs5d0D44nb4iK0cuXrgyeiOc/k9
J5ZyFxnOM2jNI3fdxUAquF5Gg2syefKV9HZ0jN6Lm/pe1hmc3HEC0J8LT9rVbT7JbYCX1a2tUbhm
8WR1HVRkKvPZcrx0QgnVVfpZZ1X+UBC/oXSTj7jQH/hkFBpuVGhen+ieFYwvZj9HmGd6Xb+NG3P0
meHVXhmmN7Fhb4IxO5AVtF/vaaxfwS4w0wwXI9kWWmwyYcz6CWNd5Y/18JFUeGaUyXA5J9aVWNJH
3QLZNQhiG3Rl16Y9shT7Du4OTZJxCxwCgto1rMJzTJBkEINvM7iThzZD9BE/w8d1W23pOcrHZDsI
MgFAAw2zs63Bh6dDY22XgKe4fRKD9qnOp70kouyuGOudMTu+kYtbeD3I1Q7AyA9hau+qgQFBKa9k
0SBXTGc5VF5VN3cyGd7ryniGmXSjtTdkbC/MPt+P1nBo6vS86I7DUHSu0/bNHZHql4PylUbbh1k0
7/Xx3Bmb7dDIDx3kfLToKL69Qu9205gKN67G6SJcDkg33EZhXdaS+HpJ6sOSqIeMAByDLlQ5ttu5
vo2qyaUEPpj5QsT8VabjOGwOI5piLy05X6xRK8YQSl8mOueiTm5KiXucbGNnTYOBr75N6sr2BYE7
pAHlZKeQ2dXrwdcWhU9ip/uYLCnS1Z3mmJtW6quDvZdVfc02Tb9DWVJOpsMHY8wdN6ppTJNPEKYb
AnJzrx13ZMvulq46dJmxM2PmCLq/dNdxZx7agEQd9aCNjWfzEHRDvklTdoBkIvYqR/iq78g+fa7h
naqzdaOBmUDjvDXGaWtWMPPM50U/c5biWk7X9Nrdpb1Rc4iR6gX+H9cSra9VEdlSsGPh2BvRUSyd
wOE9NqXXp+11GkxuT/kqaWUd46o9UN8SXVZ9BaR40c+pRYtk8WfLcGdIn3XXsdoSiyNhjY/Fpg+t
+9HI9Ed7JCdKlwelyDhbV9d533D+KEX+oW/MjzZSGp62z3BI/UTtnpcGN3CrlM/pHMTnjP45FIM2
C2ybUD9jKxCTuEFTPkVKAzQ4Vm/mBSvTvNw42hnHF7dVEx6uknDsyKvYwQhT24t8YRWMj7HVHPUA
fYTaXi+2Dox6wjYJchGdjd9ZRNnJ8BA6is8syNmHEjja4HimGj81iuQipYdwrLVbBaOqMj/gEebQ
PRGZfgX7iM2/NpON0m3NhnQvx5j2hW3ydJqkuC3ZfhZPbRDaF0wHz6zRvJxk8xVG0yElR5w6nxAm
A1PAPO7LdVtNmarZ11jCDfo5LEwfUI2TFcF0yp6d2y64IaT7cUrSs9pxONzQRZiebS1umQtOF/At
NonZc4aMdpDhzhMnvE968hn0afDyJdn2AOY87BBrEghRjITDMI79nDcl69i8B9VDM1cDQczjU6LP
mulMLMLcCqf/ElqWzfEqvmzpUZZdeJNUJkc8I8XiMmv3VkhCH3QvcTbCGvLyGod1ax44lZ8JedHG
JgplRDBLo1wmfD5LRSfu7HBCq+jJ2fZFT3ryZkm+EH9jsXdbfmiVnpHkrLvTMbeQ7g98yPkuS8Jt
nULPSj+JxC59u/iIDsEdnPm9bRFJOH8SKEXjZUJXMNw6HY8OsYJF+tHk3IftwU2m+Ao3hTdEh6xj
O8CFo9p75oJfeivE2KOfoVo+ZCWVbU4HJEnY7UyPSHVPtmKLIXRr5tpGqywSvicMATMdr3gjUpIf
bYu9mTTMEu9m/HGpHiNYunSR4vwa8yD7FCw34iZD3NkpZuksm1dscXk15r20vcHodC6bdW5HYeQa
eRtCJ6vPEl31Z9pbtEViWz41tXk36mrwaFbsybS9qUz2iNZcVOxeZimE9c2bMPjcG2STcNbdVuGX
QTd8osDdhmJSzVpv3WAnQVgkbwTb76bA+wDQnVuU8LtZXT5wNkI8ERpbu7kdKcVv4wRl/xBz1EDV
Aj6EMqqrxWWV6g9D/aIYNLbL60G9wNeNWq8gwhvBc2Jss+rZnqaNFR3kcJzKzezYfoC2l69jl1sc
P14CczhL8+u2is7Nrrxo1Sx8AjAX3uK8XF76rvJrmsylmQiuXma6YQl0OeQYgT/RwkcXSw4LT6LW
qHQL5Jgj0AW9e4jHuj4j391zdNr+/GWXnDXDLzSGA4wb70DlURT5KOv2o+w8Gp9eBERlVybmUbY7
U3HcGF0sjgVnlF9aXAyzot6bPZsW2WS1W0eEGSdZxfrWVZBMORgtsn2O6QXiN/nS9cN4W+Qpmyz7
SWAwvw7ODfli2PMnAuTETOWNSj4fLoCsXM6auY/n3rwtph7C10Ws6C8g3HAhEH+CBAnzElugw0FB
1Xl+eTDAo+91Y/GkWm/qJtmspYxuEdBnLds+0rdjndzHE9+/mZ9F0/NI9wQnymWC/lZWDmgqczc0
L6FabEw0gFbwOYjG606sXAdSiDLDw/5E87i4gEm0tRDpJFGx1Yb3rdzn+Xveq+NSAXt5ZD5YbCJ9
Jm/xjfo6iqVSLy6TnNaILfdGmG6X4avA+zbo833TWpdDqB5s1sErI+93sFX8fmxuiLT3yKXCISeS
TRYJ4beacjtb0ZFevUunWfhmQw+fUXTceY3Q3JkgXSb2yp1Y8ElI8yAn8xNaxpzUX7mf6io4S1EH
+WJRrmnHUsmortSSp0y+z+zBzyLV01ITJ6xSIz7ImqMoKoY29k2BrzFPz6FR3QSBKjfwVxAMZXlY
nBdZ49thcSkQQRJmFdLemUlOa77ioHcV5qm68NHTJm6UIqIPH+aCtRGklcjIhaqTy3AhDnHKN3Vt
kOQXqeRw6VJzGRF/imyWar1o9sz4/ZwDcKiSx5Uk+yGr8w/Iij0iVhgQaY5Priry33g4z2BMu5xV
DnrD09TB84rNvt07q8C4MbO7fKZdj0GCRxFQjYHvUPMZfWVbbd0FVGf+gr8ydcsqaM61cekudNkL
L2Nk8IKPtSFdUzmkaf25boOd0BWSnRRAqSM5rpYdreFZUDtFgOsCr9PsVYTQLXY9HQiX3EgCAZmY
bTVrBDg3iQtzUc+M3mHAZF/2RvNYzKTapoUL+wnqbx0RVAmwV3faYx4OO6ywil9h/KC/OXhz4okR
mkeL4i0J8aDWIrFcXfenmOmH3GdVzlzQ2s32oQsMTGdW7+lUmzQBrbMYy3K766PK2gwBAZ/lGSSu
r0t8tl4y4BN2xR9JjJhaBILwvLhUL9ND5DhB63WE2Xxswjy+VVNlDGF4AO7fBDrBmvt5XHFNsK8a
QE2aaedukqJ9ZKxfqdYacahQShHbOFJNlmgoUm02rvuS0HE3I8+Zb6KgzecYxMBcESilkhNQa9Nl
N2PwdxWhtljw7VCH5OM4T6tpKNyH5DuoO6vE6uZ1dV1dMxhjulgumXYICgxdbsdTG7ujplUwerVZ
3jg4bHrXSIDeIHno9E+JRlL7Wdth1+JYIIxoF5QlBx4hEu2WQoizLUGrHCdTQDJPSR7z9+ywXDZQ
n53m8B9LXuLaTNFv4NVvlk2hY/rZ5K//dMYBvMJ/9yq7edW9UeL8rFd5eeybuIv79nut3Ovv/NGs
tMQ7pvU22meUU+hw12bhH81Kc21jgtVThXj1P6z402/NSkVT3wmMihKVHb/qAIT7d7eSZhUiOxCN
MNQ1w2Ro9XvtylVq8ZeuwEZ5h0oNXQGqY14IIMFJszLhdJkSqU7pJbVzpZbTB6smW9MvIK57C/E5
27atLT/h+JBDylqS46iO8iuZfPMv9BqrnuXkrawyej4VKjpUPycqs8KZW8WWMTh+otL3dOYW1v2Y
PYEMD5JHjKi7TW1KphqN3y9kW2/1P+iJaP3KFcuIEUWiuDlp2Vp1qIytWErfUaIHmqJs5cX0kuBr
asJa/OLF3vaHX19sDetYxfC8MA6zt185MlXLVFKbvq9izP4c9Uc4YukvJHt//yI2+m8+FmKekxeJ
hgKSt6lUPgkh2plSJgP0ECHuvrvZOcKQ8VJ8Lww8FdWD7+UFuFRAcRgQknDw9rNYEc6sXO0Jx3Ou
w4oexEp+viXobgkfakZ6ATMlp9d8s8RgZ5p7qCmuXAw/LTG3SrI4qct7wYZnC8/unQu+FjeD3KVN
1SZYnks1Pe+W64Bx98/fuHF63/PG4afQ73cMFXiCztP3vZ6mtByiJTqr9zMTn73X13EBGWe068fA
ThndBzoCAmbx6lEEy3I5KaVzHxkBrQ3UciR499RBvqZwWvTnGRO5V+XO9BiLoVpYyAv7idlxAKul
oJBlbDkYvmMxxbKh4NxHvWkecVwytmpSKw3AcLXd1YDDnmltv5CtqeutThRFo+jSHfrQds7I2ZSL
yyS4JzA5j5WHIhEPaDfqcC+w6qSu1vVS25jMztbA8LZwXBQf3fS79y7vgVMdxDZV6sxeTpRbpck8
FXNVz5GlhXSuBiR8x478xav88DjCW3LMFVjMUoBE7OTm7eKpzbUO99qodrXvdOz6hAOTiDkN6nZY
9ML7+d3wVmnHEykF7gT0rYgqGQ2tgubvbwZLySuzj1BzaJIYSyzcggNgjcSiSmjGc6/62lzbv/8h
LWEIFeAuTTM4bm9f1HEiaeDi7XzGlzdtU6X7DhqcOwrnppjj3xP2vX5EhLtr5AD+zVVg+fbV1Apg
W1iuzmbekhdMKpGXxmRuf/5FvsrQvl/DwcSrDteO5Ruan/bq1vx8BP4aIivW/kPQdWfepZNEST+D
TkOy5PGmsKvUwR8b2/f2UDF0bqzQX0KdXtlcy3xbxEbTuyB/5T3kMvO6djL9WSd26vj67v57ovo/
JMvXPw9UN9m/7o7ZcPxSNt+XKesv/VGlsK2+owjRYa0yKeGuM7k9/ihTQL++YybDk7iKzMHSrJPT
b3WKZrzDVwQTjV8y10wXntNvQ1VGsYh3mYA6KpI0Bmy/M1OF1Mnd+ddthYsIKC61ATevrjJ1sdfd
7rvbSiLqn8XCdCMZgnu8z9YdcbflUW+sZd9B+8tIkTS7Te9Ua6ZaEyQCPYqtHRotb266kOmEBUNh
7eGpoFFb7q3KLQxz/ojYbr6wLIiffmGF03VoS0Bgamu2Z5rD7KAgkuYDDrn4U2CJ4n1riSUG9FZq
t2YTqhDgNeDpZR7tZRiOZzGkOMvNpwjtEWh0Py+lfG46J/F1M156NIeDRfezyZoNAFAO03GoiscI
hoZEMZbOTwXgcuB7kaVeRisznplkrtwCNepukdqYX6q4YFmi5tcx6BBYrG4pTw2E3YNedy69pBDJ
CELBvcjQ0ni0cFrJDhdLZ487cOrcOtetytWw13xsSrkcJl1LGSvoxqe4Y3/3OiUDy4rErwSIOJvO
I+JL45hyXD4Pslz1yVofP2EvDpBptKLk7xl+ApvInVu7+kIHeVkNnDMWY6RaZuZzAVZEd0gumC4a
PvokLrVJRdlC1amej9Www/N1XhAf7i+W/VUNze4evxJQva51hD8sCwjQeoIrwFTLzi81+hlXRZXf
MKKiC0mmJ4frZp1IqQS4dh6MRtg9KFbUD2HPBNqXVV8ey6kl2VcfYEN2xVQ9qXP3xMCRuRosgn0G
UJCRLA3Yrh0bOGD6R872IvS70FTcxFQI+gZE7w7DEH4NiPnZpQrtgzrRPqRac9WqnXrZMCL2uwZv
59BEnzCvLl5nKnS9EmBKFyvPLXSHtVdfj/RSagk9Ia7O5dgWTN6L7jLulMvZ6q8IMAPakeaG5eX2
1PKlyHSP4QbQVK5k821Qq9ZlWihMHRFJ3S8yTz+bXYhagICUeGdW3dJxA9n247Kg8mMYriFkmu+J
BA+3ehZV+050wYK8hgBwV+gVVlti6TZ0dzGqE0RgbpssuRtknO4m28Qix7/GNU8ssSi+WiMmemXS
2TxaRXkxUaau8apH0HOJSxn4NOrzLTpV01NTjKSFNvSHiMT4EhQdqQn9J2vKK4rCtqDFJ55rawWt
RNYq/3NIC2nlpq+zUSIEsJV9kvXzWShShkcRySFI6Bp/DOgadc5t+5oukmjFPQP4l1bjZsf+l5NA
0txUZof3mZm2C6YThL6mhMumkeXyful6DYWfImk/YJNQkD5o035Mw/hTSYTkU2PoyzbUR4pWY66K
HW5ucosy/ZY6tPQqO6G922nxhkg52nDGlJO/Yz3MCzL8DujBs66ytLqkfYmnho2MGyggwZruSUqA
a5E45MqtY8pc126a3uRpShWDe3UW/myW9EqZRfuYDgtPq020qmyG3mIrOsQOO9qkAcKBpOoNTxS6
854MIQDkdaltmtlAYqDQ/ZuNEJVaoAG+HlNLCRh3ts6DjuCSdg9qCL9Ql4HcXWTcvshI/TKcXDF9
ovHs8EplKr81ZnPZKSJm9tTP8r1RLYVvVzLobiYzqsnsqdvHmWnB3TTPI9hjZ+g2tcZkJFLiZ2Ks
BwbcJMA74zjd4AO07ko+U+KL0Zhu0jiyEj/UZm2/tG15F1ZOcN8NktlP2jnwxztEJIYE2ahWrZ+w
amzR8tDmmyfl/Th0ZJ6jNFno4xg0luZFG5BcFs5uQLdxTUgW2ocpq2YPZYjj8eNiZ45TO6PpM+n6
0pU5B8k/gcpOUOEkqIGZAK9P2NRWx7gAzOk5UxF8xUBdpTeMgupHdIQVTzDSuLuili3jBtnZwy+K
zxNn07q5UVJTmhERSpYlBfbbzU0ving248HcDpFzVYUVRwyr38CAOMfAfU4Ua49xJ0W8bocbcr8J
MKSnvk2b+6KsH9OiRuVmMzr8rkL4u5Pd2wPkH+9KaqvRyiI61XiNNv1uywWep6rRHJvbXomA7yhM
MrLxYQEBRAJ7Lc4GbbnXlpmnvvhMoFvv1jAbfTK+7hHDXXHC7xDuJb1XMs+pnJK5tMmoDN3Gvchy
VLlt/xWYJO3CNkFjEj///O2fOHr+ePsa1kR6MZS9HPDefqlWI9sqDAzefj8XO6eOzse5vQQeeLQn
TEtZFdxbTnmDhWZyKz3eJcTYnzG5dcVUbzhPrdSHfE9azC+sL2+PGt/eF4xecKCIALBKvn1fhsLZ
qqMls5WA+4gGKR7wMAjsAVrvhpJRSzfsX7+K36p6/7/0uK6Hk38uiu+Oxb8uj01clN/XxAgB/yyK
Nf2dSbIsDQL0fMLCevNnTcxP0LPS18NlamEYowX3Z0lsiHecVx2Nxougpcb//rsk5kfEMCINpFui
0xA0jN+piY233bLVAggE/NUehplW/JAT0SVmoVsjcg4paYcX1hTvHHsGmVG0tg8A1kEhLzaBlgzX
ymDuCH47M5Ku2pLCfJ8l+qYvxjumpKhupqg+NKX5IPIYE2E+9xvFbrMNLKEQT4xozqwsGOnKBATs
0vzYRkSteFIJXjIdB40+iMSrLA0rgyq/yoqhLlEJe9spHmWYIcOZbGa8vXY3WOpekSHjGwUqyZDz
35gtQ+H+rKg/Ees40sJARKsYwX0+6H8QRX/rIfgnf/Yb4/d/5UlZ382/LeT/Zxi9LRpy//wMbOr+
2JVNfMz+tevj4oXz9F+O7/VXvylutXeGRrSuQ1YXDWmhcr9/a2K/W/OyWLJoMXLX62s/6E/H97vX
/5ofrW1Vcjz40bfDocLfs2wWZQi4oDzBSdm/8yiIt6dD3g+84DXDhKeAUyjth7drKpqbsuqL2Qv0
qA42CrQZsQsbOb0spAkwv1e0LPAFdcd9Nau5dCfYQdMuL7SuucyqUI5+TnsYEZ45LtSz0owk2CAr
fXJiIjw9ij1MbgCk+8/0A5WjWZtqdmHA7q+QXajsegvSShphimHfg8YOLCwVUdFtcQNbT51gEOyW
Rjm7MsAPvlEyVD3bwIimM6MSenHopSJwN9Ucjs6+u5p/s4mfrBECZziXDdO0yuEc0O1Jiynk2Iz8
ADF7GM+wlegaalqfn5FLgKgiYRoJgNskbTIvw8efv/Lb6oFLwitj1yYdkTg9rvBJuynSekPwuVzI
JxBtrArRPKzeX+ylJyhY/i5w3LU5wYLKQs0+//bCz2M9r71Pr+1xgHiCs9WIpIS8XxW9RyrYz9ti
uJCdWadEAKvDbaIUEdaMSOnx7rTjYjWxP4GFRbgzN9XIWWgJm4OhtLHjpnitWlfJECkzONeHapsT
ziZdjQgAw43G1ugwnNXyg+aQCu12DVkuyESmaR3hmkPm993YmdsuFD3Sk9m4S6vS+EKqGo0BlZB3
Mb7Ho5m970dt+tjA/7tKo0j/2pTE8/pVqM7LOU13+s9E5GJP0eehgT8yY/AH1M5IdiYtzuHo8VIV
NJ09lW53fY7U20gQP01KsmmyRU0uAVyRl2CU+Vh6bTMU4aY21PpjCmGv3iyt3bzY1jBTiqQorjbp
EiACKBNcny7Ld9ARW0K/ZW+QRsbhk7v9xgmzaPaIyxqSjVHp2pMOYyzwAqXXiGYKh/Il72me74ex
nu6WolONXV45eo0VJokUzH0aOIYQU1J6kSKcnjwIeehmpN1o1OpGyYRgUUPCy02SGcwwYx7kRO03
8gcr8N9zIl7r179aSuApmKCxqlk6rm/AY9bJHaosZYzn6guMrPLcrBvlFmOQWQHsWrFKaJYBOxFg
xgf+CGoJ74gtrkCcqOg9aRZkWhT+J8q0/zftHuvM85/3oN1Lkx+L+fudZ/2FbzuP+Y6xKdELNiQj
EyjAv2sw851Nl5IwX9Yalb7gypT7tvOY/BLrniW/7UkrhOFPr4d8x/Vm0seqCFqc1vvvbDxva3l2
NOALHI1Yg6BwwJRaF8HvjkiLJB9DdEuMOj8IJVQ9a51/dUagJn7MGoCK3DGnz7hf299b2NdX5lth
gsWBwlqX9revTNsoTVAPoo1t8zWIKlJVmikdquAQFWzvO6MFopV8u/Slzfu8dL+7Qn+zr5zkiK6f
XOAgoyvM7r5iOU4W3s5oq7ayaGDCty9VPMOZwfwOi/qubCfnQzdr2Yuhz4WOnJv8pLirtHLXtSwF
P38jJzv/+j6ohIkOpRxns3kFtH13BQa1xDEJtAzo9GJeqKj7nth3COqIJvq8P3+tdUH4a8F4/cwW
ZT+UN4sTu3U6MazGalwGBTNASiDdcG8Hs+3Tek6Uy07ofOdDaU6/OIT/eIPx8fTXObHKRi5PbrB2
GsFTgvj3QMRiM63QM6dnWUd97XYxKp9mitXqCtKI+vzzz/p33ytOKb5f2v5r3//t/dUWlpyBYaae
UgSNdWWRwZmcr76KxlVCxEg/f7WTMoVXoZeAhoz5MTcTE4W3rzbMcd5PaZN5aZaZF23efkmMnnij
ZaJDOdCgVuaFuBxyUYpfPEd/8wWzgvDkalikOU6dvHLVd8KmUMhxDljmBcRCwIWDRmMuTL7kqLhg
H3Jf/fzTrhft5D4CkaSjMrC5ovBi3n7aaVF7KxN17lUUNM+mVnKnJqxUv3iZHy/hCqMAEoPtjaVT
Un5/vzgVouUkWk3kSpssDy5pCi2ihn75smATb35xBVc33smHWg8BRHOaQCk1+3RBkIpGI0rXS490
k+RBknGFYkNT+52mIZ7ZTJVlpGASoihFRydoZo9dh8d0lmvWblmYaCwjDAy/eFs/fgcrBYpmC+cM
NpDXaeV3ywPpUOTeBjMSr6gW2JUD/EYFZMzxMo6jX0GS/u7FwGFRkrEjMGc9eVgXdKvRFIJydqrR
vOhqlW58KMj6aY2x+vi799C6uSFWYbDLA3N64rFYgQg466EVxL2zE8nIPZRX9A5/0Zv88cmUGqs8
s0F0Oew2J5+pQ9AGMgphdjMWwyVg/2y3jKPpg6BD12CZTvhZJfPgHvsubMuff8Yf11upcfvS5mBr
ZbM5WYO6og27ieENrGSd3a2PaTbqpNOFnqWjnbiESczW8/PX/PHZlMy6VikUVtEfH5pas0OrCPB9
RFSwN8qSZQ+svLb/81f5YdUh7c5eZV3rsqfzf98+mr1MgGzwid2i0ZQb20hgAdS2cZ7GfeBNhl3d
aTy8v8hUOSl42b9YWyVncgQVxLkapwROxCSDIgaUyzbpjs5FIEKbyddUuWkbLfZeyZi07YYUsxPE
/p4bClxh+CUu8mLfqsPinCUqMaj7lLPW8otL/fpsvFkTudBMCS10SjpQudN6Bnis02Gmn4E1VOXO
1tVk2CUASyJX0wfblYVMLrqpiG6CPKS3nywF9sch5DFe0hemm/XgmZMJFtEWfbz7+dU6SY/ki0MU
YtOn0F8bHZZxclIYpnixEywqXqcl9mODzefTQly1tYGGEN8uRMOrl3GmcGNSJ1IGagsQgs28oN0p
KBAfTTkWe72Xg8SGOejnUhIWsEHyIEO/zZpp9qulYklOkbzhHEp6HJy9M2KQ4jJa6IuqImW0z83k
DXo6LNt5srtxOxbEinl/5E8b1QzXUQ0n9XKExv0ykKww7VuSCRKw4ozUthU6LdI1Z7SGG6hOUOBn
p4+35A6ozw1hVolbRRNvwum791OjxTcrlniLeAzDBA687LPUOImBM88zIrAIyMT0IfiLMUDemzJd
QNFEk7Av9NCoCxdIOxVRR4Jf+pGE3ukqVsXUbX5+YU4XJ1b1VSdEvDkqSDqtpxtplk5RTlivp1xl
wzYvPJFtDL+0+l8sClAKT55YVA5rR3fVugGgW93nb5/YZIIq5DT48nQjRu2u6ArCXI0sqRYWQjyU
7tK0OKbx7244c1cd0ytxE2DAdgM1wBDTdg04iykEgFyEVYFpxolulnbZZmlEPKiuuIZuIeJCrWxg
FtCD90uaL7VPttISbaIc5dhS5EBPRhT7EldBsx27+NOiD4riggOuMKrF1qasxmwTAzg4ju28L6c6
eQKZh0fUDtLxLjY4/WMvhW6AxEJtvajSYVzP2pL4Vl3frksiNrEyMPZBABGiXnR7gDmc0t+1S6vZ
JR0iLOwzEWt/2AfinPWATBKStSY3ALayeFlMhBv2LpvohqoxL1PC0ACyqhZuB0VltO6AkNkpaWXt
omietsb/Yu5MltxG0i39Kv0CuOaYgU0vSIIzgzErQhuYIkLCDIdjdODp+6O6ym5mVt8s69ub3mSV
pVKiggQB/89/znd8t6UiYDCXb3aSHWCs2ssPPnQaMzuy9RuV6rJjH4mYjjQzETg0ymp85isbruJl
6NYdfvbV0M/5gznSAwxZpCZXYyrP8PYhu9OjqHB15m5J/beYm0fFfvHJstLqp9MNHdlaOu+RdOCw
0/JK0dUuHpIrNhIUxLYM2oYkWhf+ahuTyF1jAC6GKEbYBCJFkKwyWwOisjtCUaiNw73IYvVAf0F5
8LhOzrWK3aPR27dgBkZSG389b76gABOITQNiZpcFQ2evDdPt2yjB2dHDenJ/gn7+TnEmvod+mMK3
livqMTXQJuQwEFORGTpVOZn2ey+UCQgxQP4v41e3nqz7FlgUcTbry8yTOsqzIACwtBjmhI4zzvQR
liyhE8yRl7ny8lNVue5jE5JgXC046vvVmBMw5MXaX3r2ZbCGeu4B1QoGs7gr4+bTT+HR5F2wIiNI
ontkHwv9fikXEte2+dpM9BDtQBFYFIg14sGC1EF22dUb47bXTLLls51GzmMuXKpuzBZ2mfbweNuF
RWURql1M5VGxYXyTOywogIq5EIEskTiggOWWUMgNw6PH0OiP4IZJjdVxgfiUZa3/bCb5c2pRXnVk
aCkPRSvsFJ9i1u1uDbB5tPRz+a3T/cI7Wbgld4wk4TFiOOVal3K4rxZD7Eo9ic1gOsslGTx9ZMwm
gNRm76NNna/M26fYLvsVdRDgAextKpbXNndfcybHFe8qMBejPsw61tHEcxyPf2jie5iaDR7DYluq
wXSjZQzdLysPF3BJsjfZqsAbuDYSGW21pMm8gnycrRPE6Ihcv1othW6j0UkcJCqoW1ab3suSNFNs
Jdic3PSldl3z4IfJU6N69TDMKvtKR6861LI85333HGZYEbzK4jJ1fzR6+VEQ/MhpBinG75x2vkKH
h5s2xo9WK+eNdIXP9ew4B2J4BT6q6lGHydWYiRkJ5Rjf8ni5utqn3SDJ3s3lq62zlyAJv1KETPwK
83EWyYWbFCSWYYz8vtupxcTG6ak60p3zniThuKbt72qis+KSabZ5vbzYfq/XlSA17OlLncQlT1P5
khimvXPn4tcwu5smsN5Dt/kQafYSuhMgAVIW62pQwRr03Q+IIUOO72j+5Hz3qO3lORCF2BpUBCCc
gjZzmwaiRA1zIu+Sc8M1VqYxnAvzUbHuX6c8eM/yxtcy6VSzRu2tW5nDXfDMa+nMfEJQMNZpnpw5
fpYriP3IPI1HYBdw2l3VO9OKXmXSqk5g8wrCPWovBawUENyoKolmXBtrldjyrjbDHO8GW7XexmAw
9fbeqAtjVdv5czJ5O446FGCC44o035MhgwrAnuLJsvkOkTS+FrNYhz2wCc/KfgYp1B9Ob24Aq9oC
3Z+b7lfBwQN3E2jCr750+ze3N+tjzPfs7NBOtnbqYms2GX91bYR7oxmvBUmu9WhY+skxCHqaVf0i
5vG0+G0bteFtyLjRny1X4SZaDpwmLks3Fpi9WRQtdMaVhPajEtA07pe3uoiPXVvGu0yjVBsOzdgO
YhFiDmldF4YI3URp1MBUuiv98oWOOokPyBR8MJX/rJbF2NTd8JL3EPOg1pWcv1aoFKiw7vTA9vEz
uVljuMcmZ0Ph+2uM9JMqtmyDDc7c16B7Vj6BoHVtdO4mpM2X9p/m00rbo0qL4BhCQlzpsv4VGAOS
NRnzX4yH6dopYxEFs0y/cEjVp1uFzxb3Y/nkuH35ssS3VlIrDTndGEskGpJo+InSTXFLzxVix6l5
10zWzXBi/YSrvXDVIWoMtAJdMvxWBwj0j6np7M1pfKpqEuVD81h3On/TWj1kSeaujdRH7m6CT3Mu
E6B7pX1YyLejZ815BMIJm7fCRVdqeOF9drdwd35s1fgoXHqDwknvbIYkY9FXm3wG17sDtonhIiCT
HSiywEV6VIZ7XvT4wK6MG90wUm5a3AGAeo6pqFq5qBb7Yhp/AQ5ha9XMZ9qbuG/U9Xm0BiKleB/p
BxC/vC5sZj4Uyz5ldk2DhDWdCtl5K1lZ4ObKCahEAuCDjC2nDP8Qd/rBrrn6tyZv5Kq8feBV/+4n
Y7fxtbPDk+VQPgGW5k7QnEU/GdkxGkteiAZ/MtmQtG27CeywJSkmR/jjWlxgJib+fKe6+di3UDPs
IXznBk5beLZ8j0fqElZmwkPc9nLOKUZyNjNLXBxcQsDeXOjB6ldSkAAbx19V6qv1RPntGhmDbRBA
QNJ7RNHqkdQtiVtK5ORMvDPOt2OYRUoUu5RGDduZ+W/67LGwqNay6+RXaPXdejLoayyW+ktkBv2M
ThpuA0KpgQO6giQL7Qyjfa05U6+nCSdKTTc1FXSEg9kVVmHzI5nM05iEmox/MewBGpubPG2mDftC
IILqOjZedikrQJhDE99JEAGRieCAk/EgymfKFvbxRLZkbCJHmSfqCi4+nksRtDyd63qg4PWGmSlY
RfWxHZFe/MrG9NPzCdzd3uvUW55d0bJlAv9zmNyWHRscM+yeyHKtVZpYDJuAlLG3a9JsZ0xUELmt
dR+wAnLFk3KdeKsVRVe28RozxU0YgSrbujfBcVeN15JHbzYoHF9WOR67TJ4WYexaAXbAoMV81bnG
NqGpeCToicr8Iqr4K6+drdtTqOY5EZiuSEr/aXKr69JRoLRUxbvfLhtlTy8ywI028MTt8MY5o+Ns
e5rbtnZQ3qOnlls9jDLCYQqB0y49NDEAyibu/xWZnY3EgXuX5xMHeA9Qfsr93o6nfai5EmiV2qXu
OFO71j5hhGPhazTbAH2Nrxx/idsWFX+Tt/I1jAtDPAJKJT6L/EQT1cmUPZlZUfRHb7ZLLisHW2SZ
nGgbrHfSXYa1CTClWmEQ+p6h/kRxQfUOjwZ3o8P5fp7z0xKAI/D0eDfW8tOfwfn4pBvPMuCEzun6
W1Cpez+Y6uuweJSgW7BDyKC2frWsWsvI9vYcGy8ZU8oziZIPb4BGk/mHUSgi+cazFsbG9Dmwa8/5
lfmkb5vFZpTz/e8izNtVhkuadiwS3IO9XLKAFIbFQ4EjN4gXbfwY+gDjZus3kVcHz95kWquUQmaJ
J3inF50fg8p+LpLgKU0NH5lDPbDPeQCiJO+wpbfrRS7fad89tgBc1qk3UL1g+49mEf/yuziOqqS5
NwpyEeDU8UF6/oEz227OaVAKdYsNJsVujIZ+zWD9rDvpqS3blwep8o+CJfFqNtKrbEqOX70uNdQD
9csxy4eqM3kWICuRrG9eCW5jHvarr9aZH8wmdA4NfV4vhkn2zWKbCx8vmenx6/RxnJZr77v9xrCS
cesmOSlyNeMuCFL1I6+Gs1U2l4zn2VEtBvYDhiCc2FMGCpZ7x4XLbjnpbHzva0AKdTVz2+N0snBH
PWN6lPGmMr16H6fy0+gLfez7EHNzml1VH1/rLjtO4wAhhh7xXQO+awPUxYgAixVrs22w0lD9s5YF
KCxhLW2U091FN25hrsK8elU0i/uB5o7GzQUshh/NlVGDZbm5qIl6LwO4v8r4ubgquBdJl15EoGj/
I++7rYAbrLQ0jaikEfhij2orbgmmydqxJzLewX9C1ymNXVj5fIECyDl0xN7nQb0Nuvk1GftXGWbc
IOfk4PvtzpiNjehDTPnaPsu+e5AD7CGrUWd7iaPQZTNdgNTnWcaZp6jSxyH0nyWYf3hp7T1U8Dcs
oNdwsPdDJcxDSzUh3SuB3pQDbU1J9+IsxouZKXFSgXyYguRRmfIRzmK2KpbsXYxqZ9d87SgUPI+l
1GvZWcfWDY/LoqNANRctgEQ1DDQ8ubdpr7lFSX/rDO2OrAsoLX2gs4mC76Sr7wJXWubaC+qZsLc7
RmoMDxTNPphODUnd1zdWZHwgpLC1q+m1Kqtgk5QmGWBmXF3coEPmr77Rt69ug0sB91nkl4AA2Dez
Z4OAZglGWMBCMIRLq5AblU+TtwUI01JM6E7hC/Nj/xSKOC3XShgFdipNTSq8pzyGOIOhYrlzwe8U
j3R38NSeewgQe7cY04vqIC+B0lW/Ojly76MbgRMkeBL7zipbHMUmCQHjGGskIJADrvWFsOO+QkjW
ewMe9Z3ZDGrcUYPpvijpymuTBSJeCzMzyi2Jd+s+bgyA6q05xt5B2mUZ9a5VBCDnsdpu6HYaomYw
n+WYDuZ5cHvCQBC67nHTJfBe5utixc843B5wE4kPjc1io4If3O6adT5/2O1ynfwW8JCycjyzM2l6
M81zgiFgYN6pL6AsUnf2KoylxwCcjg9UuAxbH3nL6Jgd8vQSG8mzdkyoWPy9qYt9jJmly2W4t5Lw
AV24Xs/txHMsdK9UA6OEzDK/WNooYlj5XfzhpnlxTfMmkrlfrHNJzGrJg82snA/VBj7x63g6lOyM
ubXLyeE3LfjkDa7dtdvykGmn5LjYeRJh5pNXWbencRi/FVmHLUWJ4bn1rXeiVK++n6GLzrCmtah2
5ETQSWpZkPBwDWaR2FyxvoJOEYLgzv30G6BchSoJJBcohAmhpXNfS4oKnqomebMqvrlcJOQxC344
Bw7xxi97e8VpUBGDlXUfICiQZU8SlRIoGMH6QFnY+914wLf0mA32tcdMAWfUik+s3T9kkcsdjiP9
lDYGZZGDHuofzGvJhwK2e09tqNpq4jiPSWOh+OIAoUXXcNkxTI8Il5s5CY7p5C33euwktXbJvJM3
lw9RBiasPM3Pok7cJ77pP7pW32ec8q+wnXJJ4S4Y7LzWxgsDMkoslTrz09y3y4HHI/BQHrDPDQGR
c7ks+b3vD/PRX8JvCzV/x8D07xM7/+bwgZykA0Eg9cPl1fAqrggOcF3UdYF4KW905yEt0miiufUl
XBAWvKxyn8yEyrnWM8GAsOE86F6FG+16032zhOlnAJ3y0x3d8ZWmVPr/eudVmeCB06wqaZ66leO4
Or+UQYzPKGC7DtZErHKlNQW4bLYnKH26oXoumLpIpCbL/U5/5j6W5kSxWZvaH2y8ydu4zcOk5PSj
SVGl+OpsKw0Qziqc9MTapI5a1VQHoF7DIZBltc/GuNnLxh1fbD3H+boNvTfL7K1IcbgmxLSY22Ae
OSZaoNWElOEDuhI49WEITJrJ4uKpYbDYlXPxGcgGJ8QNwJAbUFjJrbw0+H2KZfEjpRtI1BVHt+xG
DSnxp+Y7/lyPFEArKmNDLKm99M2CXGXbo3hxXJhJtCFnAKTD/B2FZEZN8QQZUBzrJyvTArurhXhm
UFWR9sP9bHN0Ll2vPIwFZBs81vSVqFaPW/p/u/3cuP4GTqXZcjMvjYOcPUrHKDo6ZoljTIBCZrmV
np2s5yBJnnwalS91PpyNCiYd8bfyveyz9L3uclevzG4ijtP44gcU6nYbohr/vJUpsCGwNSSNJGt/
BIViDmN/XhKraTvzs7kpzMxJKt/IeOBEwncjccDQpDkXHFkryIac+TgWQl/37G2zAKdpNhS3Soia
mkpdYigZFLPVAC3O3c9ti0JhoFbz/Z3ASSV9Hv5YxDh7yItLGnKyDpImPppp1soDNOe0Rp1G0z2S
rc2cn30/jXw7+wGEJ8THuv2e82dOb0AnuOmbBQmoj9ACbX4WS+9lB67BLokE64TXrup/byMIn0dD
d2vJzK2gEbTzcUxbz5zue87UwtwpoKLuwdS+Jxl3vCR7EkSbPpIq8e4Vg36y93+vEcDNdfmBY+js
cHKou/0AzTp4KEdOc9jgwHtv474roG/1Vf9NehiwIBZ4/As9ajvvV7Nmu48A4hvECSyaAtaQU20b
FrmlHX2c2rms7mxFDKWch7zd2oOw9+k4Esdp3TRmjkJvRMduq1l80Ngi1lUlAvmzt4zOuZLbg7yZ
u5UDkKdwRbJRyWTobUsxldojx1fjWpPaMyKWlmDkeEQReAKzFxZHO4v7IMpRUzfkuTeM2TtzgZrj
aJTYQH1Uvg+3ZQLZ0jzCzpveZI7sHJqfBo2fleyubdFsx7bz0IMbbiehqfYj0vIDCVprE3SpeeLT
foe1/pqOw8+gF2BA/Gl578qMqkZUSLJ5ktMOmh2TFTpDNE9MOL2e4LLlCC234T3dOrLxGSm/t+kE
OFbc4kMApM0t03sMnBCs4Tppv7Iw2I/G9N0kPH8nvVFQBKS3VDyoK7/FeUIqL54Bkbmvwmzy/eDC
PesBldBF4++VtCdIPWU6rEplAf3k7wqQxQ/4iJEno661a3S6YgzDcueIXnpgrcrA3+Qhgc2EorF5
1zkjGe0a7AxfEU+BCR98UX8kzpSodZFno3NU3VThqC1va9atOVn5tM+7jOHdcYs22NRpzwAgfZsx
hPlw+I27DHfQ+2fnnKl8lpFqAhdIXEveMrIn5fmnGtpauYLVXldbLhiiUvY4anEib2i4V8ql/BsW
LoM66xhYC3D60uJN+4bwTlMjbHng482WvTlSbgcCv+fv7eNXBZfAUybY4+JIpq1UvQX+ck508tyX
c2mfCy24FXijwT+B+LGBEuJWpUvCH4/kUsfn1gkp3tWk49Jt6jqN4O4SJAHwgELa54qIjv1U2FNr
nsiddOVe0B837YPKLRpMx79vE2NAp+T30fNUdu9Q4FFdCsU6ZyOmoSMUSYEcReIhdYLGJfQIy+z5
k4EJUyNUnsw+cFExW3VNnJZRyvKL+eiSiP0MYM5duYaXftuOdm9ENgaF6XUIa5rsWk1QANhGt68M
xr2yRMa4LwTIUfxj023X86r6zoRV3nThpp3YWia97d0tSU2OIfN+hf7yjUcm0xQn7ZNq7fnKfbun
pto71WNQ7qs0pNdODTfHx4RuY8O1reDhAl6j8rEzWkquVcjZh46AQ9oZ9G7flu4zNXnMFt5gfw1B
bmzZlcdvcW115k1OS9+qjlLzbTdhRmKab9t8j/TMIXJs+/lct03K6S3jWnA7W51K30b0SUsvvKv0
rPdWFmAWh+F+Q0zWcUQf9JxvuJY5oldd3T3f1inbIeQhrNuCQGBtB/WnMoo5AsV4TuKi+NAE6B4M
M7Qexi6jWn4KClKlNPkeFiGeBguAluGKbIstw0OwoasSrauLSdqH3ZbKC+uYcYtQR83ktbOG8meZ
GDSKhLF6slqL8QUhzuEnoV2WOa/9HvKhPaWsTb4XoKnh0oUwqGunXpe+W5orQXPFEs1Zw7F1Rspa
WuEQ74NqWJsxPWuMpPc+190aaPc3p14Ao7GhtT5K1AIWZn5vbdhszC8FC9bXtLDlQ2H6b/aEgDOZ
VRBVeowf4nhodFTK+GxWOkAoKuz3oG199Pk+uBbhMFEdioK9EnNZsJDsivHQhpREBF4RfkxU7YFA
nSSkzrq7s2MxrHxESSZs1wKGeLvRqfTVFLF9Ii380RZWSVl4cPCzWJ9nDf2Gh0V/F/a+fcRRBPmL
D/oHCdks3pjKmqOirW+yaG6TjmGBaEelq2J6TAgBfRCfS0A9hrUy4cRXXFzF5M0/lI8DGywY6c6+
z7P7kF3dW+qQS54An+1MWzwY/EkXmzqx62CzDOJYUS9HwbI43Mxsye4mDiDbzqjHL2zo3UO9pCBc
2+EIPAppCKaXv0c0YDMHkhotiClmSlkjD8F7qpZg1c8QwGw513edk4h967P6B3XLU3ltDnmxoxuz
jDy8ORC1xJJ+T2Mv2BopYKlVzyqbrWvTcEsNKLepGo00nFo9NjPrtKTIgrDRLaSQyprWYAiRlmgJ
c3AEpOHT0BKVnvFP7lg/Qsur09japaXFSO6T214nU71sF0eoCyXC7Yc/5/ZdXow/B1GHilFoOTCp
JGtfxn22sStDHOpK6oPy0MtcCiNPZoZSFS/C3TlqoqquX2LnQVv+9N50DWwKgMDz5VZJ+FgnE+eN
timjZamDO/SZYFXIeD+6y57xLNt2YihWjdCPOECM59mr+4eWHRjn1UxuueoxQ4Qi34Jrt791pstg
BojAPiQuFyHMT+k/xlTVbwKZl4ewHcM9Bbfxfsh99Dds8Hkg5JEv6qGo0+Ud7xwadoKyKHKvfSAJ
1W1SDvMMrF1ePA32ZL5NlNPfuQWIx9G2UmQaqn8tHb4W3k09JW2f7wbXzDZC4iTAfJeuwwLiX5V0
1r7IlhuUG9zI0gwlh4sy5tKnsM+e4u4LztvPMq+ndauG4ceYW/4djHdF3HTAb+p3A6/DBo/VNhUy
LMDXwWSlHGfy8jj73Zbiu5Gstbt1lLHXcT0eXC8hyq7do2VNED/9rFlT5vPekeWPsI28VL+j65hK
pEHx2tw4ZNfEWbp02HNIwB0Y07qKPOUVNJNaVb81qtupxjDgQc51s0Y20eeCYZt0r04fEbrrkxbl
IzDq1RhUGXVfHfMDuQSMFJhsYYwLrlN3ZhCmvWNOT12rsm1Iqv+Eq6Png+BOGE4hj90Kiaocl6dF
gKolYt5F45QA7pw6jFMijJLBefZF/lHhDttCXCHq7VBNV2bmS2/SzOVn+bGiLr3pzC4KeG9+GpKn
UGZPmbP27PkFot1krqDaYRCklxkqYaaD9GgsVfgtvtW9roQ/Z/wOOEEbZ6wgdAcx48Aw8fxaKbc2
TqXBsCzHCem2a/qjNUzzKeGhvGrTodiHiGVI7Lq7dipAL/KBD7AUTk/0RtXrFFvmXVA2KOSIyrMT
iB2SIaMHc9a6Dmx8fuEoaI+umudMwHAsuJ9GwJXdreTZt3UWK49mo/I3DdLKJSFnsZWCvAzADDoI
Oz889XXLs89N3EcR+/MZsKl6cWNG0woh8s3wjAPgpCPxEmFtRrj+8NONtejb79ngVvfD4IYnOruy
I9Ayc09Ao3uJA8c8tUoEZ5ko9aVLSKaZAd/QNMkxxjZEcyPJxRU/lxFH3MrYKbAUe5jQK9ZuTwFY
M2MZDIPbSVEC8tDaLqK5rMOtBTixZyvh9veDVxt3QcZSImGcf26MJriP8ZdGJQ8f+p4XTdfZXMpH
YTU/Arurz13JQ3DbQX+FVSa9KHNgIfZ67j/Cnp1+iYWaZmuPO3NlnTzNwHWZUbEfkyllD7zQA0V9
Dkru0RhREm8HxW9jI8coVmaxAW6pdyghJrCI0qAmmJ+gbrFb5RPC5ZYMS3f0tA6bVTvPwVEWYHVZ
acvvM3cafaM3hk+tLMpknQPpBonfEYnv4R7uSWRxD8hu3WCY0/YVxPYIJwLftsxt229xy8ESRYPS
gw3ZqaJbIcyJkybmdkxQSqy1DcfihSYb8SuFerzvW05i9KU44qVxve5hchzjhZo369LWfntc+uVb
roLqohmsHuzcbY9V7MlHo5ppfW8ATRw8Xw0tKrm1UHXF+mtj1yOjvNDzBeW+jFzGQYo9UenloaT6
CK78rbb8IpIWwJbRJy0VRb0gdE4t3eds1+kQhdYSv6SUbP2yizhkY2LwLAgCFgl9L7hsunDMueRJ
9oWrRmb5s9XMrrPCA2cFm0wql5Ov2Z16qrl23NA4qZXuguOLaXHC4Oub265ffASEBdumh4BczIO8
N1JmhOdq4u7nzfjgEEbs4Kqa1IdGuZit+ergoODIlHvJkThXvGYO9+y9VaMsiKbKKLJKJRsNkFcu
UNwRUNradIbkp+jzkS0oKP6mSYujZdfmh91N6tiHC/cH19YsKezl3NyKJJJyrC9yIrxvLctHqpFu
XJdNd+FyH5uyDHCor+9sTc2j3xgT8SfvNhs78ssJpkNPSGulwvwi/eE94yJHI9RURmQ3WL/M3ABd
xykYZ5qGZic8VvWVjnsSZljOuOtxxt6bMeDWzMqwwQx2rtaJFcudmVQKNhSldfxMnuFjOAqc1ej5
n4hz2bZV9a5z3SlKh7q7UG3VrtuyEGvmAURAOlRWwsTLkrduuE0pFj9YjAprWwefoQ+cfcI6uauU
2X8j4ZgcQhkn3absVbsfLIsGAEovNoy4ZBOVTu55v3EN4b47UR6gcZpOctxCqnO3RTqjDS98SAZl
hpuFJYVxCsVSPY+SiXPjVVNg8ov1ZXHM5T4IGxvRfU6M5ch9lQ2sz36YwxMqF9tPh13PquLiCyIN
+udAgwsnc35NRB03aVbElRLrcsCQwhiS7EfPttuNKyZQK9hItoh6xrCuJ+dxYom4JTDB+sd3sFwB
1B1tF1CNySmIgibX3zNX9W9LnU17025KDg5Qe1Z1ZzRv9uCyqSSICKHaNXAG+u1cXXqKV06T0Pw9
OO/FrLSYkpOBdidSk/e829ycOwlJhv7xW505esDfWzmtWxrhDwZgDJZ4crwbKdMOmHh/Jz3/4NSX
cuidsZX/MM8vQTuTCwQnTnEVNzkkGI4I3LNus2bvx4d5CvofrON91rx91xKHCZl991Mc00+mdI2d
lbuhvg/ZN3Iay3UNIZ0krrVpyj41flb9zO6lAPQ6/W+38P9V0Pz/JUP+xwj5//yvEuv/HwbNgR38
4SP/l04n7vP9z6//cSIs8CWrP4b9fv/Gf6T9/sMnX+7e4IKCUDjEr3/mzI3gPygsswgC+uSKPaiN
/xk09wRRQNPCnEocjQvdwbz7z7hfyC+RgcGkA5buhi77Z+kUDrkb2/LvmsX/kg1wOAOxfGX2tvCe
+J77F0xLhSAqnB6mJXhpKcTea/8RAf0vM6n/x1e4xdgAavKNuMUg/xjZ4QmjKEfjFRS7CuQykeT7
P7zp//iZ/sjr/Hev8JdMRdgMk43/wgRJuc74GTDn/XdewRHW7+DNLWv555/BXBL6ZA0494O/MfhK
wpL9N6/wO7X+n/cKYjxkjCCNAufg07bcf0m1N4I0T455ruyloy94PcTT0lXBt5uSb54EKw7WU33S
s/YI6kvtZHFkNX55MTmMqg1HttzbKj1U3zToIrwCCVnrN/aSotpz72hNul4ygeptiLzamGWBQPX3
H8Ofoy38BFw9JtFIF9s6+Za/ZrOULBAVlM9ZbzHPov8KkIkdKaLbVvDvX+n2gf7pveKVbpMsgXy6
z/g/f/44DMfsUkhXmFBnHF5Bm5/gLT2QAFs2/50X4uFLbsXiZv6XF1rK2qsydv8rZ/A2VYYVapKv
WTi9/f3L/Os751sutFmiQXz2//Il1F6JSmvONIR4uD1uNrCyDt517e2Nqfg3r/Vn0//tU+JhRPjj
9g/goH/lMmV+AS4Q0w+IfH2oGfLZMGJ+XFvdKfW3f/9z/Qan/vmD8vmhhB1Sasf/mn8JmRRe3TmB
Tjl40r9Req/g6hL/FBog9thyj48tx8TqzLTxb568ZvgXkszvn5M0EgozpxyukL9ejZPTtFhP2J0r
yx2efXOErkV9PUW8teUP53oKtY19vPRxaxkER/p6ebRxcUd9h19447RpJvcYZLNrLh3PWhdeQwds
KmPmSc8djLeG0MhudBtRrZmz6lNuDs3LHFpcLe6Q98/xnJnv8dKF3+PAgxraYWTCofdbQzO9csAX
WCF+Qej3MLU5SdMaa2Bq9jlvlv4ADYH/WoGw/yibqfa2HAKnF68JMOe3ipgO5v7g0cWa2z0mvY9y
mSjAGMdKxMI+Jc0kPkhphpcEW5sD0z1W2OM8TnGi8SmLtbMwe7Q5eI/DgtMeyj6BgYR5K6A8mY3l
hnSy+aRKeAwrd6qDYDcEjeUdQ9i8T2qhq+fA4rbdzo3RfWVz0t+7iIWHykprRq6EyEpfmRxLc8qo
Nl0zWu1uZBK42M7UjexMQ9ZqqR8w9QWjhIPcez6yHw6c5iPHWgGWf1iafNPPRYWJfFHdpoktVV0q
CHQ/4mCQJwXCGh1JiYfQ7oJ7s7XkRpKHPQcLrEtj9JAkkmrIwbS5Ql4tOIrVdhyZo54SfdOPc8xu
CKVFJ/WFHt9kwqPdjcDlTVyd3jrv+mLYdRZY41VV+P68sXM5PTW1n7B+y4gAhUt4zLnr7V2p4y0V
oPbD6HTh01RzJ2cciOHopT5bZYMAAg90tu5mfIZoR9NchaB6brKino58pNa2U77eaPbkR5hByCai
ZVtCWVleP098dyJDYZHb1hY3kfMQFkxqxD0onuiTCVGDDeNrYy1sk8KBXCo4Tnh67ILx1GOq9mkb
Z0Tderl3g0FmNOkO/bjc8gZ5cdtyZAerwZL1SOJENFsdk6E6VbyVVzq71GGKQx4hNTr4/FxwBdm7
iT+OvV1qVgXiaqncIHymR6iMBnSEU9vX3gbtZppZF8gbHjCzZEDvDA6plV9m7Bl64ZdHNY1pvnPV
OIEwlVhYrSvMwi7/HAVc4yjWcW/sO7rjGA4W1WLgMUJ5snWMR65eqGPXocRkNuNcef5fpL1nk9vI
1mX9hwYRSHh8BQGaIsuQpTLSF0TJwbtM+F8/i/2+M9Gq6lDFE9Ohq+6+UgskTOLkOXuv7RS1zE69
WaMq8TOS10MgjPm3bu2vtiVrUH7Mbt8wdpbL/ogRf1/CPxHS1Q611OFlN40gF6LwpbXNDIUiNTb7
bW0t/mNqYXGwF2tUAc3I/s0oLaaK2jDttWWSD7PuO2TBWe1vQ0wWeTgVuYW55u1zOkhvXqdPkZ1k
NCeQ3iA+FFZJ4yHLugGmyxCPe+L3tCcy5g0jqKdKh8sH4PNnA67vEqP11TYafeMXaZpI8EHGr29+
mmNItmO93rrTaN8oo4WNPbP2bsmq718dM/XeeGzhYOLeMXcaWXIP45DzOTRwrYEhu+omc/Bovrkq
NcUO2Z0WDYnmE3BvoUIMW2NOtAjvR0qEMUvduCvWUp2sdXlp6jZ9q2RVn0Sdrz/yzIm93VRd45Ep
ZbsF9XOqEy6mGYT8yDbOnhbsYhgF2DXvbPy0MiRMwMoivdSr31PfsV1pyde4oP0kREP3aYgc9aGe
jfvUzRRJR2abgY61Zb+ebCvTCe3SEjRzlY0AZK9lctUDAjnnMzD1qbuVArzmczXYE2KJjlhpMIJ9
1lqhXme0ENkqa9s4TxFcZLMxf+Fz18gFJaKatR9t87V3K6jplcXaUTsEfW/7EXvw0czJ3N7D12mB
41a4OBl7TDuET6LbuW7e/HQaC2U1SW50f2jqTZthQUzvln5GB0BX2gXVW5VsdR9TyRpX9hM5BHbE
mLq98VuoK2EzJEzfvX559lrTWU+CjLFbAAHz8KVjMER3Ao3EQ4+Basf832X6I4i8wtKVGlunWFsT
BUPqmU+lR7pKPSftsZSJdBEWWJ44dDFeqEjDhqZHc+GO4y9sx+30WEsIEzclmX3N1u1Xw3pwgWBU
r33cTd3WyowhO4MlriK9GvQb4PCN+MZmXtD6z+zOepioJa+JzeM5yacVC0A3GfHeQE4fJiMdfRSC
zqVuB8ParE5L7JAn4jGmE9drvPi6ZXaSN0dyde9cC6AhQCJMoNt8WEWyn8EgGc990bTtTjrk7rmS
TNNGtX5yu4wCScscj/KwGFqD5GukUwhyNyuPiT3YY8gEwn8ok8nwo9lYqvZmmSuahbwRQdyKPiHI
boilYg4QawypCIB0ym2umH3ylHtrcdTstcTV3zbxZfR5ZvYj2FRnzxtC7u1ZNdWd9Bu1y0D7vlTE
XhPB4izztI3F2O9XhnwvhC+sryvLgLtNUEMz0/IYi7LmjoeudGh8ofnBXkn2tNgluhweYK6M7om3
Dr9GLE/pbws1yy5oFt+8WP2K3Xaapx3TnvQt6TOE6xBaskezUDrbAwTvTm7EYMnNDH1sVtZnt8qZ
Pol8pjQJpI0a2EbprYgqgFuSrmjUEAK65gENnRAnYMVTj76wieuLRSuljYph1B9JWdLoXPlc90Dp
0nfvICEnF5xvrEATQbpPa5penMYYychKTZUe55o4nZeiYDJ3B92XCDNVd3cdnl7vlCXoasIGVjTq
ILrTCDFohzPMqkH0oUiTC69UuF8M33INAk2OJBlf76ZZKbPmokfJoc1lycM3ehMJgGoqyqgGOoxB
qZityOyGuieDk7EkHlOAsLRHWLrscihOVTzlRF15plaEQiK7owoldo9Zig9x6yEVtpoQ173VBkUP
VdOUP09IipzQItM0v2eo2yZHOcMA3OA0hVXNPCghr1Xnj5DjimY3h8OF49jTtiOsm4IVF3HyHg1t
Zh+SdSjqG0WuUuh1U59GZqWK5CIwfI6hQunYbTwCkkI0y8kWROJKHQXh2GOAPj7qto1SlekLTX6J
i4jc3Ckx9wiFU3K7C3mDbN7bETG1hLFwkm3CElDh5dPJql/neT/rFp1+z8ZM0CSOR/xfqavfnTa6
OMJUF9Ilxe1bjw55O3pR7Be7QH3kxqoaz2MFHApynFH4CF/c/i71a/1rhfitiIpmaCNtHZdjZ6zp
nih5Y9jSupiJd3OUVb5OLVrNoMM+g124WcTJoLFFFYxr94QmI+lfs8m2v+a8YK9zUj85XPVPhGgy
Tj7O4+Q84MurHv6xbb5NZDQkz75ek/+hVj/ntea4X4knk9vUbFdG6RPN607Tv2rwBrwNDRd1njGX
FDjVlHM0KuHRfgB4HMV1n7s7ZPbdk9Uou8JLrJmIq1JyEtuRunHbNO1Moj0q9+8VXitkFaKfX9pZ
z0RoZe2iPbo1YZ7kBGc48SAi59/7qp5m3L1uld4abh133zHYEn48uJU2oDHIZPVoFylrSd+12EWl
n1J6zYybmsIjkIn8Xj8yGF6j6h1nLAuGMr8MS8XmoWp1HIiLFh80gbULy02seSfeH3gOU5/GoGt1
3e/aKiioa49gRkIal6I4DiTtMlY0raj2nVSRryQ1ohXJpncbYF+5n8f34HbKL6Coeyp7xKBkz/kj
T4I+mz1GFLsn0UsUPjhOysp1JdQsQVgmobydESGRIzOtyrvzOmSYbD3su0Ff2FgRsPa7zOwSzWPJ
ndkW3hFvlbEFwqn9FgmP2IY1ejlMuh9PN3acomVfZ5rNES+C5IdjtQMGy7XVngazwCOXN15sbDpe
TO5pETmSU3wMgv2YnzPcniF50/lVOQNyeNoSqjLzK0P3ItgRhOP2XYOSPxOFdYi9rlaItDV33BDW
aO6FqvRdYjKB3qyA39MykHmX1CevdBrCeLldX/HhkiI6lHM7Rf06NBhWhnUi4Zpw3QOLYnpge4W3
s1SmnkWW49Kyrs3EeCnWymQgl+rQrrvrDixTFXPEmmRypxxdgmN6PMx66yhG6Ek6XbzZcmmTIWqF
6Fx23zsEybeE/Ni72CVrOW78YQ6MroibEzCL6VUfewB6bj1PdIHrwelZNJN+diPwc3l3qlJwwTfa
ACrxS197K3M5TAZWBP2y/GqyPS42lCPjZR5L86zNsfrmKaHPUTo76zFJ9f442qX1Nl8ztjaJVemM
BaZJL3iAe8mqH8MS4yVpZU1gDtpy1MZkma4ovhnzXQ9ig/b3dN2fwJpj9yRxN5r2Y8NM7gxNj22u
jeT2K1IZOP9jjLy19tvtuoi4uLU7tANktUg3NHoJOd/MoHesSGxfcFAaXDxeusCV8lh+K4uFW6Qf
B/4YhON+qDlShthoiUhGyXKp87RMDgBlJueQ+9TzvbKpGvyhDJHW8K++P26zYuyBUOTlpRUzitCr
g4QZA2ahqda9nT+mybecXtuXdmlHnqrYmzddDyujkUp/luSefa9XvbgHo4mNZHaUjtWuib8aEgUi
Id3d0TMyeZeuDYdFOdzhYkun8QXxWfa7bEq0MEgeCLmz0uUOeCG79N6R8w4HqVxC9Ff9/dJYxq4A
n6ueGnIeblKVZuEKyxTkQmYD9STiAOvw5PxwlKHdFmOHdbhK9PpMZdp8HUaBkTbjy0NXUJRAlhkn
A+tDgulx7G12nK3mGAdkBfbOGWd1KqAJnrirBQp8K9/y0buzaTTiCxG7j1juLgBuOERuZrq/idF/
6JBx7eWVFUbc5IgOLHKt0+mwUMfXiDXr+kXJoSXp0sotyJAmhrkKqDXiyMb84YFiiSbZNYdpdTH3
161CTYB+tQxj1/K/el2lwX9o6Vhp8PmxKSp8ZkFJltEcuVbakgHRAy5luOc9a1rBAJwd5SsiCKs5
1POaPabo+r9kWFFDn/k1ntfEgaGZefNXBPnVxekAbjJAmlEhLOVpkrC+sZe44q7xnGo/LmZxkTFR
zXrn2ZvaLZv7HqjmHj0WifEee/hAse1DWt070zeG/VXYu4ZyMDFwuULuAXvYpqlOWmGLRWJn0qTT
ggnbABuSro6fOjAnu1UQQOjIWPxGOE0BjvcDRb1Cu5PO+UHO/hAHjW/2YT2N6gZ850xUPKyIVAgP
LxtIeIb1WdXKoLK1NcQraD4OJQbsdVRzjRFuhCrSZUuxb4yYxgVyGBbW4epyHcS0FZPGC8ddmjgL
+L/HIqzSklGf1PFlToufs1sHU0MOQinmM0O1lN1yJ0/WQMCr18oliCGsQ6lnabMRwJDvZ1z/I+VX
FQ4NXOY7cBrFEhBAkmwB+5EqyYkAvuwY4wkTuVSbsZf2L5BsTcTLvv422OQhZl5+iZUwx9t2Hezw
Wj0/gTlzHysGXgN1qzsUP1YGli8Lw3zMaxlw33sKTreE1DUuADHmpt30AwIR0HOVdo8IzckRctEo
3HT5jFrEMlib9lne68geE2G/NZmFtl7SJA2lyc5imxFJwFhclkZEJIDuhwiXmVqnMiZxJB15I/Xd
+AMzEDN6y3mwIFbACMWUzifUJoTpI0+Oq+nGBume9aBq2/vlLDSoFkRl5qY30vXVr2PrNVbLdKEX
xo4SZWV9RG0DzaPx1OAFdVewk04Hg2HqyvQmmjJu7tgnZFmamRv5oo6zbct4KccRzk0QyUUNuOzd
tMOOnQn3ZI+o0jaeKZOzg4rcClpmTpS/3HnEMwfz+Ij+O2ifCTBP3LzaoXvWD6phnLUtiM6kqNbL
Nov8SvvZLwPRGxha9F/x4Ggi0uJKbGpcsVs7ljSEXHyHgTP7a7ObaqneXKuydvBf8ToNTbbsFwwG
UzApE9Oxpo/yjEJK3M8ly55f6EOE1AuJZoUuNKhEH99ZTYZkjiBTQ9/otVrt25bQEGjJGKfkeAvx
dblY2JlR5yA9s0gLCeSNvUvP2J/z/RL3JQoQi4J850p7eF2z2nVv9L6aWWybrrmlQb9Evt+wa5qN
JD3AU7dqNlCd88zmcLqZGDxHRjHNKK5QYf5sqSv7AKtDFaJwkWxFJn0gG5qUiTUWAHVTpxife4rg
7yUyUVAMQPpVhBUhLcPV9XRyfVF7AojwmtrfI79F85O2WHqDyqi723SCprWlVANHma9L/eRXIhVh
xswEz9YIDFoOCAV2oFawqORwo9w70yybrTf2rsL7x+YCbbk9fUdNleGnVu5wMNJSoeimzn8DfgW5
ph2LN82E7xG6kyFukMDN+pbdwzLtsg4zolTnAvVxkPJYBXY223j+5EAWga/YbAKFYoOwJWXaJJi5
J/skiVukgG0iX1vk6xsJckYGpV/FL5I9j78xBm+6CtY9+ezQi3UZG+XKvJikC4VAkifkZh11kj5p
VRzK3KNysvMYSy3ogFTRq3fkLb5V7ycdzV+kpJzRAIJ6V7Nn3JM80Yjtmk5xGSVuXD6avTXsyFnN
fpsUC4S1KIgnkadVFkMBDLR44xe/Oi15gYo5Rtx67YnbNenEQ9IgflskqdnNMD9bsUsAM2l6+VGg
48EF0xZldSgNP9F3A8CoEQUhs/vIqhxElgPIxyIqk0rm21xLlyKSqBm7TU8463rSJwuflvDTEFxi
7mzcLFnHbWob8RIwIYxvAZC4RYDer1C7okY5r2W9gd2vSlAmpRUN/7uSHi2v1sFKQLV6S/ZD0Ccf
N4VWZSdygDqbbLRkcbFJL7kGuNBw3iYig6egpYByYHeV8B2aei3Oiei8Ly2C+HEzcHfjQBj4HC7Q
5gKdf6FpeErotCRADaGkPhi+q7kh7fuBKQAnD/KK6tDBpYqgmQ5Uw9tIx2792bPfKh9Gyt9DzTpI
QL1rQA9As2qcRdI4iMGIo/2iXYvefWKZghRhlPgImeoa24FW3cvYUY+wemxa6J0ufq2ZmeINELOG
u72uaMfPZkt2tYOJruQKbGdTOjSjhb6lPMlurRHyxa5EGHJWiTHsp8bO2ULBVrjvYz17oLKb7kBL
junGFfPVWaK7/C5njn/WCPnkRsvtAhKsbycKaAReqZ2OxsI6mggWAamo+BlJux5WMU7Akzeygwu8
nob8ZTCwNWyyyhufsSJRNSK10igP0Ao9y2FBAV90Q5kCz9Em2pMJrVQEIUn+nEl6AqzPjlaT1B6H
q2OpU9LHLM4ufAPevR4joWZ+42BFHOnkHj9qqyafSkL/GLXx1vplVXn+UFaYNWvWi343Op6Hv9np
2Q5jsKmOAM7axx4YAtlYTYFFG0Or/7vs2bUi+AVfRW9UqWln6uuCotQFwh2ka+uNQYLDdo/8RBWb
ZnZTpMqFpXFqxmYHN6T7SrKWfRsPWnvQIbo86qae84YtR/gyv/y21c6VpuQ2939mZGz5thQhk88r
sYgalFSzGvEskxmh/1Jiwug3zgSVB+jJcvNYpFUKrCdtyYgeCGViVML9zJDZf6I1eD+mgCKEjYvY
dFKQHFOiWq4iav6+n4dDhX3nWKVLv8dL795arlqG4wIBm/dZbGEs5H3c5nQLaY4dhryumR5wqe+s
vqvHqB5GzOR+XIxGII1VS446oUtNVNVrf7LimC4fV/zK52BXUd7rtacHbc2MCKtvnsZ8yJSnFEui
x/reyHavM0S8dNcXb9J73HmO3+J78Hi6vzH5Q8ioakNmAXcqHkMpZopMzAZfVJXX96NbUw0WNB85
VWzitjMN0mKXAzsQYd157NKmTC75jRCj+0p+eXbUpkot99gLBnwfs9kZmzoVN1gRpyyEpN4ZQcFo
4nshuhrBmgQS+dK2jC+Qy00AMWRLyKIuM7eJUH1TVtEpb966jv0vks+5ONdM6vhmXp+UD6K3vXOW
GX19U2I+Qlxeu9rTqlr9Xk+StQv0iraRXWBKiwhw0tnbGY5BseNDSqra1X0x9WtTPNF6x0DBWTon
7qV4Sy2lb/2lH+qbuRc4EagVaWzaApcNY6+nRg0ro53SBGoPdNddd0blebDrkiQ3vnSUYwLCgxDE
2C/rwPEGDUITj7bDwMDxKFTg5xRBiTvpuYnnbp+7vFYDFKXLdy6cuM1cZOvfipZwcUCChvY4Kci3
O20s0pXunWs+Tr2nOSF5UiQ/CUVfwM7llF/HUOMBH11S7NekbeUuUfb6JSckqQQ0NM9P/WLCyCeI
6rTQsz4zVs+/1VeJXwbeSR7cqidOM5W1+V3MNlT70qdRWcWLKyOrVPlj/U+e5wT4fw3pT/iPFWSr
/rbsIZlc+gZ+Culr+PqDmBTBBbe/05bbUiqs6FOdlDoViev81lDBlId+arFLg+HWs43pl+oAHk81
31vmOcuT5tQivai4KiZu2QSF4LJY9PVtT05P44i+GTNYVj+pafapk5VHK51xuwYLihDUZgsrTEvP
fYzzL4DEp76aSVIdWvwYeyttwBhZebk+Z0SE/57VXDximhyMgzH51R2ZNnD66HZcsUpdNksMxFOr
nwjDmJN7FFSzcQbCxw1OtNacwdeU8q6qFpHd5MybxU1nIkkNtdZKvopiwhZiKt85ZwYr8Gbq+urB
S1z1aLLntwKHRMXsJu6d9pwkYh5Ok2HU0A2b5KtDGQSTjlD0r1quZybbG4X/pfBaTJeJykZshbxW
NgZv7PmIkQnOlLASkrmaecgezKQ010Npx13z0q35dFdmDgaeOinKl1pHjBDoQvVfetuR+DNcBJeW
02r0+rPmxmMamoarr0H08c2hsOHZsIPYVF2BL4UyuDrRxivPfHaNXqUleusH8l2M97UtHwTpdJFh
detz2y3pLcgDLzSZu4ckLI43Do0TnQvJ4MDBYaMBTyVwlwIDuosHOacrc3e+5HnP+NPVpXHO68H4
aektNUxKTvBVuQ3PLKMCpONJeF8ZMH9094on5SBtrMcM3txvoh08sIGWfefg4IeiBlWw2E1Szyq2
gZm5NaxcP48MFXZG5pBAUWWL9RTjROCcDyxFbt8N6X5gR8zoEtoJJFKLLVZW+z35D1PiRzazid+8
rAT2nBZ/JGLQ8k0NknCU6sqamws7DwAGwYsAVERUQ63lCJ5ru2+HS2d0xoPKQIlm1Tjf6b5uvArZ
C2iXoO66lj+qY4SPAS+jeRxlwJ5DcoPa7aKahbvEgr0xTrozRuao5d6NxyDjhTZRvaVuxh1aLW1/
lGYKUc5u3Wd9IEJulsZw106Dv8+SgqFnySCa3YpI6N8zF4MWEjP9/8lTFEcj/sGHXA60qcqYD5Rg
pEwgU9/jFsjp4uBDCysWkpcBz81O59aMJOmD9Mji1Kh+xwlV3ymbvLi5STxDYXgpWYn3lOgloRxT
rh/KKa4ec6Gmb2adJeDOnElR0ye+NB8gSLVqj6Svvsl7y9nPPrVuYJcz+nVMUdVlQeTASDPv8l9Q
P9evhrInZlIM2uSefuXy1K16TxgoA0DOhVW18WEyByuOJj8z8e10/S7WrViGZp9jt8A9C1Yh8eg5
4M4Sl6nndFW+0lZ0A1pab1Fam2yK+tLYJJnpPcEObezIGQe3i1QOriYkmIl059wEsSuv8e9s231B
L4ZSVm5KRoT7ukzW8suSrXMwYsk5GVR0ZA8WrG/bhpfZEQngIHblWtUPtkd5s8QCYolbC5WwudFj
KpbrhdvGinL6PoMDl3wDJIaDICf6mdmWqIwwwR1/O2T423DfzZb5bMyjtvWTRQEbBWJG0WGsFm1n
r+PuhSvKFlJbRUgQa6WRi4D9LGWsu4LLj5yl3bFeFA+AhE3cXbzmHxGXM5vnUhxt212f2FBq3a0H
0rV+WBoz2TP+TDB/ZDxX05Df4XDJ6QW5IkFWQoWeb91aYwPLlp7nYuWEYfKjbg7nVeu4e0qn+9lk
ZlxsnKYfv5HLzaIVd2n1oJren8OC8RbwrxzOBEZZvb4MHPViLXV1jFnG7ti84PtjTT6LbGFMaeg1
cwp8QFs/JrIxJtqBcMih9a/VfGlt80ZZbpQadrUfPNbhDYlM+oW5GZ3fjj8LYitQrgM2eWO86R1n
uJ+6EaljiXU2wdHsgS+Cj3L1IcVOYSC/wMVACKBxy5AyNY/I7PDYmU5Gg8uTOg6Hvi4Y7Iw8Kkz7
M3YZnbxPpGXzbEw1rNgEc3Ccrm+xhD0rkZgzhV/t6QRNcFVRWyW4MXBIwhRqffSegWjL8UDr2nh2
qLlfNCNbaNHbpr6rsHa9DU2MlZHHLm4e5hZQP2Zu0ND2vFg3U5FJ/6UE1XOq7XWGYMplMbcSTX21
kb2G0xk0JGMvvSzu85ETtKVAEB6dpVo5jEw9pz7PE8zVR9QEpXyl4JEgcKou3dsyLX4rlOvarvLN
MX2Qba0bGKi95Ls+QoIPpNV4VXSd39pB53ik7I66nV9YAAqES3rDm2Npqx1Pk/HkimFmQjg1qP4X
/Sv6Pkwso82bDyu/MCt8FYOptji9vPy5t2G+7VebhgRj05KluRrzmMmQYqzrN8xszLnXHHrrvP4L
Wn2nPDOsU6GznGwqdHJPWLetZ4sEobBwjfSnhwdU7qU1t4opROPl7BXBQF4/+5weF0/NLz66P2eb
+Y7UI1ZdH0UWL8Tkxfek9zMBal0csEjQSEKsKOuI8h2qEdBucbv45C4DnpqW1540ze+wH823zhuV
FiQ6eSCrpVZvY3agrhnoJ97PlBmGzzLPEIYmKmSxjYbEmuVLk8yK0ry6z3tE3JFAnzHhk1/adQ/8
0T/TxEQOYhCA+zhCpWvvihgwNY9iDiR3sSZwlkyn1ptUjPMPnXfrL7PpyCwaC4O1p/GN672ee/Or
0QrrcenIB2PQnmXx/lqcucwJaS5t6Wg75BQYtchPiNJqg5wsj2yIzPD7VxxV8TGf00IeGritbjiw
WC8BTPKa+KDKuK7WyUjvoOoB6oWt1SXFPyOdAqdpTPe7SDT1bA6z9T2tKe83JihSXii8XvsbgBGN
c2B8Pp/7Qhua3f/qZ3y7tRwFHQ480qHbC+2LpSz62yk96AuBoN5OOEOOXTmZ3oy87+jC6vonsQMf
1cTAttGpEnhDJaVb7zIlmkmMKh0WMzDUZcmM24qHFyP+/yiU4x89KgNJ3WME6l1Z2++43nqLK3rp
cwbyBlHc2iXDCO83d0xxW+uTgJU/9fD//6FwniC5t23QJ+++EEKttlQVPd01Zb+mx18w/57/ruz9
j3Pmu7pDj8fk++jvnS222WrzUHAIsz237hfArrTx/36Ij6Jo75qgQkgCiSGeZbxzJhRpgxwm7SzG
0VPYaUCwip2OanZNzU/Uwt4HObmn25bgjQ52Xdj/RNn+y6ZDCK7pxxko2wVnWE5778qzW7y9M/+o
vJvM/1SdfL3Wf8qiOWXGNRnGQ1RODsWf+vWmXQupJwv07xLXJU1EXdzUcpf5t3kG+igamfk6n2ix
P16xqwraugZ1QvHX30vZjYSppo9ILmjGC7TR/UiUnzlEf79m/6jH//xmvk4P3OFyCWwtlv/nN5td
DMFdRh0N6GCjImc3hlCyA2xcAXDLDYVm6G/oOm6YzG76CDtUKDac9IBGyQbOVxBHbmiHwyeGgY9P
BB9L0ARADO4Ce72enH9d4dYrh0w6fCzh38/Dc++dPvne2ILeXVEOwJkFJYGLBwfEnwcgT48+tQfj
o4uu33sMxxBe7IZOUECR+n+/t7sh3CqcN8hjwv/vWyO63CRhvKGTumk/eYLE9Wz/cTWu2nssPq6j
k9/+j4fo319bTG0Ze5WAC7kcMsYSJJ/6MJw3zqPairt4r1VHJxi4Ak9p8Pjzs5NufHiC3x3++tz9
66yP5F00cc7hwZAAljPOnrupD9/um00fAPn26iA7xNt2/wMRSwBRN7hbgt/gIzafha68SwlhReS5
ZqHCn4LfyWGl//OTQHll2yodJ7DUsOkEkRPNS25Dwl4QbBkWevFWC8zxzVDPim4KDelDlrufBTt+
uBqsYtg7XFLGPGEY701ETYU5wAdDvpj2fZPietf7C1bZK1dXPFwJWsyg7v5+Y/7jsPjzFuCgREk4
QrdJvL7Gn/77Gjilj3Y3FUxXcv9Odi/tRCGprOmstOZElFk0TM4dk1wa27ZEJ2v1D7NnbpRZQPpf
wcAkt20yXz75VNe1++OnusZc6JwMXCh/fiqpFsadmMGCuP/etNZRp3y3c6sLxubWc4B+zR7U5OHJ
N8p7zb4Ol8zvhiU+scJ8WPcxD2EjIrXV57VseO8uiGsw5iVcxA26CsUumEEATcFEPjDtsX1B3w7l
2I+/f/MP7pt3h3z3SBhyQfhRc0jJjW/TJgNLPDGlHSQQsPSTJf/DqvfuYO+u/WwnKOQnDgbni5EX
FFf8R8snL88P7xUOwpPl2oTvmAYX889LiZQWS35tulBq7IhJ064tEGmX5idr2ce1BKcjyV826zfk
OefdE5y4Wt9rvRmz4fMelhpUt2fTVqvUEyS+5vnvV+njd/It8ts8CgLHIrjn3Xdq4Wxpve3GgZZB
kKDGTszxmbv4kzrt4/3HYSC8E8RtEmXmXr/zv9bHpk+MsV99kg7Fc5/jfoZgj7QEdfvw6rb2J+/A
j7ce9afAinU1fuEBe/elJm1Me8Kv6cFy1MDKBuB5Y1TM1bkAMj6Sc/L3k/gfV4yainxelh7+/v7p
yjKP/rAw4sBqvo+OuCvn/lIvZQA19pNQuA9HYoHnnuBL+ZxE33n3UGnX0WYNOzlIlXvmdzb7ZARv
2+WmF6a9/smd+OGlykueUOZrXYo1F6Pjn1dNl7MckG7yCA8bZT0K+/eEjwjGy5JDQx1f63GK/n4m
P9yO1yNaLreIz0vcfv+IDR1MmYQcCOgMQLwyGQ32r3j5LK/wP47CrsTmfudRxvH47nvRoVxA0zuo
E+a7uf1qy5h2zievwP+4UhwDmytp8oTxWO/WfaafrWclLrW8dvLo/1jyxi1fluH57yfsXXAftwNV
rkXRw/iNPFHHfrfZGntz8WAJsz1RmjiZcK7Czu2AGkNVPC6D/Ts2px71N23Kdqz3xYJpT059Gxl5
PH9yd3547jx2YA5tdphJPA7OdZX+11M+qa70ZwLpgElaE4oThBpeZZlfTItInbU36GFZQ/1JQcrz
xR/7xyuWw2IpN8iB5CXrvz/VHQq/0ewwPYZheAzD2/B4yz9trz+222B7OAQBf7vdbrf8U3AIdn1w
2O2Cy46f/s9fDqaK78El2PHLB/5+4ffxe6Prr/PT5vpjw1/h9afNJgg353O458dxz7HC60/8b8OP
62+5/tbrv4Q/j8/n5+PPYxu2/NvxyI+fx+t/wuc8fvK0frzjTEvHK2+TTMc2/72/3RroiDInRLbS
E34tfxj6uo2LU+x8+fst9/Eqm5ZJaK2NvxY57ntLcrLY3Sp71LANd93Yjvjs7GOFYgl8bOv//vvB
/utL8ZBaumO5Fsd99xhV5jhlws/coCjbB6zQBxzEiGcn0iy0/d8P9fE2MskQdQydL+bgTb9+73/d
vQVInBE8oRtUMOia+Fl1XZgCMEbQH9X9D0bqfz/ex1XItHl1QyJwGMLy4Px5vFQUZmvmqRusoyWv
2ZZlyMwdnBhc2U+W1Y8LOYciHlX3KcptCsE/D5XBHrVsRdJWPnrFQbhFFmTjUoXz4pA7wlDPuUlc
0mLQlTy7yEo+KZyuz/2fDyjcfu8f1z/pjB/umHlcCiQ+g8u+w2fSiOezu/n7uXwXaHxdBv88xLuT
2QpvcAWTesZnot43o7aE9tIMB4lsctNBdopMUf8stJGQkLq8hx7b/U+LgOsn8A12IMQbsud59wmu
LLbUGvkEglHLphrFqXEaypzltXS7//mjjtPUNgGu8Aoz3ju+kdrDwF0pd4GhhIKQNP+2qig31P/j
ca69gH89EiROYvglbY+XC9JVcRujCcmUt+nKT96W/3WH+MKwybbUeX/o7+qaLi6LZBDoGLpGnLs2
gYytffJd/uNxw7XK+16wLRasj39+F0LgUYrC4Q8kcs5AmSROGvByUvuz0FpxLdDf3e5/HOl/k3Zm
u3EjyRp+IgLcl9tiLSpZsiRLlmzfELZsc993Pv35qD4zrkrxFOE+6BmgGwIqGJmRkZGx/L9gCQPz
4ZDSs2qtzuBaeA+LTBz8aiSdPuDUBbiUedjvNc3bprRy0JQFH4ZogwuA5C7/IigZgbPf0JTGw1t5
Cv07Sui6fFXW92DEyxSoIbXLOyAoDwXzntWnoLqhVaZ19gboOvn3lSO5vOB/vkVYBp1aoBfOxsO3
jADKNx9z+ZsH7Idm3DDNaxqwSz0m3gcv6mg02JnxfhxXYoMFsyI0MlX6NElZaeKVqADCBO8hy1FU
skLFpODCogPpsqKzHuJ2Kzo3BiA2pF3EZEdLmzXwAtRAmB77rebGng74X/k47Uoz+HtRMxQOHMWk
VE2e9Oc2DGZ1qUO4B/S4Vb104fhQ1MYHuiVfvbhYY818v32EyCahla4bpG7FWoHUq2UJTA5WrEmH
srRftRgeq9z5+rerhxhehLAu48doyjxXaexosxsNxFhNdxMMKV0c9PTn445n+EqG6O0GP9+p2bUA
0ANrL4gZ+mwuJ+7M0aW6LLqAhEvUW/ZDQdXs6Kua1L9Ax1dGey2iDrmjumS/6FoDYD4wK9xWEqSY
oFz6Y3i0JF+/S9gE76NXFf2vRKYV/Yb5HQZKgEiv022eGkT7oLYOwR7gsuT3SC0Qfs4pNJ5VZo3v
5SpxrjGZoSEg77unApTq9jBoZkbOrsjAzdaigbYuQN8/W+bkP9XAjTE4VDRHmBHaX54VNUcmf4Zo
xUG+PywE7ppDZ4VlMS8oCzuhGlVXGxHsTVn+VdM/ROa/+H0ermTC2DriECGUKxwGTX04IenhyX80
dDhMvfX818YELM8fEcIGSxF4sz5toBuZESsq02AsWq4FkS1TE5clLdmSKs+ZE96p2vwoP7claBsz
eYAAZmNs8s23f3Lf2l2zxd3tiK4O3R7YiG3q/ur3zP/BBvXI+Pmh/wADxuYZ7qzN75+26++t7Xi9
dtMtbCQ1CdJ82nzNaapwCUxMUoCpmsPxqdV0FADlo62p/97nzWWPPyIE395MXd+ngKUwRAuaaxoP
oFPmcn81gSOxq3N5eLq83G+FKeHokjxSZpJpi4eeGCDkGW3brQ13Ak2TG1MrrosYJtWkB/6EriZQ
o+itegJt45MeDa4dMJ0E22XOdL7F3IuiRg+Xv+f9G8ik4AigACMLpJgMIUfnVKDmhhbA00qmf9J1
n0HlClyC+iqagi/2pKw8Fd5f6281O9VxeHURQAvLbRTJqJVhaQP79SN0qBrYP0sAbqcSqrMjXLB/
q9yczbKpnKkW18xbrH3iJnlbarQEQhsj2dOVpnkPtKbABtHd6gSZsDr9deCsA9LE3lKtI29nC4dW
NoG8UGrYMwIAwAH8NLR+b4Fh7WUrgsQbjauM8NIhR2JrMkUSwcF5hRdBS1rWLvgdlgvOo72rQgYz
gs5YWcF3IeCbKFDCiM15I8uir0uZLAstjfGutDFvQ/8nmALXqtwe5AB+m/i3ZUD4xmyJpbbHXO5W
rEU8/2/COS3mXORXSIqcuyZbiTQayxBejBEILcYnOMdXMj2LS3kiQvB+KkALcj7VtdsStlmeciUn
tGAExe6yJb571omqzA/bE1OEjlGakhY5UXKjBZ9nsOXBfIAwKS6vmYFwE/mL5Dcrvl10bv8IJZdE
BotXsywc7qx06LirgSQ129A1U28Pj8zBylXOQ3B3WcE1UYJJtoY5jr6OqMA2d8NAA8rY0yrEDJJl
/WUK/h+tLDr1SHEQ1gm3QpwMTucbLCXDcCm9Sdk+68AEsT5X6Q/D9v/VGv6RJnisyo/BRIhQzFNu
TZvxuugIBMAmNlYe/qIjFrUSbJ1AGYClEa1GPz0MAU3WxW9Hrq+H4KWTlBUHsrxbf5QSrD4PmBtI
cpSSGpidndvY+tF4/V29ZvazVZ9edqJSgtWrYHEyw9AyHDqCMV9CG0FJq3lorP6Lr/Yf27GfYVz0
6UNizvzcl01yUfgck+tEgqZpCMLhN8F5whRE+r2leXw7DK9SfXQANM/rx6T47Uf7ywIXV/WPQFNI
ThW+1hdDicBcOfTl97ZhFPIlZabjsph3LQJvq3oiRzjWPrj0nlz3zNduOQL+Lrzytq3pDhtw6w/f
pdtxW99Nu3TrP0o35oojW/SXJ7KFc96BUQ0d+yybmWADslUu3mMKjeiKjmtyhBh7MhQmnlvkxN/1
nXmt7oArNj4Vu3GffSpBh+ayO8gfjO2K2LUtFK5wvydZZRez2Od8lwRb6crb6bf9s/4rPWRXI0MT
rVv9hh/XWHFqi/ripfHUCmQfmrCnPJXBHfAQbKu3jsK4R7llRmRNvXl33p3HEynC7kkq4Bn0h3ML
Ae1V3xlQiKYMiE/1Vq62BR2O1ILLyAED0HW6p8tru7i0J7KFHc1SqwvBrKldv9E/jAlC5PKGtuZD
FZpXl0Ut+tITUcIupkkmM8SKqEzqD1LKONEY0TBgu9B1gbpifL4sbm3v5r+f3O1D4UFikSFOcb4W
ykNOma9fc2Zrqzf//USGwdxQFYzz6jE5FRYPaXPlW4yVrJy7RVUsSgbU4Uybssi5mLrRmsCOZW6h
DDyFbVW8BvpK8mI5FLKphagU/PhHkFE2XZHaKlGd0byQ7b7u+6La9tPXSapvScIBAlV8Ybg0zvLH
y/skPj7e/OaJYOHWC+uM35wDB4ZVakYUAcqnxOQxUQJJIGyZkWmspO0WDfFEonAFpYYdjvSQc8/K
dE4zRbOPwIj1ugellOiLlleWdrbrd8f7jzjxAuIhHwTdHKtEYMoUrf+9Y1xuxULWZAiOKqvI+qQR
KgHWysw3jH3yKK81qCxa+4kigp8ak8bQ2xohLexLIU3sMLDYOwBGCL/ytWDoXafZP3aBtVOzx/TF
gLKsS3B8STcz7nqVT4cwB8DqqwcEGdxnmg5i24tqMFh6XwQ0g3+9bJPLDyz7j3DhYPd9k8NMgXA9
2cXGB8YcfPPFYIgIoLfkMSiZDAFvdeW2WQyNHFWht5JKAoXC82M+lQVpFUBlcJBgTwNmZ0fhlkG5
XWHQ4AqqSAE+BmyY+3+j7IlcQdmhDuyBKRQe/DPQQxhvTNNnMH/cDfmzNcMsjc8wZYCY8WzEaz0g
yyt9IlzwO22daNY0v4YYWNlI+m2efbSM1xG02dC6bq1D6W396sqzHi4rvWjLJ2IFryP5k+8EHWIl
lcEm+6GEcJMZwr2yljNc9N0nggRnQ0d2XzUBggKmu4H33dhSttdJg/6/9BGTKhGzIMAIz2IG2qDK
fngJtGkjMbettGvtqO9VMmb8fTp33jpCxKYuxlpV8Ba02h2AV2KUMR33/vDrsj5rdvH295OrNYhJ
ScczcUek/laKHRDTnn/0fCIGyXHHfi+3e8prHedwRfCyZcDgIdMCRReP4ErzNAUF2ue90FQMk3ee
S/Zxq4P4YAN0q1X5lQpAKW1RR12OQFWAfWKyHhN6QRPnedR+FelaIf//WIo/XyT43aJKpWkke+52
xUMAIFl31yVuVgbXzA1tLAamyZ+Zzc5Z4xvQ5qfRu5uLTqn/LIUQHNZJoRuZzVJM5VfAZw/Mj4O+
a96ZI6DIKdBL8BIr0UOTjtfMebky045GkB41+ZFxlWvH8J5K80dvw4qrAt6sYorBdQexHVMzwaHJ
lV91Uu18P57LsjNvTzYPPhP5ltany5u6eOOfKCKEnqrpxOAooEjS3XcNhB+vpapsdHnrD+Pxsqhl
J/5nzQQnXnlF53jz+7ZUPzTqIzxOB7l4UJo7nXcLXDaq9XRZ4PvTSNrxRDfBe/vUm00d/Cq30OkQ
BFqyhmgYxqfdZTGrVig66kzPoTSdz0V6Z0PZTHkB+ERfdvvqGMd0Wrbbbtr0wPmuCJ6t7NwKDUjY
51kfOvMMCq3n12Lh1EmDw0HB8Kb2woOnX5tYPE8kkCJBFreGyO2yG2p7Fa0lXv+8Iv/9AiOftm/T
lBWHPjhBccnstFqbX59+CbxQTQ5tH8sfwPTdeqAuA9AB1eB9JUNClLlT/cmQILAO7uQx21/+kPdG
fP4dwpUF1EvVBiXfETCHvSeBQ4M/gIhbPavuGEYDRky1xhWZi7ozZUk+kL4lRex965nn82MDV986
HxP9yi+ZgLq6rNb82e+2F5oLGnh4xcPwc7693VQrjNXSu++ZUEN3/kE28l1r02etBOrW8W7qgKnT
yzLfh8vnN5hwZgZGkVXf13lQBa4tsaXRWqpkaeFO70hBq3AsgVGYF45mnY4c/fixTL5cVmL+SHHh
TkUI9tCSGXAkCRFWdidZUCZ7O9O/aeq/ziGfr5UQwNDtARMGR8Adyltt+Jn38A8+2NpKSWN5Rxza
t+immHuPz60gHc3eBzwNQ1OZ1PT3cfPr36zWfwVYQhrQC0d7lGMEFONjVR1S6znwHlXo9y6Lee/+
WS0atYEytBW6F4Ur07dCiIrm1fI6H/gNkBlwilPhGT/BfM1efEOKf0560TxNoKeDsZXE3sorQl1c
Skdh4o8WDmqZgulNEc2s4wS9TbXPP5YH7+h/M0C0Mtz0uEueQVt0zY8fpp/ao7Xtv1AuZ0yougEB
6vJCKMufwSgDSV58tzg7qZXaZPpF2PCE2qrXwzb8Zn5tmVHyNimsnJts5zwB93xZ6JpM9dyKbKnT
g9IJmvmqMLsndY2YZ/FU06n+H52E3WVUPFJATAKHTrsBdMh0PjtrbRJrImYVT+LelBlN4L0RYdof
JcCu7ZhRq5Xy2qLncOhopktiTvgIh62zw0k2I2QAse/62XeelwP4nLW9cnssyaFZkaZhsO3nQ3Gu
ixy3A1YeN27bmZAtT3FHQ5YNGUILCs0PaLHzfMUAlu5IUrX0odM7oRG9n0vkRR9rDVygrpPkhJu/
fVMGLhert7qNoQ8vf29uDKIx98REqGm8lQRO9opyejmjbZAlGPJDCo7YsMq/s6gQqRAqanQU0e9/
rpA1yZEGzx1ZTHUAunYHnvimgp9Le9Wbx8vavG27eKHQK0ziYR5Ffr9dkLknSd1g3UewNr6ot9p2
gNLoS/8xdr1go77ax34/fTQ3n7Nb8268H+++Vu545VzRwLlp3Hx3+XuWDvPp5wiHuewnYIwKPmfe
xMEDSW18vixBoBWcE0s0O5xoLJxn8L811WsQoe2Nj95tfpDvabG5sj6m1+1XadtdF7fmBm4itExv
sl3jrcQ+SwfkVL5gro1ag70hI1/PeT8mTHJ89AD4ynkEXdb03RzHP5rSTULvFY2K2ux2Tkw1SihE
133XuJyaLxKRajxCUTnoEJh4hyQ1r4BXBEUklHdl8ouMNgTRMNJc/oglbRWmfVSDs0lzsWDLWaT3
cq5zXIACddvymMqbGlDGVD9elrPoQufuZdA1SGaL7cuDVaZjPVmksoNvdteBSJ9sRnMlgbR0MGl+
+K8QwTrNwJJKiF3nDOHBpgm3f0y6Z54qm7atV9Zt6SCcihKsNPc9JZkA2HNt78Z0YGkAcPryis0r
L578UwmCHXrqACZWh4Re/5KGV0N4R8CqFJ8BXNajL3m/cv8shfzcCsw7wshMKVJQqBnqKo8Mh+d4
/pRp8UYCibMKfgbFq259C7MVc1hcvhNponKek/Qkjei3GK/K5IdUrJQTFhfPJnCFnBQxYuUk1mK/
9zvuHKN7aXxmpD7GNAKbzldL/xKNbtm/Xt6sRfM+ie+Eo5x1MuSkc3wXdfoOxCEAQKNdqq09N9fE
zKf5xGNUEPikfYGYxDiC57jBpwAD+C9M+zRCEE7RVGq+REdlA3PtS1cwaPD58lotuZzT3xcsbYqV
Iu2AO3HBQi263z0cAs546Fb7NZe8gUp+AFkmk/FiQ9aoKBFoDtiAPGyBa94Y6lUnH8Gv5VW2cmcs
7cupKMGcQelKdK9kXwqN/OcUb7XgpbTD7eWFW5My//1k92F9a3wwmhrXlq9TpXPpmTAhG/w3Qph5
NhXuJJrZzoVMLe2BjTOrov70ShfMDbcJohUhiybAONl/hAjP5MqnU84PEBI2yWYCF9JUaRSK517A
p8vqLEqyAL5hbEZm7FNQRy1IuUfQwKIIY8HeXTRceTLzwCvOeqFUy7uSx6XGI5NZk7fK2cneDGDZ
qyFFE7ezdLc0rOdItza6Bsq4Y9YbqDahcjMO1E/3Zi19uazjbF3iTXEqW7A+e2y0vKfPhYn+iUn/
6n5ylJVUwJI/ZewI9I8ZdMcSQ14/mIIMe5l7rnxcTpt1Wx204W3U0poq5YZ1bMCI36o2PHN6365U
a5cMn+cdBgObIUOmgsfoLNWzppDbwoqIHPwcVHv7Bji1lVf6kq1opDlo7mYYWbPmRTjZwzaRHJ1b
l0sJ8tkkoaCQbxufAcdyf3nDFvX5I8gW8h7lCFRuMT8gNBkIYJj6vOYxS2G1JNMCzt/KYVu2zRNx
wpOPHH4ObzuRhAlSXwz6TxLJV/bAJc+Y2iYKMwC76Zoe7tpiWouTlsIKMpXwv5KphLBU2DqY7j2A
fW1yLyRqdedTUQQA85Q3AXh1uvKzATnl8touef3T16Yg0IJCRm+y2esbfbWRm8B3fSOEXQzMy6ij
hFuunL7F5YXimiieLBl5FcHFJJ4ylToTG24Ut9dA5h1T04bXowUtGWLEBDb58T4KYCUOfl5WdcmM
TgULXpRifEmKB8EDEJZteJVJ5aYZViK1pUPB9AYDshQXSfkLlw7Yp1UMkUTjStZh8g5ydLDNH8a0
tojztog+jK4CmDDoBgfDRhATt72uA+dJUODfQ/nn5tAgQs8C7mN97OLmKjTGR7P4GiuVy8DuzFd1
rWbBSmfpoq50v2t0y8q0AgsOQJJgUKT5uHH7ZkYn30UQDqTVDl7Ryxu3dCisP3LEvOeQybVNhw0W
k0WfILTblUrxbfKgl4FZoCh/juFau96S/wYFRgZzbIbkcgTN9ClNOsDfG9cLNbCatSm9qnKeYNHg
3WtafjtAV+qqueS5qqLmK8u6dCRpiGeim5oNvenCkYScsI6qMedFb/yI+vsu/TX17lDvh7WxvKV1
tYGtoAOfLmBNfMyGYOb7scrT3bRfivoYRV/r8DUuvrbyq/fp8hYulN6YKdAZiWGSTSMKEpSK+qwd
8TCsKCllUPlH6k3QywR3irG3lb0NDl6hvqhrr8LFFO6pXOGyH+JYg0WkJmmg738O7gMsstXe/vZJ
erbBjK931fOKl1ncPcacMViQgCm2nd+K5pRQjVFbok7g3GzjhgFXTfkuR5+DYcVOlo4fw/H/lST4
s8TocxsqGWI1EA0cdVPIkOK5urcSyyx0MbF1J3KEw8DcpgaNBnKyhk5Z5arbANB1rT00ZOS35X3p
ucbTZWtZ0eztCjmJLKBm/N81DElGNB4g9S85ZHZOumaVi5vFa2eerFEBBxGu+qm28k7PB5JXB9NV
rpSnPfPoUOPcKd/8x8mNDuV9wbtuM329rODSVUR28r9y1XMjaRJPanK7xyrrH353BAbYd/aXRajz
b4hXxKkM4cR1cgIbhIQMZofVjfpcXnvb4Wgf6633mD8pPVhzmitvjK3/PXE/MH/grnX0ra2ucPZA
B5c0Bkgbd1LV+3iS90U6uSbNFpMNBUh1vKzw/Gun+jJdDMagOcMaAnPCAOv5mvpxYUpqK0sA1Ibe
TVRbv/upmf4ytFbsGcaOlKusI4Kny7kQcBK93AewfqN338NchgTH2ktavmL/4sK9SWGuAOJQMjLv
XkdxAYnpEBKKFbXy2hTZwYP8c5AsOMqqntu8tg+X1060x1mgxogxWDzcOVjNuVpTm43MgkBsaZHN
KmD1DC1XMVdffeK5nuEQLa7UGYROBzRJ2KJEHao0l5LA/fAl3cQbfwOazOuLu3MfVrJz79w+ksDW
o+RgwWOiIetcoYCHpwf2Lpf0odqCa3M43NTbZAPkzOWFe1uZc6s7FyTYeK+p81sWknmSwG84l3Qc
A1lo7jT+S0PJ+f8p/3z48mV76+xu7/ab4zArfrh/1Tc3+qbcGrtiZ+xeN/eQ/DFqkWxeDrtH9+rh
588PayMeCztwti7CDsDPFvsVbYOEp13khm0WHjKlgLDbjz9ZRq+s5BXf2RWjYQQWbDlNaOCpCtsw
9HNK3sxDt4rUcmcaeXzFCGi48/vV7kF1fgWe7QSyGPxEGj2v78sDQWQz2lErIW/uPZzRG5qWd9n0
7CXwqsfPbTLA+nED0dmHIOngH3FTAN6Hg5lG+yKWj1L7sfJ+WdbR6Ff80rtiNh035NMYFAKEyuDf
hUWYqrGPS90M3SkDqgoEm4i5TSerCYR8xUxv4zEPTReyBdheQslsm6s8V437IFGlnRxWrXeVhrYf
XFfs7EgO09O24POrDz1kAN226sZC3ivSIH2w5TDTXSWG48OF/ZaB+zIttS+tFQJbD6Bi1G4vW//C
9hoO9m+S95p3V4gMVC9wqr4BHbuvb4yZyXeKIZRbOWLv/PqM1qpT81GA69BBdTs/ymVcFrKWEdlY
bXtlQBuC17z6az1QwdQIc+aOAzFh0k5+qyUVekxe9wwl474Gok5OrBWvNC/HmYW+OSXoVEnOzHA8
wuXBpW81domvCGxvo3lf4KbZxTUj4e1wpXEgTCNRNmaw9phZ2KU3LCrb0WzK5eIkdjk0WRtpFtDb
jbNV2uuJwM2yxxVbeOdZ2KYZ8eo/UoSQZnQmZeoipHQjHImgqLaD24xg/Vry5u93i2o1MGoAfIAX
KlhdIafKaBdhAjlIfJQgGtChOvSacOVOFF9HHFsSoFTHZNJYuiO2wWiV6ulNEySup1cwukBSxyzz
9ei0EN6xkEXZbNv292XV3l/8823yx0KEkB4+EVXpoRSA8n24hmJlL5fM4vTl7TA0e+AEVgzynWUw
dOYAzYDh20BsqYK4olUzRgSC0IUN67ouZajjxv5DoUormcIFOczI89Ako0XzoTiDpnsGyZfZJiJa
QQx4Klv5Jl7rJXu3XzMQ6IkQwQChOB3HBEAZdwhxFopfHGnMd/We1l/gWRLvdzBUj5e3692rFmsH
LJ54k1BDnwsA576JubMeMp0hxDTCh6BX9zrjDUMlvyqK/zDE8z0jv0AvBbpguQ31eMU1vjMXTgFz
FmSZwVegKC6chLZ1kqQL9NDt5Y5cVm+9OpllfC+1VnEVoHK3SZmNny/r/G6Z344FY1wglWMyYmW6
8Spv9C2OhRMC49HdpP2R0TSyIxstveeRdlnaglfRME9OukxlkmD4fIETT+0GSa4itwDR66Ys7Wlb
9F7hylMnXymhvzbgtygPUErsCCC4d5dNXE1k0Ey4JZwguVabr36o7n2Oob7yqH53IvAn7BqBCs4F
WC9BrzCBNc4Pa/Qay48YymvjlQdfsp/+fvlmwEkC+3kmTkzRE1FMAVEdKADRN8X42XV7U/tZBF/+
jZS5t5YjOBM1nW9SGMpK0IZq5PrysZl+TtDM+8N92P28LGZpzXSgd0DJ5fmFLzkXEyUNF6jnhKQB
w/YghUZ6nZZ6SDk0jPKVd967thq8/xtIDo6R5MD7ZhMgHHMrjCNXDXr5eUgtp9tkQaQ8DKMMG84I
GY+6kSVV/lFnvbXPYGP5nMDYyXmIZOsemuoidbuJR9wBNFwZdha59n7WXjU8TYGfvFpWbVxBRw9f
EOAac9Xdy/7FegGEJeMhyCMyCHK+XmVLxNfLXui2+rj1AljDnPzK8Zy/v/i1UzFCfJapXkzSDzFw
ikCZfuU3smvEMWy3z5f3f+ls0nkD5i3I1NQshDPj6KVaTDrxZZtaIGVng64z5hmXnwBc0V4nMyDE
vizxvX+nKW6Gw1MIAt5ul/MlrAwPbuqM0YAIPkGIz5XAncyjnLGzzKdn27ItNk61C7KVNV0wdeTq
AHnh9vR37T9TGWSeVEC/Bd2yq8XGNq+lrW8pu8v6LVn5PBlDNVRmZg+AmXP9zHpwjLTKCNroNfSL
ACCvB8f+rFe7GJpo+vSacFd615p/6PJnIAEG+5EpgaD7XhQf9JnWaTe0d0wtXP4sHalncTKrThs9
UNs8GgHDFm5V+JFLI4S5EJJdJiWcjcIdflnCuyIUx/tMxPwJJxnGdihxyjUiitdIB4LSDfNNdz1+
6X8MX9eQGxduaWOOIgG/oyjE6+RcljOVQ5nkyLJxjCO8gfVdo+pgRWzrNUjlJbshAJ+HPEhSQT1x
Lsq3GHuEDpuHjF9cwXO7ZfLhaOfyyvIti5nxnebnvSHeXhNjB5o9IMbPSegxsWLE5sbWVrr2F9aN
U85TicZUbhYxAK+dSMONMhkDsBV0q3In3eI6fwxZ3Wwi+MR2PWB/KwmLBR/zD7YbOFpUKN8cwold
SJ4tlQA/wS3VazdR2bspCcXRTq+8Pl0JitdECWZhT1rEEtIPEOfPBYy2UIpBpPYl0FdO08Jmnakk
nKZQlhtDy5ADR9fWr+ud1YRX7aT/vU0QA89dvmQECEYF7yyHcqVXijevnL1tlYouUFLnYbW/fHIX
fMM8KzY35AOXj2LnFq51tN1F7Uw1HL30ZsVr4vGygIXlmkGAaYQDue79zDaQC3Fg5i2kdkH/O2zS
fa5FGyjJVgLABeOeQclpKye2ACBNuDVlo7YDyfTJaiT5DciHgMbK1232EwxiWFDHlc1ZkGbaMxod
yPjGDPR5vmpg3RlmrsWJC/TRB5l0V9pZW7NFP1g2rG5ljxaWEGlcW3RgU50SdSs9G3owA1Y+f7Kv
ZQMIONvYqfVKiLZwfhgOUUjugjHHo1LQqTVgIXckeLHl3DzM7+UoLTY9jOObrF/ZrEWFTkTNn3Li
FUIdVlfHRJRWOU9JVYBKUxjTuK3Msfp22fwW7But0Il+Gu5lsYoRdnmI0ogySuloj9bdqKwxXK2J
ELQZjaDzCw8RVTE4nya/inj2+/6ny4osb88fRYSDGgBPoUwOUuxe2ky4bh3Iuk8anSaX5SyaNl6H
9DKpLcYYzvemryx5yuA4c8NSf5zBpZldvZrUYFeO8a0m2Wtv7qX37+zl/lee2Iww2lqQ+F7O+7eA
prOugtzNO9/a+Gr51fPsvR/6hyCP95e1XJRqKjyvGOGkJ1wTtEx8o/bDMnGnPLkGCLBIfqlwKcEW
l2oKsygr4pbiI3Jrf+TNNnRi8WqfWbVUIs/vVHesxo1UGxvmtQDVeuyNu5QEpjHunGh3Wc13Pf5z
0u1UrnCodaXwZTlAruJNBy3Y6+XDqD31+qFBWyCS83oE4gFm9fporkXDi5Z0orNwLkxPSqEPRjZV
MizHNDbyIN2PiX+rGJSAjXQlvln0KifyhBOiDw7eKp91VW98Jd2UdbA3oca9vKSL5/BEymxZJzs5
FZHfVrPljI6zG4zmW1+30L6BQlCE0/ayLGVRGNkwWsgJr+FaOBeWNInf1Tppt8ZgMC5oqSqX1ms2
l1pC7wkQlHajjzcZSEOafJSNQxB990zT7fwvXb7ifxZX13b0GQ0U7gARe6VTlcZqCxqThrD+ldow
frdwFie2v3I3LKp8IkewGg2gTPJwqCypCmBDKsh3KhHrt/BfFUIwPVJGZMJoShJ8gF8SmRZDi31K
o7PRcge+dydfcadLyzbnpoDOp5b+LqNJLm5I5aBPSN9TafGLGyPxbtrGfr5sKUurRv7QIScMnimN
bOeGYhWdFICXmrhxZGZPpjwmx8rz25uASYtnI41fLotbesibDo8vBVOYgQaEWyLoQvLDITBriRRv
gU8gWZV3X02S++N1KyWb0rpN+m3t7S/LnX9WeMmiIy6NJKbFkKJwHvI+M7vWl7mcpPDGbgr9ENej
vJEBi7q3m+sgeR7avNpYa8jy4vKq1Ak0KLIYlprzcY7gvptsbOlqSWBRnEyXdIWlbotG2/Fkv6zf
/P2n+olyZms6cS5jVDG8XaQF10L90WIArMwOGiTakp26/dqUvbiYszC4xVhMmuNIWgjCgAyo1IS8
mguAU+eWGj3wkKIMz3nW4Kr17CdZ1fGQV130Wa7aNfK8pSWd0/zQnGocD5EykypnmHEmcoLaotpE
8Lvcg1VDVt/IqDBMw1oT99LS4rYhf+a8yzQhni/t1Hidr0Pp4jIJBs09c1nXVIIV/5YG1sub+O6y
nxf2RJQY0kx5qhsUJwpmQOdg3WBWMA++GDBswyb8ErfVUZbM17FQj6O8dj0tCqfzim3leFKgFPSs
yiYfy/mtyECsdwTFOd3rrf/FSv1jVA7JRoah24VU+zl3nGu5HIuVIypGVqLywkMsqw2/k33WOUqj
+45SjW8od1JeuXFHlD9ZBJTGWj1syZawI9Sdbyd6b8731o5KoCDh2HBb/mfKruR9VsJ4O/o/Lu/s
om4nctRzOZ5R1l2kIcf2+u1tts0z33XKeymm33LFEyyKAjDagmEU1gWxxAclTtxq0Hi7OaG4H6YH
QmIqpE2lXBn6BztZydMsiqMUQBWdlxIlAVGzIjWUAatpZT+8KidTcaUSBAwa98ePgBMr2yT0botk
FS5xdjKix6PHDKJKDialFcGja6XqcY+UhVukdziKjZJcyeXhX2zbiYxZ+ROvGsWZBts3MoYI+Nwu
/uCFJL1t75F4/WgF1UaTrJXIbWk94YimUKCChv8u19ZBzGFPbVC4vfIkSa7jf4Xzuu6f0h5M5zX6
xiVHfipMuJ3ylsYRKwoLFxwlksk/9SjapArEx9r3ZGaH7T+Exl/G2vMppyWQ63BOdTOvfL6kRQDW
XzSLlJRpPygNTRDhHrbTFWfy7v3yJkeFFISyC/V0EXlrasuxLoF8dNW+3Zjaox+6nb0Pxr1ubFUf
gpBNkf6S7K2RDitefGlR4dwk0wyP6lxnP9cwkiNi8oKzLg8D9y+M9+Fn2XpuZ96qT/QTwhf4dNlM
l7wYg9gk46hUMNkvnEGz9f2ollhTQG4e21y5blN1FxiDW2WrSBxic9fbuv6RZQi1LHsIOj2LWVc9
/hmMNG959FAxL/eZ2bhdmOVHtRnKDdMXd7bsP1/Wc+kmprbOmBN0mZS8hVg1a4OubmWuRyfp8KSf
HAKPTE42juS72dok7pow4WxMU2cMDOAVbqe9Ov5BbZJtEr2U5W7Q1liY5p8SXdmpXkI8VU11HFfW
LEp5VpPvfrlyJSz+Pq2edGAS5TOkcm6Rvtz4duHw+7WTPipB90NN/5bH480sSIdQsScipFp0LqKQ
K83hBY3bireJmWEAwcqxetdWKIh4+/uJM85oN5KTmBDXuqOPsbgZjvFhvC+/6Hvz0dx8L34rO2+X
7+qdfZAgbjpetr2l64bWHEpHlk2e811jrtd0fdRwrVpy48J9PMIylnVXl4UsOf9TIUKYUHWJZtNX
TAjmfC6tIyx76mS7HAQ3He7S18vCFq3iRCPhNOWDN5ZGhjCVB6ZCHk1fy+MsrhndIrRSQYbyLv0s
0dNkqVUBEhftlRC/Upr2k89KVK/Y97IcnnU4hZkzSbhT0r7msLbEIDZ4MEB+ZfUu7igFKwoZlsuL
trhDdFhSEZ7JesXHgCRHcQLzEC5IrnaNeQ2oqtH8Mop4I2dP2tqwztIW4eooT2iKSUQunCpnCgIt
szD5YnxpmMCQ2pWcydLK/RHA7Nj5sR3LyU4TGwFm/91CCZrcgrUrY02GsDuBqeeAMSJjNPdO9KAZ
Hwm0L+/K0gV4qoZwbgq5lYu2RkQPL1fk6vWxaJnzXdn7NUWEAwN6pam2GlIqrd6nJRxwkJemTbW7
rMzSxeOodLrQCEthV3zfWpLqNP3sBNRyD7FN4HyO+2ITm6/ZGmHpokInkuZlPfGokdOOhNZIKrxm
YzI+lJqHZA3y7d0EwOy3T/UR4qFSHeOx6Fm2LpweDFuCy51rO1C2ph5/7pRmGzgMLnajG4YmHaQN
7T15uE+S6GNVDivR59urQLxqTz9mPt8nKidyUme6Nj9XrqU753F86LbKJoYyyNo4B/noXY3bbBd9
tl/sFRP9P57Xf7ZVOMujbtRg1LPYg+0891V6F075nrZAJj2Cazpo6KYODlOvboM0Oly2qCWndaK0
OLYd8MZtdRWl/ZD+1R+koLV+NwQAJG4n5fGvZfF24fHCFcloifge7Gwv0PKqQRZsrWnzymgcm+sa
/UHvrqM137K0qoijpZ8Spz63jQv7WfaRAxgerj+QPlK0cHWjITFDI61ED23X/xwDcK7kGryn5Oqy
pgun50y0cHoSvWrqCjI+N1VugZZPyudsDZ5jwRUgwqZcTBJf0cV+vswsvHCQalIi5QMzA5K+i5y9
131otJUJxv8h7cuW28iVKL+oImpfXlELSZGURO3SS4VlWbXve339HNAzbRKsIcK+brfbNxzXWQkk
EolczlnUBUk9UOohpYZR1PNlBOmtpEXI0gNeci1PN2HxEg9P15drUZcTEfSuOz15tMbuRxCRR27c
7Su1IsLozuPa4nFKLdwG6LT7owxjE3M9WGNSYmPaxMuim6n8GINDH39e14eeV8aToB8G4TReI6h3
sg/ZNBP6Rk5m3DkpkXpi2fkPxe12MuFxji09ZWkfBxrggIWN9lHGcySRrqdFSG17P90ED9NttJp+
Cptgk0Fax+lEX3LXp9KOOM4n+2QUVimGIDOw0124inflLvSivbkTvWA1r7RVvWrfry/kQpCDHDlA
FkQ8X1FTYdQzkrwOgfuPkEqLSZ8EaJ/+h5P6RwJ6Pc5ND/xE1ih1kCAK9/24M5tN5jvXlVjepP+0
AHrPuQwTwN2D30PGdJid6TbNif5Vg8vGfw0/BO8fnlsU1B/zCXTUCuWbc2nAwZL7WalKGz38PhLT
gIZCFMwDVFo6SCdS2HS0UXaKWA6I3zv1rVVBLr7N49d2/vvb6VQXNgerAuBaCCPoAlaaNEc73rgF
6ZAQv1rKbT4fru/TkqMDsTLwIzHTiYY5ZuHAvF1nSVWXdjjVMlJewLgZ5jJ0jdnkgb8v2TUy6RRt
GplRTHOe75HQ4cGDpDou/AAFrbndTqL1D0uH0hKe9QZ6sXCEzkVoZthnso9Xd1gpCOJGoE8UKxkZ
rbiwDmr4CZT5zfX1W/LiGLcFLzp4WjDGxCjVIgAeAvrUqsactJh1kIUHDVAhGgaMIh41IU8YE9ZX
StV1qUQj4dwtwDwwjTcNJowmye0M77pedKVYb36qF3MBFkJpmokPUf14KwIJv5EL4gMJLUMpEhiW
9b2AUPy6yCVTPBXJXIj1kPRT3yIuzvPiJsmtNyDi7xUVtIHX5SxEf5ToHcl5sNoDiJMxkn7GEyUQ
cIrHViJy8lIZL5ZKBmMjgVWMRxK4vI7/CWOTNAXg+wtDhrAyCNdDmu/CqVtbrb+J1BxM0PMvWR87
0FaIPAiNJV91ouWxwfrk2grFeNDjBF6k0EAmWz2PgUzmaJ+D+Of6cl7wluM9c7qex3H/E0md38Zp
T1Uc5PJHKKkA6wEecpFMO6Mc3UxUnFgM70bzXdR9oG8+4y5dxY1MWn24k8unYFRRaoqI2PWcO2jR
oFBWR0EWsSKaBs69QY4Rf6U0cDZHPVg3DRx21H5Xc81xOounEvlXYKzr6MtlmwqlRgxbRYAL1cWn
xn9slbs6X81fwfR6faEX1ZERiwApXrMwa3CuzmBVvVDN8J8J6o4TnoUWWvCb6fO6lEVtEHQA/gwU
uRf1iCptsrBSIUXUkwO+xU7S+MEfEydLi5tW4l0KF/0PR+s5kSefazUX8wxXhjAYj1uZ1OLXHH4U
YwZKC9VDNWg/S9OTLz4bTW3racV5hC4ekhPhjJdLRqFPk6CHQxXTrak9ZqL/mISYoMDKXl/Wxc07
kcQ4t1KRZrB7YlkxaJ7qqyn+6P6adYeeQ3AJIDRGfgwToucrWQL6R21yKBOFX7XimLkXNSsh5AHN
Lu/YHzlsFBTguMtDih3DmJ3kBWD4ISjo3Gu+m7rCruRhMyyu3Ik4xuzLJMq0OoFaIhqQ57KwR/S+
80aFeEIYK7Raq5cx0E4hVR6rYZ02D3Gw+QcLONGDsTWhSAMziqEHevbsDANJABbSDY4zXtLDElG5
V+H7MWnB2ECQJR1gjCCkqHbgkKmBz2a41/VYTDGgsgaHhy5g9EnRQ3Xi76MSVQdjFBFkmT+76SkI
DTKCExmseR380gig4/jRzP6hJoR35R+p1G+dSMUDd7KMEFJRxS9a0dYBdXJdsQVnQBvR0fQgYwbn
om27QvcAfAH8uDrKz5gcg1krwWc3auipaXnonAtuVsFYooRaAAZlLwD8h0mf9baBPxCkL0lEy/uE
ifF8ckytIUr887pmC1ZxJoyxbmMMJAwLQliW3nRjjViHDAOn72Fx9U4UYsw7LedZAcpFac/oRJrl
Zzl9AIIACYWv67osBFRnujCOdGgEsSnx047k8bmrNM9ogR9uVU5tWvupU56DIXf1mGd+vCWkf35i
fvosW/2Q0f1CjVVHP0dW3E28mhr9diboPtONOVmm2QVSWUO3QCg2mVmRoeU1b/H0YI5RFwFUKg2g
Rzwq274dydhYUCTlXHcLMfaZJvTPT5YrzC2EvSPEzMZKb9Fg6I21TM8TEAoyu+DYxPK6AUERIA94
hrE3X5tJGQCv4b3LqXCUZltFvJzTsZR+uTX/iWAvvbQUmnwUIELzlPVgT64K8uF8KzzfinfDO4Cp
bfkJ7S/7cuW7SU2Sz+w74X3E0s2LVf3zEcxVqDW1mQMrBZmhkHQDsaTdqNlmAY4aUoIjDbP1qIzq
PLHLruqPVMZ7hFYvtFIBqWkFxFjlkGXv5bjrwUccjBwnwtlIdphAGaOkQdcyQmkdEzPTyhR40cuy
+/ijDP2CE8MshL4oG4tKwIPWHMgYuEO8ysCZEpRODBLrnJNr460e4zgiVBHHOYPAucLgsTPP9xQE
ogP3pMIZ0Fk+2n9UY7zHkFtZnYmQ1IgrDHOajURyiZcNXWh3OTNBxn9UKmYcu4hGYxNaeB09eq3z
j1ZSSS9+5LEzyaQfV9c9Ps8oGF+CQTVZFVXopUgvnf/BTVXy1o2JmaSqx0zfiL8f4Lk/hGlYi1n+
2paad12NpbjpdOnYqlOrl2E/U+MuA5UIpmfGa8zYp4qI4t9ez51cvtF4OPNL2eszoYzLiGp9zDod
jhiGbm4iVwTz1zrfRhv4DyCCV3fCE3xI3jrXlV2MBmQMiYHZm84FMGtqJIh8fBlizSFwokzcKMiH
GcJPAxBr1yUtWsd/ki5y2bUUiWDHg6SpBrdqXZCy+ZdzdSKBWcLCwBiFSO+yGhgxRv9TC7yANyu2
eF+eyGB9rFkBWVWhtpG9V9bjHNyiM2BMwZeioM2Zs2SLLklGOyyg9ZBJYGuEkjAYlV4NOMPyQZFQ
rTGdsdl10V0pcI7u4tE6kcS4JNGKuy5RqbdoHkTN0UTXKnkeadkA/mjDeCQlkKNiHqDNANTkoXcF
pXVz2ZXKllSSXYBnNDNJoKDb8SXJ3oveHjrOyeZ9AeOgprJCbA2Kb7spvnTlZ84DM1u8s05WkTlM
c2rNfjZSDfOXYHiwJLcR7v0OB9cBIK+L0t7/ZiAWUx/S5txX8xAKBfEaJW3bn+0h+BkAJqnnlaI4
tsgmz/ShludOoraI/KRA9+stmt765EbjldV4kpgjpiQFYIgaKgljn4qwjYQQeJVEH3+OvN6GRe+H
wRq0K5voj2M7Vqp5aiufZkhE8xVDVyTQP1vtvuF1Yy+erhMx7OmSo7QJaEJwNn7oFvZmp/uc/pBF
0z4RwRyu1uylzqAvx8F8DNvv6a/ZhABlhErkfyvFHB0trnQl8LFSMuhpxSRwxG6l+N/XrwjeOjHn
Z1Irc+jpOsm97uRKZgORTQne/ich7O2e1XXcIk+AdynuoVh2Z0EjgOkh/5sU5i6qe8ycNDRbKhnP
ofqBid6UB958Cc97vicsKgiwWKs0oZqA/cZaDxnR7j4AuX9n3ku3lRO/igDqTQEH6jS7Z1Bu5xWp
tjza9MXD+scuWHjOykQDsEljvhGE1Fr/EvWVXRe7JNpJFo9oYKlUfWqEJj0EJ28CIZLDxABgjh2U
P3wZiETt4Mzltz8+JWHtgSPO6QbRbS3LqarM0/Ts/fqmclecGvDJB4R+kUu4KRGBetJO8nzkOT3Z
Hb4zOx4cfTOvip2/rd38RfQOwWdz83Jd/mLwcbLYjB9pW0lPZ/p8DoYPtXwWlHnd17qXShJKmqBA
AMxQxLFj+ldePKdPRDJ+pQh7fzBpvNOW4BwPieW7PQ6L0HNuMs7RNxn/Yuh5LY1UNXnamKOTDa/C
36KYoIBxZj2Md2nrWRVx/cNULc8YH/L0kztkcIStubJc7IU8KUZZWDPUiHeNXaykh4igYe0e8WgN
JJ29Bqhcu3yVPf8hftVfRTKs5dvOtpxnZZU5GS8hwFlU9s6ucoz5dsFx857S7t5qHtSIc+8si8Ds
Bi2s4xnB2EebKkMl0hMxzR0J43XiP8u8bo5lH/NHBmMbnS77o2RCRpROz1HWkmhUvWT0SVkW77nK
a1FZPGXoTQEqIsCOkKo6P+RVrdVypiD+MDBQVOkFsTqvryOnKm/CeCPyKhrLySK0WqholMb4FTvw
k+l5k43ZhKTvQ/OCXmmYSLTDiJ1Gsnv1FhPn153I4ok+EceEV7U/J9ZkQL1IfFenG7PaAH8iMzfX
pVzM8R9P24kY5XwVwduUm0MBrYS1eZhccR/dKIWTvpYfNZE28Sq+Se4123evi100xxOpzA2hJSlq
bsDysFtgL5WuOL6GAkcz6iYujjjm9zBzTsEt2EfZUKeyngWob6QYpwWCZOI2AOUCL2kDnD5jJDNv
8nxRpxOBjNevO1kAAwV0Ss1J3umIjm2/01CaFKeeYxsLUSRwslC2BtweqtfsvI3kZ0KtSE0Gqtqx
J2KsN6u2LJq/79lEk+2fFWR8xmyWSTzOaEDsrOQw56EdBcY2Hf8S3OdogCdSGK8hw0E0QQcplHRX
uRmAcyLearzBlyO+3TVzYG8V3S+S0aLdlHPgYI47FWsAMN9WpTsWL31hm9EWY3SRv+2bhwlIfJpn
/dPjHRyfYAoB0h2KUOdHbVDjUB10WnFDKUwZd9r0ofN88KLVn8hgVlNBC46qoehBEwSh4mTZp9H+
aGdX8r8q8C/yBvUXndSJOGZVGwEQkLUPlVT1TZt+SvKTbm25mb4Fcwd7nI5pTgMwcZgvO184c0q1
Iqd710yj3Vefoc+xwcWjeyKAWbVBBbJuaUBA3a4SYI0qv8Abdd3jLd1WyEcBdYtekDi65zpg/F8I
zQDuXJmK/KEM2xtLQ5/Z3MXaTYuxudtAVJOVrDbZ+rrgpS1C+yv4JVQKbsoCP8pjPmpWPsIt6Q+G
cUDb4yhvE17KZmkFQQ4FJArgdmJ6kjGEQW6FsgoVerxkx4/ETaDNjpArq+vKLFgCGispQDxgEsBU
w6xiA3coRKYGJDBMu9ti6IOyrax4EejFEAd6N5FoABCoDBAKbBpjcJWFhEOkdBoJGguwn3Nr7IRw
fBMaRXYToPWTrEMiIu7n13YoJ6eNJ9VukughUJSPQQpeMGSX3Ar6NK8SDCOTIAAXwd8tBL4QSKXA
D8NIAloTWFzGFEVbjPGI4JRQntrydcjfrv/9rLmyfz/985MXVJ41oZqh94wU0ioRXgz5aUwPabbS
TKcMePlT1nhYYYzxqHGuziWAgImfOmIQklQJPLSGca6zi2cpFYMwkfbto6p54Ubkpu0RS8oqQWqQ
qMaLlnwoyrOQj6TSdon8XA3bpvdEfy8nvJ6bi7IBZONRg30CxuwRCJpZT6Mv0koBeoksvUuYYAXD
WNW7hvptaHbYuXUzYMZ5cK3h2U8az7f2XIzNY6/u6Q34+xMUsNrQdl7wpZx/gqAXujn2MGpjKpHN
dRIfiYboplXdUMa4q3DXhQnpY/Sj6vaITG9eeCPSLp2LshRuZRnuN1xXgJGbfJLIg93Gq954ysfH
oXYUMUTve2JXWugNJrpWfB9T6I9qvZ7yiIxmTfLmh5oHTiLs2/IjU3819aNl3qnWKp7EVQA6GkAr
p9ljZ9zkOQ/o8aJSxKrOWHMUGf6cp1C9ChIn1FMyAoYxmEio3o2dg2ezM8UPWsd71y0cImz6nxVn
7DoeR0FIB4jtJyAQAC0e6/gIngMYW7ADjQHniqF/3ZUNZgcrkLNPTIRSGikm5BmmiYjpTTKO6KIG
d11I9OlLNEvnup9YOLqnKrJDKhHS9LqQ9xrRRh3pnhnt2hmJZt5j6CKj83sH0UJJOTt0YIGcG68/
Tb6edJAzzaOdWhmp/cc8/WVpN1J3MAyBJJYDdmGMsQ514uiSJytf6Osjg6YTORuIAHDhUtkP46oR
kRYRSvf6Olz0M7AfSG+uE4fpZ4GqFRIWX0Po0Jo3gA0iuZpBHM68AeKPX+kkETxKXCO4n6OPotwm
eUZaEXXK0bKnCCPt1qFTMEhW3Zl9QGrjVm70H9c/8yIMPn6miokBcAgYdPjz/DOBACpOU4N1DHBP
CwaYkp+jcFOBPQkkQbEVOKrxALq8EBjiVvXalaQbv9TC5KzWotWcfAVzHuXKH43Ex1eILbiAEZrS
0jqXJ37J4WNg5o+yzPkTzaKLU3/QyFBbykM+SyJlvdC2ozbXIK+1WtIVM4DJfBngrHkWul3ndyTu
4sFtlMjkpGAuntrHtaf98ej0w+Siyq69iBA2l9D+llaHTPbCeqOoKQmjjBiW01lvRvEuYv+BNol/
f2hj4YrW+1CDP+PpuhVcpL/YL2HWvwBCrKI0+JKmn0lcrbtGRVKy2pryjeUD1652JHQwCfIdLTNi
MGu+HadnVfAd1K86gEHH8UTk7qam/dKmm2ng64wUAnpZkqVvBnrPp6JcXf/mi/TL72/GNBz6zlWU
4Jl8iJCkg2ENk0bC5s2XV4bxLighqRt1NYIKye9nuwVFkoGmHV6Ly6K1YssMUUfkeYGBHZi9XmC0
WCNdOoDRsm0KB7N5X2oLmPTrSrKx+m8d/0hi9iUwfV9VakgC1Buw/zJbCL1WGzd6p3PuCp4k5mjI
GTbNTyApUETHx82NEiVR0nuV9zA4Mstc3Ep/Vo+9ldS8Mo0phBeMKt8xVTLL+G16U3azk0WHTohd
Ga4ykNDneCuJK1m5CaKtaiEqekmtN6V8McwZ/+NjmPZAAid1d4e+HMyruoX8gsh3sg7X92DZRVJU
XswfAH36eIxPPLmupD4oG/DBuuDfjiFaBmrjEEgGoC5HxUtk1RvFGTB4hpNZ1kfi/6xrwMNgkHY1
W71TtD3HWS5b/skHMX5jDlV08mN6k+T67NFUnSS2mNrfNaFsWwKqldG2Ee+HVkd97O+vdyC/4+FI
rwtMMDBmkgHHZYgyOIq8DYEBK+z9PnWBNshpU1tSEXJApIpkHTgYWOI0oUmQITJwIYyaANr0IBxI
PIWlk00tePX8RvDw//VXvk+hpmvcsFmCpFremylH4aVAHQlyoJsD2JR2ZDOBRqr4Eyip4Wbiuvkx
BopTWNKL0uqOPBa2VWiPfjBsTDHZWWJvp7n2EM7JLlJVT+sTTlZiaVVghBTzGo8GvODpIT6xxCIG
OnSZ4pDGidzcyfGEALtofypW2eHZm6LHrsqiF2Az5dtwmiNbGMQ7M+y4NOlUZ+YIGwhLxWPwhfoB
Y4AGEJ98NZQ00o5l5oYmmoNlpRZ3ko8R/F4L6FjlMNiqFT+GaZYB62MGS2Kkydg65FzRufTAOaM0
t8980dkuMdFWl1gpCh2wy45CsGqrHsCF+r6YAbIQ3CmDXYvZjaHtuozjHBaugjO59M9PdsSvlMbK
Y1hH1Mab1Bi8aMbkYJtxrJB+/oV6MjVDOE4QYzALngKXXoqoekl8o0tA8ms5LVhLpqVpJxKYm0bq
1SkScyiSWbeB8ToqGySekuFVGQ9ZcQOqQlXeDQVHraV32JlUxp2APiYIVRN6acazNL/6gr9KxRsh
v6+j77QF0Q/ol3jMLotbhtSUjNsbVswCs2ot0gv6BE1VHR7DV9cZemCL3OJkF+iCXWzZiRhmQWux
DieDihmDzC6HVZi4fu4q40Oh6KAC4aR/jg7xmjhmJfEcohk3uIakuJcyDDPvQSEXBb/S0EJKyM1y
xAx2kX9hwIBkAycWu76kmDw+PwVpnKVSm+JCUprQlU3hvsyzTZ+a/3LY/ltSIECei5nTBAC/1P2V
2kPT3sX628xzJIsH7UQEE1QWkRiK3YhdS2aBAIjR7gWOq+KtFXOfoElK1MCjBk8VhisFo1bjGNxY
BQ+hinoE1h7AIAT0MEBGUJa687UKqlHI6KQ4YOoVN6pi4pt7qWrB8rMVdB4a0tL74exiYtxgoJql
1sTYmUq66advLZTXebuuihGczzFCkztx7o4D3LUBTCljJRrNyhwfrW7daV+WeisqX4XxBbRJVb63
2txpisJRh61g/DB1wLGiw+v6fbGwOmffy6wOUm949xb43rBCakTWWxGvnq7fJBkYEUA3UxIM4TUc
b0ePILMlZ0IZjxBkshm1AoRms5sjtTbkE6mj3AVjlt3FKjAwn00MGlzXdMmxw8tRbBxk+WSMQ50b
AqZRlFwfYQjaUJPmJk5N2DTmGxzzNjXu8qn+VvXsodZ55dalx/apYLZfK+iVNMUq09ftUze8S/J3
YIlOaT4V9aaNwRY7H0pjW3Uj6TSO7104Y2fxCbPSodw1SGxCtK5ldta/DyCn7XPOQT4OeF/s50kU
xK6srle9DzwrEsOj90mziqaXYprh3B3F/FGbRApzgtypUaCHS7TnJHRmNOEV02MZt04SeUX7JlvI
oKZknt/+adspWwXg6cALxfjKBjB7WTkhRCu653HapspGSb0e/JvjvA6mr8bfZqqd5JvrYpfSclj5
P2Llc2tLMKMmWDledIOFJGPiJggIozRyW5D31o1jSqZd+D/6eCUBy7ZIgbxuAL0X4IbosxMeMtmR
DdtP7RjpydbcNrzvoxt/sWUU71DG251WXc8/rwAXbhUKWBVdHZx4ikhCp7y7e9/YNMn7NHNM5GJy
H+93g/Kr/j95jCEKRZAWUYPliKNxjWSKFGFgT/LKcpMKN1H53JuPmrYH/Ew4dkhJ7icDrY3Br3h0
Iumgl7wZu+UzefI9jMliJDKT+phuj/aWd/OmTmdPgsvromdZsJPuZVIB8JM+VRO+yL1uG0vB3uli
sBNeKBNqowQYW2RbW1zhu9QvPd3f+yiIZXgulV9W+DPmwWz8f6RaIpJslI/o6B9PInQBl1BttIpG
5vTdSkWi5W9BkhKjetbNTTU2tmE8CqrAUZY1NBRYddy7oLEDmRyuYOaW78UB1L2CCW4YcaMBK2cA
z4e2w3xN3T8UBcfdXbxRKdwdpSlEExJq4heEF5Q2scdUaGi/eZ/e5tf9T/f2MXB4VbkLa6ZiTHqX
gIQG3QpsgxUgPZQunLPIftHI3vMI2YHKntjumhPMWmwyigoCBRKe+EDyQ2GXRmkneyb7clrIQRnZ
zt7Ze2/73z88b+/tCcTiJ364//df/GZFNgQ/veO/v//QJW5OdjvbWR8O6+/D2tkeXg4vXy9rjlHT
E3PqUfCp4NxD+wb9aV6gz2VVq6l+0YGH125sz/Mi+/hjzcNUOeKYXAhSQEsLFiCQybPIO+JQZEk2
YfGdreN4jgelXWJztLk0W2gDynURZOvorWDfRoDUzbIqqiI7Idvty9bZf3ir158qeXU5W3wRlhzX
7UQS4xnFPJB8K4Sk7X6PbbNdnipLG4MCK3ABweemojXg3IaiwiriJkISZLt3nLe994usYA72mhPU
HRHx2H05lcMoIvVZESYF5Ow/Pj6fnp4CMpOnkTzMBFPa+D3+F0S7O9deP36X9uP340DoP98TQb2R
/ofzSjoiSl1+EQD8LBOQsfCq55rXaC3Jw0aCpdDjsrnbYHmJ7UD3tW1z1D/+ZdeEMSmpwcjFUauo
MAfWT7yHFU4mJDlrhyPqCL9yIUpFw4wBxgiQzDEhjTg2AfBPGypqT0+At6HHnjoCqAf9HPrz+oFY
XssTmUw8E1jJ2DUV0B2djCgEvwDFHb++QNvEjuxfq9fV/e5+t3M5m3iRdKbnA01B/ynLXCBd1cuh
mEAwPGBBPO9p9W7f8pzKkkc/k6Kem4oB2AJw41D1nD1SZfCg9ytY6jPPTC4CD1Ydxib1KK0l8Sjo
zfE2K3LLk3DMw15Yh44pNVSDMaTOFtOUuMiFBF06dKe2Bnnrvc51vNX9z9L9eXSV9pqeAc7Vu3z8
T8Qyxz9R/CybJYil9pGQt85+e2ncAdfBZLdO4/aOY+BUENyUKmnxT4rfvqLhwG5dFK6JTnL8g/Vf
X7fcY8f6tfVgQj0zD9F5pf7eWnqNOvvjLzg49PDQGxXXKD2s9Bf8ih87/Pd4mHCc8MOhx/j6V+n0
vFz5KhbMX6j8qhPPvur4bZ7z+/amX0G/BT9xI9AfvC9QqEmzXwBQS/T9gMAecQyzLkWBTLFao8GF
CkZEcfwBF/lAXqH9rX1D3aRz8HhBzUVMg4wjoBPQ6weqDfTFMSdAqZtQ6U3I7bupJp2OgqnVESvR
XCUNOO+OI4LhmZKMMMYrt3EuxKGp4PIryF1AAoJnsN2TX/jdTAArgH8QubnQl0Dt1e7eftg8rDau
C/W/vw9fWJaNRw/Sy2G7PjiHl5ftYd2R78AZyBdv5IpNxtD4mC4KQg8NdXCWPlZLhixHqSnBiJro
10AUTIrKBZgTmnKr0e+M1WzM0Sao85TjZBe2RMdkHLg6QJRlXODRmL5QTbMKsABMKagEr7jOQf0f
fasamtwx10KuGz91BcymoFcRI8EyOi3AvsBsipUoSlL30FNpkX9Bq7u6GkzbQIrCqF3D4hSLLuIf
5LdPpTHxT2HliabVIpSb7weMolu3ur4b81WERq/2BuXV68pdtEhiF8/kMY6wAmli3AmQl1tkfvO/
gbKznj/Tz2BTbOKHktSr5Glyhk+N41LouWFXVREph7kGhjwQA+PPT94KulKltV9YoPMuD9HwI4hR
luSlCzkyjm/MExmdnEjZ0ENGlfhoUUnQ67AeUOi5voRL5niiCftSlVHYH/QKUrJUeZIHYPu2jtgP
CZEUTvR9ceLQzYqQGBVWYLHrBiupjoDZh/AxsyU8iM3hSclbO9AeBFWxZ4VjhxdaQZaGYjXgkYEm
jGbn8/2J/Ky3plQFKZz5qPvfguRk8303vvzl2kEKTXICh5Z2clqMd520YWiiAkdJDMZDrHwi7bkv
c9Op9Jlzii8qLRSKUUdLM7KpIvrP2IJwpQZ6ltNTW4MCbuxuemXtJ2urWAvqVtJw3Fxd90k8vMfG
FjNPf68nOLZMWv8FDA/b9mZ14B0q+ywHs19hh8bKMDd4ApFI4Dnli2sSWpomGooNNL9SVsjzbcPd
kZbWBEGYD7OnuLsdA5XjfpdFgJoI3eHoq2Z7t+UCJTIVfCB2NQWbsgH9KWBPfv79etEZcUOjiOYA
hztXIwg7cCr7gMybtU9zRML5vUYtRBw4Yi4cBFYLW4KCOLaExhWMmC5OBkuvsVrqtqisfaYaDmAr
OZvPk8K4WGvoB0WKIKUugX8Z1btYU7+y/G/Z6amBU1o+rBtN4LPQIm2kxVbRQ0ygv0X555j64Kd1
uDiYRy9z5rnP5CAoOl+0Um8LLR4gJ80bR6hW8/ihFDdzKJNQT4hm3YIeM6/slIfWfnEPM3IZ05aR
cA96n8pVWxcASHbeWwR1Ebcf0QauPIi5wLkcF3wgSMEkDeilwMlGSuJc03z0o3Zs0UQO32UHY4Fu
gYH4yovPg3fiCaJH7uSi0gG5ICkTBDUKeqeNSJE3ICMstlNdfiSgj+PotbCSFqYOcPFqBpqCWFra
TgAaoqTASTRl8gKCRqcNuo4A3YfEYr5XMoP4gMD56xONkwZ+L0yuICw7hr4nKiaGBIazuMttBQ3G
Q9+TPnQsVNL8ivO0WzhtNKtKudzotaIzmxb1Q41ONbgOTbBuzCxHwzSIqAvF4L3ClzYNJVpA7WOi
SUXm+HzTrEkscctDoylBsUR+6q2DkrpRrXBWbuHWBw8u4iTkVXUZofa5HF/tpFRIe5zrMLRV/2NQ
qkdVLJxWltZFyVu+RWn06kBnqwS4VCYui0ZUoAdzzm0LiohlsRXVzyj6BZJoJ0x51e6FqwRzGmjO
wktcU1V2CSWhEcF3CdWUKL8XMmVnVD+um92iNZxIYE5WJU51kFmQYMS9nQc9waP/ASSt3nUxi4qg
JQbo2cj/XOCrt1E+ZSge4ESZwUE0xkcl4sR+S/ELsusoTCGLjP+y8QtaHDQ5K7Tc9kf/wS9mkN88
GdnsqCUxH/PclfuDoe6NXyKeKHnWrq4ruGTsCkht8QG4lMEAfW6EudpUvjaBxi820cBRAw72Z9S5
Phoor8tZck0K7WqHmiYIIOl+nriJWssGSY4kyFGMPSZXnbHQiT8lxLLSVW9KBF2MvKbFJZNHEQDQ
0VhYQ2GfIuk85PmgqjkoYZRXNUCbbpR1H0aqbMtW2+ddo9uzGj7ptfEQDSM6Gq1ZJJ2gN86M1rGN
n1UbpCYUr2yrDA2wyvP1Jbl4EZooguHwY+YQM5/omWaWpNSkIZp8BK6DhE4dG0wEQeWBlNLX0KBt
PXUhx5iX9hrTGQq6TxAwYyvOBQYYsIl0NGfauRwQv/s0DC8vZztKOHu9qNiJHCYuAg17KJgFuqP9
/rkd7/t8g1ZAJ9PWpbWXSq8c/uFmQAIa1UR6hNBXeK4X+pY1wR9CBK4mqL8GdGWD/q+peU/qJZdz
KoYu74kJqy1aUCQTy6db94NRkBaDyqb1dN0ols4JGEuxTdRokZk4F2JGTZZZXZTb0njrh/usBi2U
sbZEr83dcPqXhTsRxmxUKNZFk6UxXI8qkqraytGqAZfEdY2WTuGpRszFkzRB0whwpMCr8wSjs3OA
rITFrkWJu/8XA/+jj8rcqD2ASYY0gKhAei/N9ZgcavmpKjfXFVo8RidSGJepW0MyNhqkWObGQoN7
edcLpOf18C0eIjyQYAeI6ACQcG4IapD2cZQhdAyUwLG6XyJSlZBmNAD8Qx8mSmC2OfGChMusEXwS
GuvxwARwB1AmGd2StECdHOTRdlU1RAsVMugq0fsaEMpjvJEL39MGtSZC1RENPUNS/jPT8j0G970e
fe99NWBU81ureMBfS4uBwNiQLQ3BhKwxJxz3sj/EIZ6meWs4QFKAN/5OymZVSM/5bAvFvuR1+C4d
dkNTVLQMIIsFH32+/KUhtKAeSHEOwa2zrsQU3TlKOO4LJdWd6/a0KArrjneIBTIftpKs4sz7uQXl
inreWxjeHEbxSTeGx+tiLrsSIMM4tj8gktERsp+rhC5LPRPp+25GQ7aRhM99G+2b/tfkfykDeubD
NiRaJ9qaOjxK0ehqYO50BFlEB3nHy70u6UzBzdEHgoFfg13eKC7kDNNJuT2CesdKK3TzA67TOFxX
2ZKhEvOkpZzI/4lhosRWAniwYEGMgKmh5y7R+nLtN+gNd3vNmB5V4OH4Hma4c42gPNFlTilZ/Q/Y
/+BMlhQAusbsUzTihJJUPJiy0L6MnRTFRPAby3AqoYZPm8Kh2Fp1YXxm02w99HqdlngnS+Zj7MfW
YdQBUdxnfvNe4W+JSYzxire0MsdVGxZB4gWC2rdEBrdtR+ICqW6SqmX7f0i7kia3cWb5ixDBHeCV
pCip93a7bXdfEHbb5gqSILj/+pf04RuJYohhP0/EHGYmpgSwUChUZWXi0iy6cV+4+TzXMXIFRZ9U
QknPMLUstADrqnYtU1MdUpU7UDCazEDVtHqquJww4Jnmde61VUN9OthVKMFBLaIGvFPKKgt0u+K2
cr1R9vLBrRt98hxnKH6SlibfxrnL6SVUaokH3lYSqMGakGIribFyK60M5ybrqAlgWKS99LIb0vvW
Gp0nPRbusAMpZB/t6GDkjxDdagOjMiMHY7zgDrFyHdRakmj8i9WxrL0xGiWiXdqb9FGvRX2Mo5qG
Q9ohUeAsQqiRigktcMeUvvapjDAN2Hb5Xq+bMhRAuBZh6mLWyzcSQFO7SA3fuRanrd8PmB6NbaPa
mj1ZC/yn3rQ4QPXUT3UHSXjoYJWe4g8t/0RRHWHZRg5wgZFCxQf5OAYLGMp9mDBYGFKpNk9zICKM
w2NRHqBokGrhKF+hUORV6S3QcSY5XD8qqwfyxOQiuRlYp2hBUDqoY8DjDYm5kbh6xsDw23U7q3vo
Qv4d6C+IRC9zclfJqSty2GmG+tDH1r6U6SsAm5+qtt+Iq+vb+J+tZZtgGIs+0eea6eQcdPZDG58b
K/FH9t2qdtO0U9lzWm/JA/+ZPjsPOajA4O0LCuX5omLLG1RrozpRUPXM3ftIPpX9fT18RPH3sfRT
OxxVSJPPOPIe+I6MCoMORpBk35r8x/Vtvrwwz3/FHBhPctVerxlvYvyKLgP/EH+pxywAMsTncdBX
X+PET9TGO/bSgWAR9CV0fvGjTr1Yd2GDiyiJm8JHm8uvJAmthB17vmVmpUoJO0gEMG4wwziX+m28
7xyMXJXIvnrnxXK756SL60MTuzeOmZSeMLLej008+pqkPiYl5NoBu2cbrnWZ04J0BGwqKBAx8CP9
wd+fbO/EMrdK5pJlotQ9UqV4zwVrg2YEkhLcJChbAnK/ERXWPimmW+d5aVS2L8pSyeSwQiRkLs8/
dqwPZ9n75slmd2Z67IfEo7TeqG9fvkUAUgfCEFrXWC4e0udOxJxo0FWeQICGfZ9ApkaehLI8BSww
HYJIbRFbr2wqPi1cB2DGWXRw3oCTTTVkWWGcUCKgt0zeytHCkD6pMWk4WGmyM3FR7ZuGKb6xypUw
MXsUoJoz/A3TjYtUj+tDLvQMH1PIL4n7K4tHz6xxQsgbEd+78QFkYeO01ThaPS4nRq3zxWqC51Ft
4YBi1v2Q6s63Jm7Dsrb21+PA+uLmHgiK7BRtv8XiNFMavIRKErgDIOEhHmr3s8DLQTwy5Vv1Tqh7
wbdmHC5jPDYUSClsJ3qAKHGerw3C2K3b1ggFSvyqFabRywfOR68gv64vbnUPT+wsghx33XLMKdZW
q5sy/9GInd5vZJDzZ7iI5icmFttXQyHb1gWW0tTPk1Z6A5QBry9ia7MWjsAMRe24wCKyCqMuRByz
hD1TiHMZ7VYPcS2CnH6XxXkWFUvR48FiCvZIMN6jHG8aQFTPPa7f9Tr3VLPVqV9bHU4UBh6AJkH7
cnGmXRPzJD1DLd1oLOhaP47JQ9ElobnF4bvmCid2llj2PlbmqMWwE+vFraMXu8bJUcWLgusfa8vM
0rOHvLNaDWZaELe6PdvFog4qsUXsdwnPA3kUIhF1bLT8QB+1sNODqz7RGKrbVdJP6OL03AoNyFCM
3pA1prjPoMIZVkySh0RLup1Zj8U760V3a6jCBFVqPW5xBq+tnOLmwZeccfR/cHcnwbnq3MpNtLxE
E3LIvVrkyo9kz3dtpf/6hz0+WfviVFOztvASw9oZ715Krv9U1ApoufEaXjsLpzu8ONh6oaZq5PiS
tP/qgpNXL3Wfy2fALWJtQkr/DbiBf1gXQ00PBYw5KV1YBHw+q2IDrYQkYTxMpWbflGaXobmab2kM
rkUt6DOa4F9DgoJHxHkAblTeROVsqm3NO6BxnpLC8a+vZvViQTtu9lOXGeayeh3zLG0mDf0kiVGZ
qAZt3sHQDk0XQo1Ad58MBxND7QZDy1o0wfYBHYYqFVLrxRYS4kKZdUATwR4ij+qNn0/jUVjWzima
ja+1lvvAzwHrmLVugRM830KaubKeEqNAS1N4EwmmLvJ056027ov+pqhfr+/m6sJOrC0KsVT0zSQE
rMWozLNib2ogkCiVV27RDK9GFtzIeKG4yJ4dexGQyVTnqpjXNdoatNeaECMGQdIqr1HET6ke9ONX
t8/9UQ73PKchx7DM368VPwCVeiCDZ+8531khyioaelx4sQUiNfHRsjgQmgQhcLLxDdfOOMXALYZu
MYuD9ta5JVJA7tMlArQQqdl908YJE5e81ykonJTFvpfOqB7tJOobn6A/i2c2csSNn7ByEkEwZqJy
aTsWCqsLj3WGrhzK+TVip/aeTCyskq2m/6qJmQgDpR/Q1zmLVXYOqDboSOGpU3SUBkpEaOn+9SfT
Z3oRB6R0uJIuksh2BONia+M6EuJgyMgjw12dGJ4bb/EOrxwETLyjGQpVWXD9XexXmebgXnMQJNMe
XPAR2D1u7PI5Mja+y+ozkoKpDGNaGpieljesnXR43WTYtXLm1TH7faK/SNcbind7fEyyx8p6dJz9
JJvw+lbOX2OZUGLOcX5OIX5py6+lM9paUY8FNuQ7saCnjqpVEW28xVdKvXi5zeLw6C9i2mYJBHFq
Lgxb4OVGDVAwjfuyfBrSZ0eg7Lnv1YNybg0jnBLL75GL6W+osl1f5cVnnA+dg/G3WZhTB4bi/OTV
bUnrbhow5UveLdSSSLmzNOnrWzxll9WW2RBuOdTIbIoW9sL5oz7RTD4b0muUcB2/NQY/ATRkAn+f
GcbkW8RfVREOxVeD7gFQKTFuP+yYs/XMujiEi98xb8hJetSgA6K1EA3GfD33mMHDHNz4oB3v0ca/
l8zjxR3FTIK+k0XnseTOJRuwzov7avEDFveVmkiVjwZ+gKXHEbCd0B3UwNlmoyRSaNlORHxXG/bG
KZr/p2fOvDC6uLa4WbVAjMFoM8S7tLqpB+HlcUi6AxnernvUqilMMs+pJ0LdsnmhuNsCKAawtgu1
TRLtK2OXg0ve6ALO/7YrOq8K+DBHswAdBEbs/FuyrKRWVINybnAfp+Youq/TFr3LRRT4Y8KcTwgy
KGRR5yZQ3+0KaWAKPh4lirzBqP/Ot/RZLq/6hZFFIh3XMZ9qyKyCappqCjR+moJWVNR+AwI43zks
tQ5RNmkvxZCnYV5V/V1TSdrthpYkxyxP7L+OSosftLgMZWxMVWIBkh4bAdVQaQahLAtsfku7Fx4/
u8lRumHSuoFD7xPbrze1/GYDF/56gvhfbLvRZNZEBX4ATZXf6L4gO9M6Otq9DZEJgC5KErg1XgSg
V/2w7ON1D77MmP8s/795g8X3IKM12qOEC5faPm4eJso9I/nBAMLvv2oszOtQ1Rtbvu5n/5lc7Dg6
1bIr5qEDk7/n2aexAhL29/VlrR7Mkz2dI+NJ5CulNkHCFSbAmanVHyy5Eeyxm0A9+9dw28X+LWK9
JUqN5eU8r5GOD2X7jtdAaMTFxtW1FkhR2kWmY+GdhurV+XrATmrVbgzCPRCARnUo9EfIc7VJC1aM
257vr2/e2vc5NbbYPD23kSHqMNbzfudEz6k1BnX347qRtcv41Mhi3zj8DncxjFAEG6O7F1C6sUBv
wrccfHU16C2btgnQ3wUZHWuKaBoVAmdlO175MXS9N9oisPVdLY0di18g/RjoJWae8DKtg9F8jIfv
dbvxM1aX+9+v+DO4feKQYDjuElLhVxTpnei/D/aNmb/wLXGTNSuYMAdqE6T3eJMu3MR1ETmdrATn
4PRgZYHLHsgQsC0in7UdRVIzU2OAVPNCVdKpulj1QuW+igavc98Uyb0+3XhVX84M42DN9POg6Jul
yZajcGOvp5o7W9E1kPu1ucwtUE2W7JAZEoSaOHUZGlVTXu+ijLX3jE1oPtvCyu6JBgod32Q5k796
Mk8+dGkZuYY/pXEbsCg3fmkqR0+75hG4qoFy1GSoRrCP7iwmmuau68xB2+fCHnAf1FZlBWjGR/+S
jkIoxZrp77GTy+JVXhg6aZMm96VuBAXfCR09Bea14wbicC0LRMY9Y0XnHs1y7KCqdFMSNOR9WUdt
WKX0d17Zlnf9OK8amSHzAHEw8wLkzVsrJpbOkGqW6raZGz/2FiZ1zbkZGtCgIgdYEGSu5zHQ6eJW
TlOS+0ljZMEwvNc6xDgGewwGgMr/fjkAU+Ft7EJ4w14C3jiIFOQ4Ijplo/BY+dzlT/9gACPIAAkB
Og6EzflimNvZJM+xGHtmd2+PafPxLwZm4KGLrjZSxnMDbpQOkWvFuT/19CcoTXwGqrmNj375XsUZ
dVHTw19466C3fG6khJSSrNM09wfF93qycw28I0RAnMC0v0RQTZPkrmCa55INy2vudmp4/vcn4bSr
om6s8yz3qSy+dx31rcjYODZr7nZqYnFBoccInEeMtUXGG6pGgTnsCEOv3N64bV381GX6h2E0tKjR
m0J6v/hQoMikLJ3AUFpTnfux/BhqPJX6rwB1PLlD5PhWkd9p2dZE5OryUG7TNUSeGe90voMCfCoN
72B27BwocEozyFL6Iy/NLwX5ed0VV+8LE+Be054nCpcBSMaWUY4KgY5I96FPDF/vzbsmynbXzayt
CHP9/zOzePflymrLxkGcG7nZeWY/+AJ42ATUnmmbH/5/tuaPeuJ/VgbeVdLBVle8sfy2yO7z6qHd
ktNYTc7nGWBM/KCafUHLFolkVCbuKh9js79alfpQY/Mg3ozJcMsTcf2UFXlQyh/zuNf1Ba4fbdzt
AMU7IJNZMqNoYCwonFJihdUsZn9Hy8fReYiTo2H+KuXBtp+J8ZluCS6t5e1AlSJTA1zDwkt3sa9J
OSKRg1c6dfxkoEZa/JQg32fZ3urD6ytcDSEOAD/oH2FWcnnuSquLqTRgSjYYtVZ6feBRukWCu2XE
OF9PqtECvg8jUJv/0nMNMxRbJla3DHeVZZhzfrmEuJCRusNEcJOMpP0lo+RY9dCEt9wD699lvQVm
XnuIuCfWFgsyNTytetRD/VafkEhrmMqYQBXQf2cx+co790G3v17/Tpdlw/mSAeYYXwnMYOjBne8h
2kkECBOYLIH96ifMI1fJK2Xll0IbvR7iL3ahB01RVRiW+2a6Y2C0VtCyakchQ379t6zv9X8/ZRFi
eJeOeS5x7bh270uC4PLQSGSdzS7fam2ubDTqvxjBmImcdfz9fNUKgsxS/CGuHiCeo/YpDWL74FAR
ROyd9BvHfcva4rMmLWu6SRQ4d5hdd6ZXGX0bIpTSMzyZgGEqDtf3cSVUU7wesDDQ9CBxWIRPVdX2
ZPQtrm+b7lFtaclPu/nEJhlct7Nyt1JkcXhAOHhImMvupjXUJKlFB7EGMNnVn53+YJObwjroufJq
A6/naqNKt7aPOip0xiwUhHHixcKYaCHXwBE18+lpkH5cDLfG7tgC2duo++trW/FFzOSj7kgBZDCw
xHMH0QiGZrQKt6pq2e2AvMIbWsjU2AJTNBl9cgAqvG5w5RqHQYqZJdPB2NISCTVF5cAzgsso7Y19
S5jXoJDc45xdN7PmGydmliKrtTIqu5nNcDyLUnVfKZ9XBkSFNuL/2g1HoaoEXhEN/HuQiDvfQOna
bVNN6CpOVQ1K/IjkmdcUhrwFEcEzGVTyzJLR/ODSacKxKLMwTp029qzYwbzx9TWvXfToZKFlPQ9V
z0Rx578FIm+GaJiO35LeVQxDDmj/TXzO3dEGComGgIYqtrs1r7jqridm5+vrJI0B6bsYuthA/j6Q
ZwC5gzZ2vpQx2xN3epI0BfvsFpv32pE8Xeli1zUidDr2MJkM74n23hthPs36DDe25keu8pKtAamt
NS5C26S4TEoHBsuRgLXyq5xeBY88o0z9Xrzr8UZou5ycnAkfTvZ0PkYne2pjYNIE3iX3K+PXAJ3I
DvJ8x8i9o+6RWo9u89qKUNo5JlUARN2orK7GBIB8MZgPtTJzSaPRomFfRiXcqNHQDlWHhpphxyB7
F3losG347OyTi4cLqmkmWsiUIdQtb6gsGngH0e7cN51KA09NAkarfgSLq7CE1+r8w4og0prFvXFj
aPoL4boZ9LRxfJCxuLjEY3G8/ovWVg/whzWzLAITtOzhu30lU7uwsPOc7ahd3VoQolUhI9leiml/
3dgFiS3AoBjG/p+1ZUUPLLFRUyUQFdSLxxbTY0TWEsICzwheflxaQS/SoAAyQ8ZhpQeGTzHo+blK
7xCkifikUS99GgIS6OnGD1tJOfG75u4jymegb1mGElMRlNSwCwO6UZmsHnE1bGz0WogGvBjD1Kgv
YHZ24eJuxuOaNHO0yhKaBWMHgXYPqsNHo55kEiaD27xc3+01i4BngKURInQoySyiRifRp2AFOH9B
aJE+tpFCnUybsnvZ6UnAo0ZtJHpr9jBhBeEw1DdmeuTzQ4zxarcdJC7XqgBTkR6R9ymfbhLdeMzj
v4f6zp50sp3zjzmJGFbbZAbSauTUbuqX8nvXvjrTrtfRKf46GPciRj7/dn0/V50E8QGOgLNiLZlw
hEaiLK3xBfPe9bhQdz3fotde20JMHOAdN6MKQBR6viqd69kEwq7c79Wdlt9Ck50Ye3cLCrt65vGN
ZtYMoDOWaBpWmjVEvOczHxVPmUluZCxfRpbswDHxgNmdjYRydd8wIwIdbxNjeEvwuQbQYyMgL+Cb
rVS3yindO2diX65/nLVEC+7wPyMLf6hS1ALiDkZsDCi7mfRImgXS+H7dymrOgUEBcC/gTXXJuQSh
a71IMwcvfEs8Y9obYOzqmPTxgXCoA2XWAdNYt739i7r/lO6g6jmzWcD5zAtADahHXZ64yP9bM2iS
N51gHKs2wi7m/tCKvbDf+3LYg/11IziubS3qKKB/AlwPomCL4IiyiU1AuYximyIBb48TbqL418bG
zsFoeTGeGpmd6PQ8D5PS+hhGOuICvFOl/hCRXW5jqWnvld2wn1AhLeYxPOom3pT8/H/+gEV8LtF3
I7nAD4iICK1iT6e3iD9Y475R0a6tnw3tMzN/o1F53e7a4Thd98JvVd2YTJgI0nZahsTcM2cIrltY
y+VMxEqELHCz45V1vrN1pEemUiOOH2Ckpr7Tu9eU7C1yaLPUzyEmd93c/IOXHxKFKIxqzqTgqBOd
m7MnjgAXI4Tp+p3uAvrVQLA3fS/JFiZwbedODS1yVFXZRQQ4RO5bVfHSTgW41rYYydY8H93PmawJ
eQFGqc/Xklg8N1mHbC1uvjH0G+RT8S9FhFMT8ypP/N7WmlyKP6l9/4rbi0KcEu9Xv438Rj5JfSN+
rX6ckwUtnNzNXE0mHB9nzG70uvMJrbyepd6wlVBtGVq49UBSo+0y7FzKb3T22uX3tcKI5UZOtfZ9
0EZAjww6LLOO2PnmDenEJocznNmclV5H3qpKHvqoeL7u0mue5gCnDNgkaKZAhXduhseaPVkUoYFl
qXWrcR0w6UZPX69bWavZYUQASAXAog0HmO9zM1qT0qLtUU9KWvLeSnNvEBOqMhoAvpA0GeK7Xv0w
ezDvYVTZbaNdhCPFqsjPW7Zxhlef+QwCkDOXDGhNltAJs3J61NcFQv7UQK8y6QYvG9D7tUqIbJR+
T1zg7yS0MxMP4jR+OW2JJq5BntCQ13HdIJPEpi82I565o1KGQoPASmuIe/SQB3ckRqEh5JyTo2Vm
hge99ZsI4jLc0H2bbQ3NzYFxGclON2FxNB1X5oIWc30PqUTRhhm9LboQQA8vEtquLUu8D/3rPrB2
bE5NLlZtgxshqiJgEdx6CJPmh0r2ZW8GU/Pjup217YWv/feBF+fTLtwxodC8g2+h71wMhVf1NHBo
fRM1UeqBwD6gzQ9zyvZ9X+xSI4FS+NZw2aaXLY6vlXUGA7EPqnGCe7mBdoXwLPZrsj+k82OM75uh
9TNrr9p/KDgyC299AE1nIMFil5k5xhnACQjrenqIqOu5Jb8z0peGBanzI+2C65u9lm6fmlvstSyR
qRE0JMEONn0tRrnrLAeinKimznVH3f193dyqD2FieUZ5W0jul5dWk6QuUxXqty0LRhmU1cOkQft7
S496dVl4yJrzDOtM5nEeruJkKlsrgR0pXuZD0cn9oINHR96zrbLJqqk/3B1ou4LtbxGAq1rETp1K
hCNNBw/pwSSBKMORf0/MDYjBWrI0t+9A2QNoN11iGJKRDQ1YpJG9NLvGhrr1c5c9ak7vU/1ONRun
ffazZYA5NbZ4MOsYI4piCmNFp4p9Bz4JjzCrOWIkrNnwwS1TiyQwyyZpCR2mzP6Bjh85eUIlYMPG
muOBbhRZpqFDc3lZ29JnjocyhUNUrfSytvTRdvYqg2C4ecPS6mpOLC1SP0j+uJNbwlLUQHfNhO4l
f+i6t+vnaC38ny5n4d+p7EDhV8CIbSUQ+vukZOLp9l7XP4tRemp4xED6dYurG3hSQFnEQ1w2UVuM
KKAM8YNVhpV2TPLPRrrhdSsujpsVErDglUQZa+niQwWQTjXfrNT6bdBdh7FH+9iBEVSjH90mum7l
6M7tRyC9URDSwLlxHiUMNZRqmrN0YXeQXichmDI+W85wAPr7VkTOFh2NdXmm5nwBvONzxxXIz3N7
k14PrWliDwHq2/UO26Fsff0rrTjfDLFDDRePcLzEF1+pUCofaxP9sZi8V9GDwIBmmm/UpLdsLCKD
lScaFRI25kGngoFhlNzpbAivr2TF385Wsvg2fZLZZlTBE+q09EBbl8tjYr7oEIr//9gBCdbim0Qd
6lATVgOwvFdqjwBEtGkFaq8Nz/5ztS0CKgbk0Ru18Df3YkbLQJdRYoIW21YDDOe19VhhKhNTSgGo
ARKwmbIyLneilS54ETXrGIMr8JhC7PxuYBV+Hx6BMeTjiNpPcZyGsNH+wswF+HNqMHA8scblYpfV
KUpzyTBF1BNjBrhvg7NGDy36F0CMlcrcZXlleDaZhq+8n7S3NFLRnZtU4/sQ5ZQ/Z61hvlktZK3L
mKAK3Gs02jOQ6vzkSTY90dyAXFuc9faOgmYNQjdjWSZ+WaKae6h5Q7s7t86IDE2V6fFej6L4a213
/VdSS9P0i7KM36qR6YlHIg7OFNYY3QHtwCLsU4zBb8TitXACEBtAmXgjA5m3uJunCpeB0FFM5EUT
NPa+RhJXWYdB3lXWTrBP111p7WCcWltE/ijF5HRqwBoFQVlbYR4JVFcMZYbrZtZOxqmZRRRR2QSn
GWFGN3/q4jnjn7r2Q2619dYSYIg9U1T1kKmBQXJe7cnjv+Z27JqYGvaV/KhAxCT2pvWYxalvVrck
3QM+5Monx9l4zm6anVd/YrZv4ihHVoxam/mzgxJ4KT7lKgM53M62wTFjPSqyg7wJ2cJz/5nhWpxP
MDuiBeIiMMNdFutl4GEjgNAJH/RUH1b5PnVDCFBU1IHQS9040bhjSIujzD4OmKrI7Ge8C49TXN6M
Jt1f/8Ir99LZT1nsQVOzHN0Y/BSr1x3PLO2A2BUgy03kt2UGfrwtGrqVdAILx700g301ulQL5Q4v
EkuA0jIvnZcyL3eMVZlvC5BPkfI3Ku8HNaqXymI/ry/0UoloxrSbgHRgQhLAkSX9II1sqga3hVb4
+GpXWhjr4ovbF8B35y+uir0IWPccJAi6qqGrOTwlaHw2dvLSGC9Wm95z/fNAK5+YW1M0l18AWSLG
/UwXOGsQXS/uONsGN2ZPNTC66dUelF+gvMa0mxMmsfBIPmyc6FVrBk4bXiqzZOsiTKEjl8ZZjYHz
ZiiDsaAQJQEUaSwDIwJ4c+tk/ymQnHs6smAG4DgEGmYs/uJqnQSoWlgCgfYwfRH3lffgH26fb4Pf
bnDoN27XNdD/qWct2adtUN70BGppfldORw4yIT1igmIs1Wrui4EC1q8wEn5MJ0XLmywm/FajeQK5
nErFv/loasRvMkdHX0F0T5oxpodUML30LJLlBjRXefMWZ/bwpYuAQfBSK5Y3cd/ZN6Om5U9aijyr
iMqNd9hajELyjV4X8Hk2BBEXoSKNJtXE3QDgGuk6n2NYQWPKRti33qCwl+3qOvuM4teTnWO0NzM9
fWh/Xz84F3fArAgI3Dz+4HJDxnweJfkUTYLGlHgxarI8Ct0eQqJDIK3jdTsXGesfOxYCIvIJYBFn
zz2JxmiXq9hIYKeuPucmOISr9+sG5h965osLA4uD5mTNOIlyNjC8wC90/XlTgXRrDQt3b+zRTLMG
JlgchXbLPfC3brj5hoklxKnUUwTPeZtU7HhW9EVzN77D+jYBlgE2MJCSWYsbgQ+G04GCEmtIlUf7
sK4/Gc7fpy+AnQGoO8MUAQdb5BWArU/ETDSBt4P4aprx3lX0i6NvwVsvXBeSTyBKQO0WhTq04xfB
burTwbElIsLYgxASLUJMRbbxXgCJdd21Vi6XuS6OcSBA98BJupyYUHqPBjMbhS+NtwG1GetbVwb1
rERz02mvVhvy1ovjgykHL8fgk2Y+5gnoIQ+a6Rv4Z9d/zcUXRIL/R3zMtnGOcKucnyQtTyeCmIQ8
HhoyZXxoR3D3bV0kK+EWXw6JB3A8EFVGD/jcCsldPPniKZ9FIB8hS/n586zMCHmvl9GDOOnh7+XN
wC5gY4wZU0gIics41MYdNQeAn/wImC8gNwb73TC+DFuDzBfnC2nCqZmF++NBZUpVwowAC0xvPYzu
FmnVyhUMC6gEODMXywWXjZ2PiS5sWCjNdjdq4PsNAMXf59OOb6lRry0GXPh4ekD5YT7O59/IcSYO
V0DOk7lp89QUCcAajRAb/rZySc0Tkg66q1BjmElfzs0AXGNatSaFHxVuhBpRY/gJnR7RT/F4Ge8q
kNCn44+hE2GugIm0X677+woa4dz+4pulEbE7p6kFeoWgbZadJ0cCyjs9fpj471ol4UgszGjihT9s
VZnXPia6vEhlkU/hfl7scAk6J3MqFLJK9GaS7t4Qwfxw4cPtlG21YS/DGZb5n60laiwBr6wVg07d
N6cGGHoInQ+3UG9gW/WD1TVh4hUtRQyPQMDr/HNmsYPuizMT7KKsqIMjjuZhOz7kzXtB9hufbg7B
Z5cyjhvOwv9sLaLI0FmqzShsoZyE9/IvTcd7+eDw0rfojwktmMQKSwARh8/XDa+sEcWRmedpnvrB
DzhfI4haErBwgXSzF7+jgnhGgaQKI8TpDXXT3T/YQuEP7gG2avw5t0X6WhRpC50X11Doau8NY69V
th+r1mv+HnaAUQfAumEFbPuAUJ3bqppRGtEIFkZX7R39fspclGh1b2o39m+lS3tuaHHmKnOsnXyA
oVbcZvH9VO0H86fBdgPK+LT1uuIWXUHN+FKWR6Z2bfZ8fU/nc7XwGzCZo+ONW1fDTPv8fU+yxcKG
xBIeiiD6t3tgIkF+kECsZ0YN0JdCVWCV/pltTdutnL8zm4t71UQ0NcTMPDlZeeimoS74gZo3drPV
d95a3CKoVLKx02rAXJZpph5zACKko9dmH7rNg8bq/EQLE/Z2fUPnH39lQ5dKAxBEGhmoG0GlSFEF
v2kgGWK9T8oKCPOHtD7+vbXTR+/i842D1mFGEc9QVoIIFVP8WX1HUHvP5BDKFgSp1RaNMfRJL1Y4
v0XxkkJFFBTt5uLzTVkTT3qrxz6pCr3fd3nFv02RaofQKWvKwn7MVecVFXHJfsxy97YmkSqDrI71
LzpEywEGrqxjrnGaPEx9xH7zrNR/D6oob0jiRMcxH8H2LcCGzKIe4G1V5vXLNE3DnhayetIIc26d
0bC+Fb2s96VbWdAgayrO/dIetfdkaJJ3R0/BqtNXxPmK4n3BA2YVhuY1RtG0u67qAM2WCevMvdMT
66XP0tZ9zNyiTINmSpvCm+gw8CAy8Z8e3Ug4eiiylH0D/ywpghIF0HrX5hDcCx0u3F9VyTHW0kR2
VO44hzgjiNk1fdjXmZZSf1SomoOzRKHzXXSykmEkxWAfCbU69slwY5V4PNGH4WhxQamfdEpkNxoA
Iti+NpJAMZvDvhA9c1+5ZScqcHIZHRrXGWHCHcRbjBH8x16iu+CNPQPJTsHAwjgZbORBxQi67aIa
Qe9gMw7A/RTlmZ+LfKB7YVp8x40aMlNFH9G7tJS09FHvoLjieYdU38bFAmqd3Bp/gtTPRl+9cjB+
W3XgcXqKe643xzHVGrAZFdStIW845i8lFPYeDaMakt2AmY17YyR8gGZEPughqHpI5zmJVbx1pp2A
GcitehvahZMeAlVm/kANzWHPudsDldLEIMr3baWanTUBihamORSXvCaLq0c6WUX7eQKJWusLtyrk
zqXCVcemarQfmt6Oe43HReLZYxqhiF2ntL+t05q9xVZEwTzLo36vTWpE9xczS69o9CTST0XZPHd9
ZdbQlwVU3G0oxGWpQYqPvrL7n13syG/l2Gv3FkoeB2lH9LYlmcBQQ9RRGvRux4QXa850dPOKfM5c
JT65QydbsOclNDBFLG+tNkojL8mp8VLlog65NMZp14zQ2PNUH2VfSr2WT3UJPQmPu706sLTD/LbC
LDd4YKeOfweB1/BRSqIYlEbUtAd2RANXGcWYVZAOroNxuJTKGJ10TDMzMhbfxZRmBycl5hept64d
5IyXv1AvVpYPMgKnA6egmEC00NPvEQjyJwD7ePmc1Ha1r5ltyJ0eU/oo3cIYPTQwptTrEhc1nVaL
aLQrRN6jzmny9DsjutHu6xauCe9GRM+ctujD3o5nvI+eFPe5aPgsBpL3jTdpEZqFDp4J92TIRi0s
cGR/OKOeRV4mOn1LceYiOKN0AXpICHLOr1i86s5vO94bfde2OgHqyCfK12MIzjiGn2r3LH1GufR6
cL54NczWoH4HnCui5P9xdl07kuNK9osEyFHmlZLSm/Jd3S9CuxLlvf36Paq7ezuTqU2iGxjMwwxQ
kaSCwWDEiXNu8j8WkqxOfFiT7O8QNHB6XVCJ+cxUry4bzgKX9flMByt2hJY4COl+hptku5o2v7W1
tCveQudHR0EFQWUXRcoVE0y+3Vytn0WgP9Ws+ZK4yBu6vDbDMkH5JEMoRXu0a051/haNEYBdA03r
TdGLKjYik9zHS9IeZUIVBZVg/JYAaCNnNMeBSDDa8b2ziGOLaGvmHI/f3cuKHbe7ajs1XYZWKR2G
k6WuNGg7KKEocZ9/9Y0RqCOiyggW5JtEszeYIRkdjBiv6vq9c+O3ZNv3a2Udb7N1vSk3933ylhdv
/nAX9rh8s8wg5KJCxIZ2K+VZee/eVecpdvzaVR8O/UE9mK68Nl2B0ZuUgTPKpSl6M8UMmFjUwoLY
DUoweFXuZO+71ol0kxrmmUkVLduQxrUriySClo7hzKkI/DDIh0DZfe2qShAbsVlhxaZ/LGd6c0Fz
/Sad/Vzcn7/P5UNB13VRm+LvSyOIIrTOGy0qT8dExBYhWsd8Pi6OXGloARlnd8yh4JIqG18WAYj+
H+f471J4suxKbyVQa8IEil5m4H4LH6dDt/mJQVD2ke0TaqzSVfFaCjZQaJZ72IW+HU5DD7PgBxqf
HtMP2UHKgvR833/9Mrrp9tWGSJyo2rIYT3AY5vlTXAn8c7KVW0lG012ik03LHfmprse1dSw/Gvfl
ASQE45nhLARuRaNXeW8I3rK3tZbZay6scwG0tGtAqHwciZHQiXn5W0Obig6+J63VL0wUZWYfv4ky
NgTwZvrCuQFy7Tt5GirIEbHW6FB+lG+qg77h3tgq6+Epfx92FQXsbh/LVOSzi8ucRz3MmcECp5Az
DFaVYeoHLHOIc2oQTNHTIDpBaFQbtwVxI/9UiuAht1Jl2FoTgF4d2Gq0QfiaRB37XVtIWGyaeq0n
e1lLy3W2J0+gyDqMK2tlP/abYR15IijUUiS4NMzFVqMum7JD4k5jcBLIdFRedECtSyKI4UuB4NIM
F9DwLZF8qjAjq19NqM4b3e/78Xoxr7i0wIU0yfR91QdEnaIsXVJ1V6z0h4bS4FAHrkEt+lpvsvWj
tiUPonOxsIUYVQOwRkdLGzB8bm0qVL/IVGFKuKxfFTS1S3fUt4P9dn+Bs9dxxwFWcBnMSDIQqHEB
R4vm+bFqQpzTvQxNSFbFQPeIZEsWvhMqSFCCwfSdAuw5F7BlvzK1Nhtw6OxX23yUmWD6V59/5tUy
UI4m6EGDgxqsvjdkvp1SkhqJO3P2YJhzgo191qi1jlwIZNFmFe5jr9mnjxCy9gYHs+xvD/2anAxk
hRlNH+ozYs3e9/TTaVqD7Xir0sB9TZy/3GnuJ857dHFpMbDASZhBgIyxdIr7fWx4mv+3xwEm8A3R
8odolGzzKnldgKHEqs8YXjIYcnzSNcHfv4md899HSd6YaXhMoPSulyChWBCmfc6cRvtQque+2fUM
DxWXhQJDN77PGeL2KrB9nIugYI4Krd/e34XmNz3xZBEt+OfgLO82n7nQTD8OeC13xpIJNWItb7Eg
13gbqOkVh9jTTt8KFwg0J1g3h3DXOemW0ehEHpMne5u6yADW0kvuiVAbN2cEUzZQxQLoe9aVvCHG
gyS5nFZZD/Yr9aMJ3bYTATgXNvXKABfK0gYSOiMmKh1inid/hYH3AgB2EcBrwUfQgoXvEfSIANTg
jnrs46VNmtlKeUz8mmYqBA9yx0rQXnP/+kRdmjI49KMy2LmmDDA1TA96vm7rXWcJErKl1eDlqqEq
PFO28Jd2kjO9bxsNH0X/qUNsOtv7NSZggemJBS6/9PkvLc1f7yI8ZKqBopIBSzkBgAhq9KAfvb9d
t6Mp8LBLE5y32+C+k/NCx36tTJWGNVU9VMW8OliPKpUQN6dfAos3TzrOIudygT3USjLAYiWtwjfJ
prpTOtk+OJRItfSfxHJEsxO3XQTOJOd/jTThitBhst1lEjRPYfC37QyO/B6mDhmpAkJAd1zfX+jN
LaqD1wf0N2g9ISyi+3P98Zq+72K9JsxJUU2JX3XDiyoBbuezs8rFKtjAsCSovWeaU86GJhlQBRzA
jte55QnSHtTamef0aaCo7q6iD8MNaO40ND5kpw/N6+kJqGBqnVL6vafBj/vr/WxC3vsxnLdaVVqT
JjeZMzooS0LkwNVH2rjTQXfYj8bzVxkF4VDu+o5KjZz6gvt+IZRd7QXnyUAT+1bjYy8S7belU5TO
aBk95bUIkX4LSfj8sH82nXPgKM7Vsp5gaPQ0mtL6VK1Aqv6SO+lTs1E20/q1c/RVQjVPd5uTvbZ3
7Qadsr8lf5x/BXiVoH+LaxcZ/bV7WVZv52Zho88guZHmREg9rfMkYplYiECADoBfAq0MVcNY87WV
NtTU0Jja0CENsGEvYfoqcJqFYHplYP4BFyGuCoDICqHQ5DQ/awQ5mybbcA9J2y37MZ3kM1kHTso8
z96KGEI+4QK8u14u7ebshKVadrBce3lCu3f9o11P55oyTDcepW/loQ5xr4syeNGGcoekU9uMpQqs
FvGqTh+a4uP+ht6eAmD4gPOEdwD2cZPuhay3tboKAMqP1GZj+83JD5Ng1fkF9BWkxlrdNzdv0vUm
omI8g4zhgCDQ+MzBLz5fl0aVbZUY2/GzhwkIk/KxFRU2F+IKbEDyA5k86DnxPr92EbMpJbSkUGUx
vg1nzE6U626FFL7bBGvTdtBB9DzIDtPISV1RO2/ZNt5CAJXqmOrnHymWUQ1KaKGCG2+ilg7P2Qps
DE7v1RhSdySndO3fk+FMx2A1TLTet8797V1wUqz9j32+5CRHYaHpA+y3jv8Ifp4Kt6XlYgZ43Xvb
yemZqzjPApu3R/LaJvf8CwcU7KAxhJw2p9EWVced+S7l9EfsgPkVi3eZN3j+l+IoKhAsJCNoAyCg
gRpKB68eX4ss1LwtrDEAh3z4xfQdGcIG3WYI1gSyHLn00IGYqGxoZsiohApu69tHPboQuK2h842M
Bxc252UySGYjaQIbcXTQ3Giber1ne7jAUFCn2jr6CF7MI4iqRmq6w8/WaUXClgt3+fUP4CJDaBtg
pjDxA1IKPrXNhPm3g/XRHN5/WatxB+HQ/bDHDJmHSRtok+zjFx3wYEfenZrJKX0KrI4gN1wMJRc7
wl2oePMNkx2BtrMcPQN60Wa1CpGxB5LAyZf8DaAuwMQtJNPonV+f7zqZWr9t/Rh8a2eF1RjPWPXF
Q6vWq6L/ft+3b4qa+MiIUxDAxYtYg9Lbtam4JABU6zBl5a39GEPZ97FP6v00xtUm7+rQUcf+h1aP
wz5GD/G+7dvIjxgCnlCwSUIQCoy517b7QBukysJ2glbb8c3Mq0V8E3PiwQdjKM7CCMHAIcYQri0E
UWkkmTHTkJIWw0xIwcxmHxfhl8YcnQ5oLhMd339YFNp3wG8hAcXSrk1GWhsyMDyCRaF8iKyCNqLJ
kcVzOTcI/88CdyySZCpiyJcjGmmIu5g+xe41bv8dYoMulEvB6rWK6Fv8gpp04PySgekQLHHJZwDi
QhI03wA3Co66BQkIjO+giRcim53Taf0cPPRUWIVedJALQ9xKSz1KEjWEIfKcHAAxmCgIGIp9uE2d
L+pPdWWBB0tw9Bbvl8vFcWcvTrOJ1AZsYozsRd7Jjv61xX7+ts6hg1E5mv4Q0TYvbSdKGSC0BL4W
aH/OYzpTTSGXh/l8UhKqR17G3MF+wDCSHAE60qOn79530Vu6Qwvob3w93N4otBO++oAOMEgkU+gj
Z+Nq0M/9nGai5j11EPmmcnu0QQBjfVhVBUUA01VIKXCgeUVXx3K2jzrkrMFkzZJ612fElzJN6ud6
R6ruekxilY8s+CVYo3rXhsYPfY4m8YlRwUZt648qeGPTVncG+WdE4oMdqZsKVXBlkt+jFiDEVtkW
sag7dhN8rlYJ9cfrVaKzAulYC78gnwk1Boji1qeCNXujGVwCaMYYigCPix8WuScmq8FKquJ9cm2y
TLS4nRQdulZFMBlrifTVezsFKDDJY988MdIVj6UskXSlkpkBwidmEByUQI83ZpF32qpNdHkH/oZe
NDJ/c3ViM3TsAYr0eJ4DwH79y6DrodeQooB8YSrvFfmnXJabesCwUEQk7x8+PSproBcB3xvQbpwt
0NagfGPGcC/r5Pev0MWmMgN/cOyk+VnKX41235Jd2r0yQ/DiXvrkl5a5h3CXqVXIKmjbyuPRLI9K
toVeiEO0k8lelWkjWOdNOR97Skwd2G/0XjDFxjkYLu4gHeU8dwpbP+i5+jR2L3ZXeEGA4f0I/UGt
P8pyfLAka1cr/tf75pfWStB0mYkqwMj+mbpePHTCtiFtCbwWlAHtt5EwsLNqQGdaDqvkd2g67ptA
FwWuxRVD7RDZCsAP6MJee5E0jBrzA6x4iMnLoMo7aVTcQWmg+WEEB0MBu3ls72Sw3xP/V4oC0/0l
35bNsOMG9hrYsf8ABK7taz5TzK6B5mJeH+a7vd5aQNuWFt5a/cayPQu1DSj2aW4K/jiyinPRJ5+L
tXzknLFIc3MB8sn8vEtlh37dytDP7KOtkgLHDK0xXfpgIQpI0iYZAQk8DqJi9dKX/mSnNUDmOV/6
16sGfWdQsjmQoYUaHWIA/ukAAOXRTu1nVEJOZuR/72K7EdDkLIUM1MdhD5PJqPlz7q1oVYa2ZQNE
eqlRvc2oaUBQc+iprASC0tG8Am5bQWdrAr79ycnDP6j9AmMUZi7nTkd+2nW7RqLsNnkN5pBqK2ak
v21y49KbwdNoQMEoxqSuN7RNkN3HNuRkccU+Dyhhg0kaWm6xp1jluq8fOlt2utZfBUokuHkX9vTK
MvcppdyIyn4Wsq39hx5YySarkD4GK80UJhkLFzBMATwHJgyAJvimgDROABekiA/NpO30EKRORX5g
UuBqReXFKbQwCrbKrSfUDfdTb6xrWTTws7hYyOjgiaFhHo2nz8sm1LNYhsVO0reGHGuppkXzVEei
BG7hfCBJBXZABX5PARUc9zmt1K9xJpFOKe2usjDGjmlWo1R+SlmzkdJhm/jDWhCJFj3WwoUKgBKK
WzwyUS9MMwO2OHficEvyTUh2SrCukg10hzNrwyY3Nb8QCPnYKzV6lTKUncGjb55bkXrZ4toxPA3i
YnSUMe7HrV2zBwbAaO5E0F6G4of2YpKjVflOzPZ2Qlb3l734Rf9YI1wvqxvGMoxKxP8s78CX/aWs
kSsPOsjDBM+Ape0Fzyr2F3yjkDbhYo+f4NnbthPETACaKqQQPKvtU6YUe6bFT4NdPd5f122dBxEB
wQc9EZDVAHLG2avlQQ4xdQEstT3SQCloUa9iFA714pilDii5/fDJz95CK0QN6OW+cX0h+F3ang/y
xUUed70iVymEW5QsAIF9dFBYI3DXhYRf1TFeDJ4JeCxYf65NdHVRMMu3cgz6W54VtQ6RR2SB4fb+
SpbuZzALgeV7ZneYOwHXdkirA38OZLRTV3a+DgOmYxI4DR5TK7DdjgzJmrX5EQBmGNcCtx71iLIA
wqZpQF7Bi95gBCMdBVnLgi/hw2IKEP/Cx+WPalLUejpi5snJ47o1HCTb/sFi8ZS5tgpgPjUrLd4T
yY9EXb55tdytBh5UpGiQisIcIl8qNUJgqXMFo0JV4KnVqTdKV0Vt1sSYTmJ9T2u36UQfYCHoX5nk
PnTYZnbfzdNJpoVR9eLVrmRHHlIPs/wPplbRnM18KRrBOK4KtT7bhl6lKuhGfyYG3LpxjvAPkHqo
/fAP6nREkha1OEyVFtIuUWgPeHhJfnVas9cx/OzHuPD073Zo0IJUa72tMJSebcL0obKMTUwajFeg
0GuEex/6zgxw6aEQkg8unTpU3IDjhRI6nuJcKtvVbRSMNk5dhhpqH+3a+B2Cz6bm+nXwGunFVg/f
lVqjqtG/QPFoFUUVrWRVEOeWDiaOI8r54Mq9xfnhAIAFbkLiE2pS44S6MmzACogBqLoSPI2WLaG9
BEwfmJF49KRi1mXSzk/TSFc3FiQc6g7SwYmoOrZ0Q5jQtcNMKITSMBN+HQEGWZMiUqWFYzGQv9Wb
MP4V5vlKF87eLnj6jNsAQhiV+VsS82wMSdREZQHyd4DfPIap+hWRqwaJm9S9dtZofsHQk7JJmVkc
arNG6dqADrGeFZ1TKnYguEGWzjp471AUnCV6bi6QvCkUY4q7zDHYFyN5sPwPddhC3WFKHlj6LET8
LWwzan9/zHF3RtSEqhzO5ph/tECmlntT9aYLi3ELzx3kVDNWDVUqZBdcZpVDfVUjflsgnmOA5ODn
v1rpQ208U38n6rrM1okoWN9WV+eC1IXJeeUXt2EYtXlnxjA5OopbfYEkx9MP0LnjFU3bPaMZfdix
39JD65huKghcC5t6ZXq+SC5Mj6yoajvqCifKvpYgxVETWo3nXhM1VhYupCs7c053YcdPfTmvW9iR
1GQllRKm1AcH4jnbNi+oJjHB/beUIl7uKHcke42FQ9hjR5PmfaoGOhXPffgkS27ug87XXglyALJ0
MvFu1CC4jpF4DBxeL2+KUE7NNCSJED01MexVDUO1rssa47CIQcauatRS8wJUY1dj2lRvMqSEHiRi
j9quMVPUtPtCwWxirM0gz9Ecg5U+jeOjOuayiRFwTUseEM7LddFnurkJ/Xj4HitDbgA3E2gemwLc
KwEGF/Z1aWPQDdNyOoYVjA4T+QORql0i55IXznFAy1RfcqA/pfyyG7neqHUfj66c2lLodizKTKce
fOtEJGikUAiTFg9aoMsvpaok70ROQZwkKRYQDnYtByhUh4oPaGreRNs27TU8vMCh4Comq/AbrPbU
mb5GaAIZie8YXgPZlGpUz1qp9YU7tmWPGbBG/gbtKgRPXQ6NHM2EgBkrwkp1F4DaP6VN0aPxmtaY
zlrXqQRoHALZRHUl0d24nuSNXaoY42mSVp1AzjzYKO8NWYlYj2biro+Z3TplEFm/cgWkY2Nr2h9x
UCjbVLPDNcpco2snPjN2aIjm4P8dO+xbjk2mQY1JIbc029aR48bwnVbW099lMbZHA0ycmMyKI79d
hX7LWlpVEflI0ej/roTNaDlxUFc/21rJnvMwn3xKyhGNEkuyPxKC7X0yczM4VcogR04wQkwT7BNA
6DQTiHKrONri9sQl3dvWust8dXDQ3dmmTRvtJlATb9uxVLdyM1jfy6HoQ8yzM1DDVjU8TKoGLdth
vldLjxnJLQ/qkyHmA5I222t55x8xVyNVmzFTMDoRg/7/mLbwXTrmav6uVqMP2h8QWupONU4lpjpN
YuePxRCxvVGNGjBixVRO4E4uy5iaGLAi3hCD/iZikA2SyKQ869UQomVSQiWOqlquKg8F6TIoLvdK
GxylptIOQ6/WntZq9o/OHss1GoUZAR2AaqSCRGPxhWOjFDjrh8OJPkH4F0Gnqhp4T1rg/pcNx1fX
rDyq/dc4PGkxzaKNln9UE4S8D4Ylom9YMo1nOYqUszAwYG1cXM27xi5ryLVgVp0c6q47keBXrKaU
xMVahbmx71a52u/LFHTiSQ6NtFwQlBZCIBCrCqDd6BGjOs+FwAyDI6AQBiVtKylUddbk0PY6TqXs
gNxJYGshumMCFd1Uk6ggTeFrpIqUkFppJNRIW2oYpyI1nLDejP6Lr4nU5ZaWheocAOsq+tQ3/CPF
2CNslkGBcTAd9dhSz3eKPLQJDaeSgEtbDlt3CpQY89Gt0YuIxxauS1T3lRmDgiLhTVkS5eeuiiZM
6yfh+B4mUDKWqmMjyeA9ENHBi0xxNybo6VQgC2GqHMqNVYKsD9+yGWIn+GsCaBRY0VhFTxxaWHi5
cRmPNox2ZY1Qyoi6zPNTcAKqUv4sDb0XmakH0kBvGHJBar7wFLmyOa/+4miaQWSwLoLNBAwAWaXh
FfJ8/1JeSP4v00UeNOQXdqh/skYUmAgHFTmGPivqW4Lx1gV3vLTCv3czFrXd1LfgiWht3N/SW4i5
mjAzIDORrMxAX3eBiEdlYWEY2AB9IM61DjAD97kabaxDcBLgxiSRU8stchp/m4TK32eGmAyBYhJ6
/ihJ8bXUBm0Vq2AFMkPwgldkEzEdyduLKSp7LT2dASyYdVP0OQ3mA9VoDIVWBGHhZDiv7+UQAwJt
jBNIWpoukSDWYQT4FSyKRxB79ZhHoyPynW8YoOpKMGwFwNUGirlndWdvWGAw0BsUwZ6FveSBo7VD
AbaGWqkbN33+MCSGhWGhqmOx4LJZdOiL1wmXAYYEJW5tdoTKRDmtj1DliZkm+CYLcfbK2+YfcXFq
IAk0Kr0NIzrYetRho7S/Kv2RhD8N4t0/PYvRBwOHKOKgqAXG+2tLbdQ2ppLjsdWhUgXyBFcLNyCu
tv23+3YWz8+FHW5FUW236JBgRdp8XsB7YkEjsFeiFUg5vhJf3xVxLMBrL7VC4NcoUIE0Zw54nE27
CzMit1XhgCaCgiiEsiTzkukbg9yDwr6Br1RN3FRX3PtLXTq3l2a5cxvXWaqC3aFwWtJ7RfqijeM6
aQVG5t/O1aEgpAZJMODnoNfFv16bBLipTkaJoEN3NNDYOQ5awf6JTHChW8krpAEBTKQpZH9Hnz2q
TSi4Hhb2CoFt1rgB5c3c97x2v6qUzS6pG5RU5OIpq6XvgZ+sUr/4hwrGpRmupNCGSWU0FswAO1sk
5xzcVCw8RsA/257WfUmN9X0XWDq/MqbhPnkKwZHKuUBaomeVEtRCm5G5ed6co8n0mkHfqY3vmum4
+gdzFv6miUos2mKcuWgySqNV8Oj20eNTpsQjpeGqRYUuPTsW0va+taWjDITNf61xflF2EIeNRlir
pPPUY4ZF/VXHx4ZADxdwUdG1sVR8AkkAlHpwgjH/w3mIHofqxPoJ1ozfuglilfXQfyTRi937btn+
GnQRgGjp2wFbBw0gQGNRPeUNagO6tUFcOmE4eCT3Cwye6gOomiJnZID2tUb74/6GLh0CAGvsmQdx
fsRwny9lQz5PF6Dzn0MzZTDOQUDWKp609L6dpZXhTQe+OQT6W9CtNY5miLMGOqja66Z97VfUHjxW
4UUnmnRbNvXf9gCflGk+6udTgqTWrN5zWaZ5+DoajBb+ZhR1CWd3u4qEM5vdBYyZy5+LBhiNUAOM
WTWH7aB44LyGyO7TJEIZ3QKgOEPcQwtlScXPJhgqDtqvajW9pzt9qx0rjN94+go0Ze3m/ve6rRde
W+STzqipgVKELzry6Ojf8s3gRufxGDx1G5AuHAcHsxNO9gjisFcFSOldsb5v//PdfGdr+c5hFik+
ijWwz7bS2X4OQAdSvkUu6pUvY+BNGxPPa6d8UU+YXr5v+uZIcCvnAraSNP3QKEjeJgtMD/EXlhWr
RpRg34QWzgiX+1R+2EczyZEzKdDbAmQNUuNPtT3QvJHfAqWhadXTurcFGeQtxQRnd754L7K7AeuK
/dlj5XV3kKMNKB+c8PdoUzyR1HPvDjt1D2IAV3v5h02dB0MR1yAgwreFir4GW5KOTfUT6F1H6yp/
8/+aT29eGyiGAf7EA/NWE6UMOqmbbZS20W16Yv+G6uu5kcZiA9Cv4N5b9JI/xvjz0dlajIlNGGPa
7yndSqB91EVn4KZNcL0g/gyYjIBNQoMNXTr4utsZh8jswDKlrSoVyDdvKn6q0vv9D7UY0i7WxXk/
iyZ7VHzYtEM1Q1EvOpJu1MHkgOIuxDxFIl6ibeTOQSr7oFLPI/ij9sj8h7KDTIAAbyUywbk8syM2
mUGIL2X9sHQKelVqBoJwuXyuAAKQwdU866HMP+LiXEHIkOg9wTqIfZQUZyqPuU4bDBJpGz/ZkvDF
lAInkKkWrEpy1hMoolG1EWS0n83Gm6B58Su49MjOtALS1/gVQ7WV0WNlA96hnhl/Z8M5bQmG6V28
Xe1ONLm16DQXducr+WL1DP1lpahhd4yeVcNR481UhC6I4+775u2rCgcCZmzQu4IeF8MP13bqqYWo
ug87kg6SJB3rUIxq4/uQG/ChF8RmwmxZcaVa27FK8CS5SSs+bYOzcm71Ym6Ju4Kh70lGRYXtuLR2
4ARxE0Bo+kH7ZuTmNhDdv4ufEqN9/2sO3f7rpQ6mVeajGoOhEIMy5u9iUNwANab6qbBAIJdVLstX
adZvMRh2f5OXvuWlYS4HNUK5HtUAhrOodkvN2AZhhYlxSLUEoqTwtoI97+lc6ZybWkgLOb9J2npo
sxC2LPDC0U7DqAd0eTKSuKPRUVIM3vzfq1o7xcqMAVPcyRIQuC1v9MVv4HI4sIM2WdLjN0jAe76A
H6vfp0aGUdsJWKxMLhS3l4JpHQzWuCtCtTqnaLs1mMoVYDX/n82A/NV/2PL4VFxhSQp2CPwQ2QDh
c+N27SYyf0rNKiarQKc5FIx7bBK6d4MofM0hkI8bIF4z8dABjziKz9fOVmpRaGhyjhAZjCdNKqG0
JOp5L7oV4K4EQ8C6BSTDtQl1tO0USB1sc/jNitex9suedagF+c1SrIf8mg0edGDOCC9TFkmDJuVF
NacZZNca+Ya1kDgdf9w/IovpOOAlCEImqIJRBLlejJkUoWJFyKLUDiEWzba3zJTQeGlQWGJNa7yN
AHrjRdz/GIr8va7NR3Bc2Y6Saq9+o4tq64thEY8rVFCBu8UrjjtGqGDiUqqg8xLXqedr/hPY0jdo
9DmYRnFjP3zU29QjgCsFiSBbWEzTgcXCvAvcdma6v94JNU77TpMwghAXD5UxrMNK/5GMMU2bp0lp
XCVgvy0wXoH5p4POR1d8bVCU9/pK3dYkRo6GMqz99f7XmQ8s78z4JhbqvQb+sbmPMwKRUwIrN08Z
Rru4e0w11MAIqOP94ZRDadbH+/q+xSXfvrTI5UxFZyfjOMFiEU0l1ZCq1XLyNcQkPRFK4Cx5+KUt
LmFSpGYa1B62YiTSNjqzZvFW9IJ0ZumuuzTCpUwVkVit2DAyIvxGUUnDYC3ZOx+d/s67v3dLD6FL
U5wD5UnTspxBsqkGy3+deeitmyi8x4Gr4ok3Bi0tWkHIXzYJgBo0NhCJeBGhqC8A8TGwOtkvYSly
qljdjrZMW8M++UZNSXqOpel8f6HaUjYPwmgMwGI2baZdvT4qAMcbAKYgNunr8IuO+WK8YA/5UQPn
3F7yRsffQi/P1THzCGUjd6L+y3vpgPRrF7747+UvXfCNl2I+kEdIpYAnmVvX1z9HSisyMgUBGWPn
FPjOUxgI87VFZ0XPD6QoGsYCeIalPEsnCFOAONl/1J+UVb4LvM52Bwd8yutgFbtFTx0R09aS784f
FdJv83w3D5PJixnjUWN0JjPMsXhIx66HhgKiJnHDBIDqKGjIU12Dt5ne/8BLi8XkH4FVAKwBnbve
0KpIkUrIHUC34znWVk3GkG//Q6TB5AHuUFsH3pgX4AAgo8/QBoqdtv0uTaeAvYb2q/H3XA8q5htA
eoQWhoW8gIugIP0eE1ylOCBW+Ny23VtUAd3aT979DVvMeMAJDICHBQ/By+l6xyD76AfygOZPYh8J
84x432ersVpX7YNMvFzxNDySjIPSvdw3vPilLuxy8ZoNSst6Ns0xFDQPwMJo5VOeSqv7VpbuocvV
cQcsCsIpSHvsIjN1lJA18/dsdIOWceaoRWauwqJV3DLL/rZdjKQa5xmvJFDJ4k7mHiqkz0qtBtOs
M4HzKEytfWca7jhJZ8yn0kyRVobxcX+lS6HkwiLP9e83adhpEPR0tDxwrOhktyIZisUU59IE5yp4
3emlEcCEZfkQQsbJ8ljwEPRfCsMByZia1UiZBQd66Z74lAeaZ8PIzT3hk4LUE+ZqnbgDAyP52mMc
ZIh7VwPJc1gNu0ZPD3I/bu9vpsAqv5kAaA0x1COx0uE8FeeofVDZWyU91PqmKp1SxJ29dBYuFsm3
HDBh1MYQIYRGYAT5RMyBgHWC/cNJuLTBnbd8qHIjUGFDj2sq6ZTomKrEdH81umPjgfH+/g6KlsQd
vDG14rGUYc5k3xPI6GSDV7WCr7T0BDBwxGbSTKS/KMNdxy4tDpqyRiLhtGOShCtF7YKvwBMZP0No
pKzsHLC8Ibfikzk01eSMVSCdwfEHLimA9vsDK5Nk3xCrHwUXxMLacZ1Daw3NWUAqeJSUlUEPt8Hz
HRWorR/sanOgVucLDsbSaQTXJrjWDICxkGHPPnxR76mSCbT8M76h70tykKxSfQhSsk+GHm/Wyl6P
ndq7yOGOYJgZKYvy6R+WST5psTBlCE4srjpSmRj2SBO8lX3r2dIfcmujiJp/txpsgANe2uBCDjQv
psxGuRzwusiB0runNzmNE9Dk6OPGh4KQCkVn1hk0VKA3otkOmPqpnCk0jgagH0GgoqkU0FMT9cD7
Dm5ge7kXztUv486TZcalX89FUwzA2Npb3+IM7QIRUc5CVIdzow1pzK1PvKavP7KB5jimUfCqVKuP
uHph1es/rGLOMaCdOnMucflSTeTaH2vkw6ntlSBqBZv3WLpWJmKdWToSBIOS8Nh5sJwfl+zVCMc0
xgtD83eq9LvsoAkteFGITMxbeXEeZDKWUT/ARGs9A/oBDl1XHgX1IZGN+f9f2MjjqrN0C68WK/8o
Yy/Oz0Px9C9f5M9OzX53YaJSIBNc9FhGoTEMFn2x8m9+6vSVKFNe9KyLL8J9+VBRgaEisJO1O6K9
Rp0gA1r6+8ClAj6pgsMdFcbrdUBHAyQKJjx3wgmcQYdIJe/v1GIE1BR7ZjWeiUb4ZD+YSr8hAZaQ
G3u72Qy1N08Bml91JkMmETgB1AoFwKzbKUAEpEubc8J5+XkY5m87O4MjP9sKHdfAzlP9a762TxMG
9d/qg+3qgo7CktNhwM+0IWoG6TYe3ZEYWgrU8FwIkA4JiDdQDoAc+f29XEh4wD3wx8aN18lg8G/m
ZZWuAlqfwJ3Sox++yiaNVdqKHjeLcR1tQkxSYkgd02HczR35zFTqAQ/fFmSa8uuAWTqK5poDtYJV
eLDOMijmpH2zStYiZO/ibmpg7QOkeK49cH5fQ2XHaDF+4YTKTme7YvhmhYIqw2Jegsne/9rgnCTP
YlAKBHhyQ76ChhtMSH71D+3KXjNqPAWuIuiKLC8J0qtzNdS8mZNOSz1kbMKSLAX5xs8+PY6NwAR4
VODY/H03V2pmEA4KCTwOp4mGaoxDKcKYbVi+Ymyc/CBy3L3pVlps2sJXvyV1Zm/9MJJOZhY1u7QE
Z3o69cXGz2W2DaKq+aoPvvy9jHJ/A56FaRVJwJdRlAq0dd4F/moI1HYHwaIOo7VmNn2Nx0Z3jGDA
fd8N/0Paly3ZiTPdPhERgECCW6Y91jzaN0SV3WYS88zTn4VPfG22ithE+7/tcu9EUiolZa5cS5ML
SyqNyknHuL1pIg4fqWkBAHqr3tQjk+6q0h8aSzbGaVcqZfChxgq/oWlbPPhFPZy1OGruuVS1yHeG
QA1D1cccvKgFj3wgq5/GlLQgSNJqNLqouMA9t20U4b7RRbc5oL+pM2TB3LAN/obKykJWG9aUj/Vr
QxNth4nrH3FZCQ5gNFJc08cr02pbQ9uHxTB3Pk1ldY4Imb/Mjw8dugkctWyzzBq1MHYyM++9kuqV
J6MbJMU/SgcPUG35DE2vKLDlKSQvAZ+MY09rwJv7QmWxi4thWlhaKmtntZD9fdCbEDYqarmurRaT
6PUp6EJ0cMt/GxSaSvuu5ZHdMr0zvZh20S6dTPqeNiGALLIsPce4PH2ffMO/wwmkuZISkhbCFxoB
6B6kZppDeKBBUkROlDcyqUgiBQM98bRVPlpeqf9oeSTf94zHbg51JWQrIK3HHRAJ8DcgCPvSDsyc
/8x8fTjGREpfY6XrDnmmTHbVj+kN/vf2JjTA49NwRm588K/8g5tEeDAGNb5RI710qnyKCgtNkfkb
2oHoQ58FZmyZbUXQ1a4ZvPf8NAj4ri1C9ZCrdfOQxKT0gGYzGzsmZDyCAL7/zrpQdmENynh65Ge7
Hlqr4HqMdDQ3QoLwlvtlXKB9bL5Am0PwFIC56zHPJvQtxYBKo5etLL8FGg1Nq2r88Fuch3SwlBbq
cKdIKcyXGNIoXjzx4ui3MnnO2oL4B61Pon2bqNOD0pMMIm6jbku+xB50VvqHRsFlbNdpAIa4ZVv6
ikUzVP1sDXjobsfrenjgRTd21sBN/9zrUgpFTand+1GBvg82lPknBCnDZ4J5wcUhrKSnQNHrzMmA
sHzOY214UoNG+W4WJnqROLgHrLiIs+eMdOVHzcqstEAHqe2YJCu/wiQs37q+rJ/0Vo9MCOgRsmsl
LT0Z/QDkT9sNHs9rdA+Xo1pZgVTlv4auH1wFUJpnlUYQb+QG4AoWev+Hwk0jM3wiCfr/00gPe4vw
xn9Sohj73m9xz5FzmUP+yh/6V1IF/cGHFhms9pSe4Or+bUAabOJcRm83mSDCEKZFd+r7RP42goDc
UpNSA04aknKpM0IN7jatkFa1QIM+HEo/khA+aJWMu6iYqqNWoV98jCfwOprQez+UBk28TAe7na9P
YYUcuD5AtzBOfoJevX8pmNkeUoOboBFEGeouQ5Isgxpn6BRVXn0Ehh/eIiK2jlSl4ydL1dKbNCIh
QZENoVWzAhyqaPELTlEXIXdgjtTfgXwufYLOMrZ7XKudBUPBAeKBpYeMYHKjFXn8KPljuKch0bEl
kgKbiYaNG5BsOEHrDz1FE02+QWNOsrQxbN0UYjz7HmDawaKB3jlVNTKUnhQV9I6sBeBBG5lx12lo
xYviTHPzLtH7XUFpZdpGqoHFClLYtWn1eVQ2jhrWPERWrAIuSgcbiGp1GsnclkUNgRYPS1yqJPzZ
iAkS9Vk9SOhz0vRqtKdaA1LTlOvkV0hn3eAhL5vXMjd9dyRV8Y1pfrPvQp54o8brbySQmn0JIihA
SVs0H7CqcMg86aaiFY+GPKGRqtcSw2Jg3HoACpCdg8asT8wwpoMCT3xpUwm8qdfvQmvH6fKtIpze
Uok46mu4b5WpW4IhtNZfFeP1/2ZDeLzHiUqgVYmra1Mf4/atMp8S/+G6ibUL+GIYv2/Pi5uq6Weg
lalgAuqUIcfurv47pgd3DnPmoUROBat0eRUe5RYqeSnucKlyBFRWQoeb7G/dt+eLoHjtWBoRFqMj
vGdyAyP0If0A6/rttJds6rRe31mtXXzI++uztnrBXxoUVibhoL9V51H1toIQdD/t77sTsFf3ZAfl
J/m8dR+dZ+nLAOG60FsDVwPQuZezKEMSE628uLyNaM+s+ntDemj1mwDs4nQjY7FlaXaYhUOUCB5h
BnUZe5R3WrgPKsPS6MOUQLZ04zWx+jJDfQ3UExpOaBRiLk3FPNVpl8KU/xDfMcXVgZk4ggNCdclP
f+PBvLpd/9gS/VxVCr/MYtjqFMfQbifN6/q/2UpQz0EFDelGdNBdDqcaqMoVHwV2EJOhUdZq0o0x
rCaT/hgQuYd41uTUCOc0T/cChUqwVuX+jm6Jx6zOFFBTEI8HcS2W5nIYTI6ysm7nRx7b9QG68xNQ
y204mbo2lOU7Qb00QjQ+VH2CdwJ6fc8ASb43h7veDQyb7uJ76jA7hPLVe3OklrkrfmU2josXTbH2
PVJ47sZennMM4t5afouwt0IowCZk1pntyOMUeTJwTQr7pppvMqCp2F9oOktGT+u863bXIi84teEp
IK4CMEUwW4F0Hk3oyMxK9a5EazuvtmRzZof7MrCFBWErB22hBuYMSjXb8Xuh/OTAU5qQXaUEtdXo
h8lBI9AMG+fi6q5Gtw4U1IC70RUx31LHNamV+PfSqjYHNgyJiL0BokA7uIs+r8/hpjEh8Jc1i9tB
grFkFq4BEVnntThhDN2Lwv0Qvfnaz7j8tWF0dk5xXpcjFDZ6XsUoM6UwGkYW2Vc/0yMKGLb2Q3Zi
F7LHLxvm5jF8NYfHh45OKlSUhRNUA1Fp4EszhOmhAg86P3xGdnDTWCyFpIh673v1AeUu4za426qL
rjkQAIb/WhZm16ymMIB6B7LXkCw98F/BWf5RvcY7tpEw/dr0iXzZ0pAwo5mZRD4knVF2AkH2U/7q
TTvIKYLlXbPoz/RGf4TyhF3dBplFb6sXYyMarUGj6FyKRQISXNJIyWAFFmdezaRK1Qos6E3+2NwZ
9xoUhHYlstC2aQd2/D2/H0/9gULS8e1v1nZhWYiDuhnmZji7UvNu6NYdrsjKjjqEWfkPIwSNNvSp
nfoUfcagfrA35TZWHXlhXQhBkUQkHPawXr72eJ/t7xRm8dfeKY7SLvK2hBPWbhYz1xT0mYAhQFbt
cpajOuQqnfHquX8bgeOEek0Brskbf6uIuXaCLQ0Jca8bq9HsZhi5VD231TsJDq284TJrwXtpQjgk
4xLuGs2hdWKHIQVERiF/cW8GoAOVS7DjGyCOuJytHHS3mjoDbs3+1I9Q1XBNfSNlvHYIL8pmYvuV
Uqe1rHQoTkmTce4NfmwisLXkkU1i1bnu6GumKIU84gx1ML9AmPJiMsKgB34khIB1CkARem157iqb
/NNrLr00JKy9LMWVljazIfSwnZG7S44Zckcua+r6Hpq6vl11LYRKKIRLZAXC9JPucRoRu9WiraNw
zeFRkZt1DdBxafyOeouwwhsy5ZOKRwJLPBm8LUr4GMinBioeg7KRTF7zx6UpIY5khVoijsPU3LQT
kYc+3MIzrVsAnxmQzTP3r3AKEc5TFs8Z8abeFfkt6TZuz6segir1/35fPGsy01CqAb9fZj/jNnaC
DEkpk7kEPEHXfXGtYQ4lBdy4ABUBUkWUaYIjArdRwZTRUQedO7goSJ4egG4fqcFmYsBzM0sNIjdI
8jOakm5Hoz9MdYsEZGfFkDsgk2xFvblvldvWhzRrtjEXa+fu8gMFJwYvfTu181y00ptB78FHBL2l
MLfL5lgWe7KFslyd+sV8CMEMqV2cQxEKEQlAH3XUWLQYoei4D5CDuz71a5F5ObD5SxY7IjPBtc5H
DCxGVwR5aaRbWXavm1j1U/A3MtyUUAkT/bSXMh2lJIAKY/UcJgoK75sIp/X5+mNCcNWR5hpyzZiv
Fh0mdpja7W3mBS5zS4fetQfJyX5Fz+2TsRGuV5MOYAz7d2jCkdBNLJSKeZ0gGRLdNvczLeQxtn7K
ZxVaeQoeSVv8xasR7I9FUwBvRBk3c0A0AfuLwAZXP9fMy/g7r89SutVetlo6WoxOhDL6vd+Angu+
wQ/TmZyIgzTorWkXbnSof8g/VIudx72Om9njtFG22nAZUwieoLiq+lKFy4RRsc/j6Ew1vr/uleuO
/+/SiXefmqjjEPuYSJO2u5z0SBBnFmd8w/m31ksIHGWXVJriYw5HaPjK6J7LOqtMHK176mPu/N+G
NA95sZfHQlahz4RZUxvNoflLSqHrbGzM22+otfj4WXqFEDHQeavVMtLydvJqnrWHwTE9H+3U/bfm
BJr7Y/c4WlvusB59/6yVcNL5shIxs8ZaBfFeRg9PVd+M/U1JkXijTqbsTOJdn8l1g4DW42IE2WUx
ZCktjQadt7hMvve3ACidk/vpSOzo7bqZNRAvrkYQqgaJD4iQRZhQEY9Jr2mww6JzlB794Y6jQ01V
3mi/b1FR1yxNsQGXswAy+pvAP2P4USMjUMITnCUbpgR1JJgO62MGHV8ZBbkw3m0McNX9F1YEZ+li
luigYEKHAlTUpyfI1HvRsXgD4VxA7eo0HsonUJH3FhDuh+umV/f3wrLgM52WjRKdTx2Q9MVsB9lN
9Iz+TZha2BCOnTKLJn3SYWNIA0DmEfz/M10MnuHoyPp3lYQDJuiLIpIkWMAyWj4I3Lqtrq/f3eNf
9jPAAdAmZMhki60VqW+qUzbzloHXZxc9ckf3Snva01cPTOd2d0PfIy/EoWZ49flltOr9xsNtrf0X
Y/zzAYKPDHpkAOKKDxicG98xf0Sn6vBPcqaH+JZAXJdm1jHfiMqr+3thUnCOHBhwmqdoBciM+DnG
HchK074+TyEYOxkZAajj4yMqyh9oSdjwy83hCk4DqdChoSVs05uwQze1Y97FHt1FD9mbfgNdWAms
l5biRh7bOB5Wow2D2g5kcGcVhi9duElfx8a80pE+058T9Po/93WJymJx7mpmZ4P8UA2fU/OKPlnQ
c/ONkDMvpOhpaOJBEhuyCMCdCukGEHD1aqVg5GkMbk5PZqO81zpJ/2nyAtwURq68XI8Ba9cIdAGD
khkdLQZefZcHIjWnjJYmBgxNGksazl3+87qBtSAz02+hvACQJx5KlwYSVSsHmeBty/xpN4PyCkn2
AiTN/7sZ2KCAXCkUh5JgBky5ShN2GIcZWkpSAGFwNwXjxuqsheqlEWEbwvYQFRqMhORHxAAT2HPc
7drquW5frw9n1Q8WwxF23zCUY9C1mLVigB5jDwBBPNkqoAek+Xbd0tr6LMck7DVc6yhHeR9PZPMj
CMB78sSYe93EWg803vlIq6Nv1pw7fi59QEPdvpbm8FWyWcXZpU56lv7Rj/0zuKF3142txS0AilHn
BO4XlzDBlqqWZR31aE/J/A8WeQkDjKoAsEa2evODSF65JVe9PoH/GhQbKgzeoi2zhkEIObl0AMKQ
Nl4KLM/1ca2Hpj8DE1GnyQCSnrGc7Ryrzn6uY0f9WRl2Bxhh0FhK7FTedYvrPvhnYOrlqhW5rlRq
Nvtg4tHM1TQn409E2wi5awFosV5ikVjP1DxtS1gh1XuKjHGx8QDd+v3574sbP4Pq9BCkMpJMgx03
AWgNt66Jqx43X08B9oQQkljh7OKag+lSwQWOPVUNNMuH10rWgMABeOgQjajIbYllrsYhdOmhEx16
2qaYowsgjg4UByyayjnyQSMQe1nQW32rIBOy4QWr87ewJXiBCu5UXa8wfyEYgyRAFcjrdTdbzRDM
Pfv/G41w5mXGmIFyGRbA7DbGx6J6yoPHSrOzctcCVYVsSAyVHq8HFkxBN9aWDNH6xkKZSjVAUAY2
NuHo8PuUKq0PD5RCBfqCKevGFy2SgNKqYiOHlqQPCkkylI+c0fQOnFGQyJvBezfgAQNFOQBOf7Pz
lmfmvDMXPisTbqB/FDMCkSarVYFSTr02ftL+govjNzXm/85m4ZRRcqXvWoBDbR/+GqGcmwCIoqCt
fAufsbZFlgMSDpnI8GlbQBzXzlUZzfofqFVp/KnR7lrmZHm0r42/KEQAvAUqqJlmWRdvHUwNgPDz
Cda0e4pVt+6Pjblxqq3G/YUJYZFICubviGt4FMTsNoHOmp/FtxlE3q5vj7WpW45EWCMcz50RTTAD
4Y/mpLM+xyNHOcZDRJ1aj4+GyUPInwYnrcy3Mp+rF/GlcWHd+qpQRpVhGh+5ael3qut/q60m28sn
8pA6las+4vjZb+UyVsPbYmaFI7xv2giKm/OQSW7JqlclT3m4y0M0nW3cGleD2x9Lv5Pui40Wx3Vn
BBUshY1uVRo4+NWN8LnhJWKoZiRnUMKDBa7hdV14KiDOWrrRH7Q1DCFGm4NSALCLZeqUV2bAxtN1
H1xdEAMUtxR8JGhHESJkFsfZoJcxXkUo1Mi6nYKtj99I/j060a5bWu0vwEMdGRecCOhyF4aScCXm
ZCZPgH675ZNT1/3ivpXHt1IFuebc7cmepd9G/6bQ79EXt2F9baAoec3NBkilUfHymGlJOEU5KlL9
g+lpu/xx2ueJpR0a9zw6DLAf61zZbW1LG1iCdbuo4xsaKOhBK3AZ8H0qZbHkF1jAuP6oQvRQD9+B
478b9GeS1BuBay2izKy0uIij1x/1pEtjeY5MlzH3VIBz3x6mUxp/DsSw9NwOs1OXOHXzz/VpXTWo
GWDnARUTflswKBW45BVIlAPvkp/G+lsNDVBjuA2NHrppwfME6bAANBnXjc4/Kr6kce2CvB6Y4U0q
lqIZMncsU0CXkGjovEkOancau62r36oRqs9YKPTqflGjMo2hRXkRWddKq73anw5lKO/qYFNAdQ3t
BaAH9ALBwINapoD1qHo1oQmb0wIRvxmru2lECaeqb6Hn5qKDygvL8B5c9Y9jXNsm//iLmQRGGkIQ
ELonYsW96FtTrqCWYQfJcZzeZbpXqo2OurV5BK802jRnXW1VjJISiZGplpADNePYZgM4CBGRt0pg
a1FyaUQILTSZIP2bwUhKjXuZtg9m9nh9prYskMudRQhUM8cUPlfqHdhu73S+ca1ZvasCfKfP/BwK
PE44GhN5jIK+wku6Nt7kHEwIp1F9ktqXOHxQoCp1I90gCz5tvT3nq4y4lxZWxRdOiBsW1+e8R59M
aIl+bSpmFYaTbbGWzteJa3YENw8quR8yGXaUkma7SB0fuuGtmsx7Ov1IwVZiseTz+oqtOt6f+fwt
irS4ANAsIXmS42Ka6GisrFObtI9J6V43sjV9glukaq0GlY9hdeZuAvXxRK2SWSTceOlumZm9czGW
nNU9CJ5hpsBLjQ+jldJPyJcW8hZwfS6gXlumeVIXhrRR4UwFHAGi5CCdHD8mHwt24xePFbRTgqSw
VV3F+f0XYA6Um4gCLmnwvEIW/dKsGQfoKJmDIO/kY5Ox2659vr5Qa9trrmhBYBjpUIQ78RzW835A
gxtMsPK2nJ/TxWRFYWulMUGnb4k00pGRzOn19yF4V4storyVJQSWBJTg6IYFAY/I0Ue7VklBCo43
Barlfb6L0d8gf9ej3fVxrnj9hZn5MxYLiAoH1DQZzDQNuqya4a7Ryl9NJjvXzaxs5wszwmw27VR2
0cwUw+v4RgNTHkNj4sPAzJsq96HDsPWSX7lnsFlUB3Q/oN3/gqKIFUkuY+gh2zEtXzU1d8P2F3TP
d1L/BJdCw86nGfUbU7k6xoXN+e+LqZQ0qdfLRp1DllNNT1XyYFmkiKy42QBLra4Zboe4zVDIJZvC
ZBZ1lQbRbKgf811rhB7kqY7ltCXpvWVGGA8ZqoD1MswMza6k93Ht8XB/3S3mLxXCB2R6dB1VDhWb
WUQyNX5ZZAk60+yuRxcK9IcqZHvQBQuhtK3i6upo0KcPpkYkOlAauFwdaFtjS82mhrB3WronQ2vz
rVfyuhEdurkEMpJg6L00UqcEfYi6gVzDrAWkvoxgBdCDjZN/zc8UGcBK1GgwbSLxShAMqhS0EsDG
sbLzQ1QEYi1xSg3ab52JrtIBCcco31iptZEpaGM3cH9GTBIv7nFP8RwqAo7LGETzzCotHWZ2vReR
aWN4a4FvaUmISNPEKLr+MLwQwm1Fq52zzjwEWejgpDlcd7+1QamAI4GsA/WIL88fsFn63EyQPC0G
6vYyuMJj6o6VuXEar3m5SvH6gK9T3N2F0wqieybPIzz8Teh4ReNOwywaJ8qsMfauD2ht7paWhHM/
lNIJ/FUYUCZ5IG+0KIMqnduRp+tm5p8Rt+3SzDyvi0inSCrUEuc0d6ZPd6w3d3le2NdNrI+E4bGG
raR/aRrgKWcoiSKPkWa/RhBgmW+sdXv9bxwAbMD/syKEuChRSBnOucG2uM/bwwjWyS2d+bVWIQa2
UrznZ1VZnQiTVQxdmsgzt1eKVj7+szhHj+PxWbL5adjrXnWKDuyIeu4dyPlv0a50ephZIbaA+mue
vvwIYVNFaWq2/fwRzXg76K9SCxX0emPJtmwIwa8a+gonLmwYmqcF770CmuwtQN9a7ENBHjKIs/Az
uNIuPW/gagK+apxJUTx9Fml47kh6Skjscc5tvTQs6CLX1nVXXLtLzBj2OScDGiLxJqajX6ZvAowr
6grQhtzGODbKNLfqKrAptCBVFJI2pnItYixNCsvVFSoPChkRo0zZLRBxttqnP7pCcVPT8DqWbgT3
rREKK6dVQEb7FLM65pCXbLThwy+k+gC1sfe8k7/JZpC7fmTepsAjb0zu+oL+mVxhB0porx14gcmd
mDLs5AJJE9Bedk7KpI8h97/JuXIT6ltp5bXognyXOiO5QEIh0nwEU6qOhTRH5P6ExwsZEmuK7Mr/
dd1z1qrdwPFCS5rOzRaAx126qwa+ggEcQdj7Kr2RE2qPnEKz3tyVUnxKk2+NkR50UA3owbgP9PbH
dfOrXjTjLJC9A20cIZfWadd1Fchp8ITIfzRJCseJPDXocLB+oGVnYyFXp3RhTDh6iC5HPuinkRoC
gXtBX5MpOZh14OnS39zt8XP/DkuYVB3N9jGtMKwRGn44dk8sY7idsn075HdQ4HWqsLGMabM1Y2uE
898Xpx5U1kDX38NuGBd70Ovasd5CChfNGCa/GcbRBlz7PkCfkxrLe79tntKC3rGobyyp4bsyaS0F
MgJ/scRUBkHrTFYDjt3LbwJpBq/6dt4+yJry0DMDh2oOCKOs8fO6pdWNurAkjL5nFZgGQ4xeG75r
xEr5nqMCAKyBP3e1dRuuO3+3eMMA49W/4xIiUj6C2IjM44rAEimP7z4qn0qw5bNbVoTgE/aJLul8
9iQd/RAuyB0s3Ak3lmg1uC6GMv994Tak0dtQGeclapt3YjbnsKVO57+iA8vVaORG4UeGXpHrq7VW
SUen9b8TSAXkewzx67KYrQKZ65EoOkAWwVagiNqxZo87PFL7sQNqsceuIx5g+a4RfEDX+p6Hh+tf
sjHHVHh3NaVEfXSYzYVl1dFCFQIM0a6Qmo0Tc+1KSijB8wTM9FDlEcwwXhe6meDlFTDd62O6By/N
7m9G8seEermQ6LiJhkBChKu74BizEDD78NWfpg0zq2FmMRIhauekyQ2IbmOjjcGhqosbpXtUMnD8
D1uavGsVNsBYNVB4oucfKClh0jSzqSUSmrgVgvx8gK68/sjBSU5emfY+TF7r3+mQs9XAQdG69VaX
46Z1YT5D3JdrrcJAVWS4cu2BhsfQsPviBCEZ3n6CdAX7EVKGnQrMW+9eX8zVcLYYujDLNevLtppf
6nkEFujYnugugNZykL5kpqVtEUOu9XlfzLRwOgZBWIQp3pp2ON3qnVsAjK93uymqcK96JNIjV50h
3igFrzrSDFKeNwT09uaduQg8ksl72cxhs/DDQ1Z1UBir3cyQdi2GeH02V28aM2kyOHw05EwFR+pG
PR19FW92PeyAsVNcqdV2HC+MSXvHsbURUtYGNjcRmTIEDMGALlgb80DTJS3HhZ+w2qoS/rMpzc5W
AxpZk6q/XB/baiZYB4QQDDDgoJXFJFWQm0Yt6zAHJJ+2q5Pi3NRl7uhNMBxAOkt3LSU/mqisrcFo
c4cMRgAJwOkppcWW7thaMEVQR00cut1fRUfUtCEDblncjrl51FqQ9pfshm++slbcFfW3+VE8V75B
pCGcWU0cdJAX6JDKjB6N7KPoHnJIwoydDdRVmLm1JM1li+vz/HVVYRMJOmCuCfS7RZyOZKhhlPuw
Gae2Uj9FRgUhmkPeb1EKb9mZ/77YFkxt4wD8czj0md20T2Pmsemu0t7+b6OZd8zCShH3kGwzMBod
FBKhgaZh5UmTUZV9vm7nq0fMswb3nAkmIXsgxLEyCiHj18yj4U9995DJd+WWONzXzX1pQohdoV5M
pjmbGNhnwA5K5QQ5Sum/pq1axNczHD2Psgo9Tai7gnZYmLMGnGTSOAO3h+IhqMxH2Wg3MuerFgy8
h5Dtw0YWQR1EiUM/8lEWaCu7id808p9DLkaA/ChUAfGyRAL4ctXbsBjr4XcJgL3UxCM+aJz9uwwt
qddXfc2Hl3aEi6s6ZMC79UjA0dQJOLcCBt5ElKS0jfGszRcKYChBIXsF7lkh0rYNLm4FRX6sMu/U
/B/eqxvXtt/Zr8uLPp5ySK6gIxvEFYBdXs4YlVghDx2u4MUZfR2H72pgMad0/e/1bnRTS7Zeb9Qj
8XQXXXOT9ZYC6dwdAwcPPAtPWGA0P3w3QLUbwju763O8wqqBT8MiztJLc5ZYOD8r9HhlY4aba6sX
Vj08y61vhSAtAYTdqvIb0/yl0fihIa2XxA9yV+9RAXpuVeLISgU+zxzhq9x6sazsRWiYQyeD4DhC
rBSmq2q5X4PfGrdpyk/+1J6qSNmRUvdGbMtx2irvrpmDlCZ2JZKk8GhhCvIcxOc9g59V9VR8G5kP
lrp0Mphq55zX3IpH8NjZcVvq+0xK0XmnaR2zpoH1xwAama7ZTtywQJaQZ5AoNAB4k+OufvGR37rX
807Tnetrtva9KCRRinwrsCMiOs2fOh+JdkzPiKeO5SeyI03D0Yjy8yA1P7NoixJk7aDUUYKBGKiG
XYKK9KX7jixkQ2DMd1ipgkxgLTs9ac9oyHXYNDpVaSLDlIKDqt8BWri1Ol+K72hp+H1IK8hKwhuE
UzqSw1pqoUGGSyUfrIg3kIEBe7IRRf8kIcBBLCwcBKrMxXEXOCXrq1/Xp/vL4YMPwA+gOQr0qNi+
onuMg1rwBh+glF1g4R8jTTj2n75Ub2k3fbmu/7aE7Dmq8bhkiqRMcyItRmW6sk3Nf8t419kmyEvd
BtmBQQcsD6gkC0Lu43/1J8GsEGdjpEN9osBsCZgLSGEj5mgJt8LMt4L/zKcl2BJWM6sqYHglTGZU
g8Umw4IW+79Zrn8nUYS4FhWSujHs2JFxC55Nq+9P1RaK5svJdDkKEb5ltLI5+Q1mLACJQCUBMaFa
EBq/a8puo6o2z8fFyTFbQkESh4aiIkIL9ziZRqHuazXWJj72oEku6Bm4VGtU7GGmuCi8sEm96xP4
JbwIJue/Ly51cgiWRiTFQVfbqU6RKyBza5+SrHRkXQIidesEWp3LxQgF74ta8PAbJsxxfYTW24F2
D2U92mQLq7ZqR8Uk4u6CngdNGBZQBJkyjrgSGZzfmGHo6F3qSgXa4bMtWO3qDC5MCUNCj73Z6V2D
iFGjm/SDDvsoGZBSzOyKbiUY1m3hPYGqK64Y4iOmVY2+SDO4ok5awxrzDxbyY6mqoYOH3L7SNgHL
c7D/4pHzA+b/G/wty7ZwD51JbdbJ2MGAFR/kQjvSqD7VgXzI2vcmLO+AHrWQQj2XqWyxlh+uO+dq
MJ7z4iBbAi5KDJHlwHOfI6kB6vLCiUuoEE6fvu5vRMRVX1lYERYwB9Nx28Sw0kMYgHXlWQ5jr4Xu
Ite31JS/Hq7zdiNIK+DuqbMvL0ID/NxVkMKW1LhqxyGtBjANd9QApMSaZQRg5iaWttXtvDqPYDxC
3WY+1MVTVW1pmfK+R1wZwdVO+8JSSOxQqdkAeq/Grz92RCTlGEq9n0pdZeeJaXPyHYqEfQbhSjTg
o49Lr37opuZed5F5cb446MKkcFsZDDXTJQKTHAtmYp8nVpfadfk9VjJLphtAji1rQn5vMgr0qxmY
SA2C7/5TID1S8ybUnpBACLYeKluTKdyLe5pRLZNhi3alO0kOXvXNhGvBa9ahnVlxErwUrs/llsX5
6bTY7An4yAH4gEUFKI4GZNSxGbj9BO1k7GxkvF94NNyh1enndbPzz15bQuHKpWRK1Bk5zAZogkhL
7oSgHLxu4iuTzbzvcKmbJZNRuBTrhmoGKB+LRtwTpHPYvVble1OfCBQd1D1ovqtsn2reNHHLjx8M
GWIPaB3QT6w9EGjPBdHGC3F1Oy4+RpjnCiTr3cgx4I4+pu3oFskJuZANI6uzujAizConwEb0JUac
JEdSDW45bkmPrMZN9BXO+VHQ0orN9QxLxZtuQizDFCrdz1rzZ4Ibo9xK6q/O18LQ/CFLv9SIX8Ql
DPVFY+UdWPDJq0I3YtdXI5BKAAAXXRxQApLFW17FFZUD/oVAguefBI2FvNU8UP7952W5NCNEEIlF
AUkI1h5MWR1S1zII1qNmiwjo69JcWhFih4R20KZrMBhjUp00fq0gxFH6n73+/fq+WreD9CaaQ3BL
EEHLxlDoMae4+2gN3UENc1+ZDJoZfbPrqdptTN3X8IRBza1LcDYFni2EetVIpmLQBrQowQ3C8YnE
tsGccJbEi128ArBrN8LG1z10aVFYrDQkNAm4jPOMTresrqzGDB6uz+Cq280lvv+fjDAF3+7YgF7Y
EYOSCP/Msl57SzTm7/wEYg/XLX29O6JqAtg14LXgw0AvyuUu4gXyBsqoocaf5Ec13HcNudVq1Sq/
IUF13dTXzkp0eoFoeAYXoaXmS8cL9DTUxEgpro2jrbx78tNgqQ+5XZwAFUms0unfA7v9VLY6OX4n
Oy+Pkku7woIpdZQYI9RYbGY9G0d+nu5rd7rrvAcFSrnMaq1s1+I/M4g/W8+6O9jdW72TXMPR3cpt
9vGrYlNLdkw7P+dO4/Zv5Of1mVHnL7j2hcLONPK8gqbI/IV34S58Lt6YG9qGY7r4glPh9kgDTkfD
Uh9BehPuiLVJ9/P1CnM5RcLhM8lgEm8HfABklKrqTaHPSnzQ0vuR4KTYcO6V6+6lMeEQimQ1yKUJ
xlTuKNoN0d0Amh4yAF+V5xdPle9OxUZIWnXzhesJG2rsuziLIrjeXKUgLcpnDNq4udX5e7Z1Aq7N
JaEKpJVQlpvFLC+3FACjfpdLDFsqtwaJWOiusMYO5ElB57TVaQvx+BV7hW21tCe4dxZBCzdGx62d
JS+NZnH5Ni2+4/Vnm/mNNKLc7RmtXW+JAqzFXWTlgPLFywFUsULgGIpBChPuw2OGO0ggSZCV4YGr
QEMnAWhIfjG2iqFrMVGbi6DIAaJuJgpkmhH4RkbQ+dpN4vXVd5a/Dv7GPvxaqf9/nH1pb6U60+0v
QmIwYL4y7CE785x8QelOh3kwM/z6u2i9z2m2w8Xq1lFLR4q0C9vlsl21ai1M5cIGnzhiulqqTSXh
5KqqhymfXGhCd0n0TiDSVo3KrVKSU6mnrkx7dAoEXjK9ALwrCMnf67DcV3AOFKdRiM/ASPu+dEr9
B/Pzu2wodgq6RyL1eeoDPGUuJSnaV12LJHQqKB6tbZblLHAOlRSKnlk5ZsEAppqBSGYiL5Nyqce3
5iCgSlvzoqUpLvAVeVcys8ZQZeQdqxLc1qartZ9avcNlO6kPpoi9djX4LC1yka7QtdisJ1hMxseY
7YfMCYrMRnXGbbqn2gw8qA1W8t/nPM8diwt5A/qbyTRbHcynAkReRHTnEk0kF+Bopuh1XcJAnU+h
HaDxXuo7u84jAIcLT9P85xxS1VOu328fXWvBbjmdXBiQar8soayOMKBBQWB4IAn47hvTKcNfcXyM
/j4rM88jciQmoB4ggef8ZWrQ7JTKcM0g++qbDskYOwfbu4ghbD3W/DHDOYnK/E4x5x3QTPHBr8cr
0hBPVpngdbF2UV6OhvMKPWoCudZgRq7v834+lLRdXjomUF3bq/T/CSl/BsS5h8b8MQ4kWKrC0hnS
xtOjF2NyVXMPiQkwa89PeN2ZQlfTRZCZ1fNpbuKi4BJUwCnJhTM61EoxkaB2+lTvf2UJGfZzX/Ix
L02oTbSZ391LJalfIHHH3K5qiwuil71XxUL5+NXApqjoKAKCFJWk2ZkXT0YtNdrIrMLayTrihvFj
idZevBII8cxIkLT/DZbnr3RkYWvesAtb/qB3UVJj1GbVuiDngk0Ym+InBnR0Zb1l2uhimKdGT/ZM
Nd5MiILJABJ1Q38pd18SzXZw/2Mq/7SU0EFz3F4bpH0c+fesisFNDmlU66/bhHDwGFhh+Mn8JOCR
KTASoOe/QT898kmAbEWyYWtBJ3BG0Spwe1gKywT4RcyMJP8a8mNf7UrpVCBVLIteHCJL3Da2IM8U
hxksUStwCtPLy8dCfg1Y6BXgndjeYqsBeLHe3F4OkCYj0ClEtj/dNRX60x00qoH9s7QzPXKk9kWJ
nrctrh9lC5PcpsYdSTInA5taN/exfpRaDx2fUmw4fgVm9DtrRBartQVG59XZ8msu4FsQ4GsbE3Oq
lXdmC5+FRnn9kk6KV4OwKq8au50Tk3cjtSvrAno8AvuroRl0hzqo9Sz5G7EG00bfrJuodnTlEseq
0xutDfmrKb5GMCmrdxrU6Ku8VwbH6B9768KQ0VAl0pRT1z3rz1dwU0+SsS17FV9h3twYb0DE7ys3
PgKjJ9vEaXBHtHtXPhbOz9IO7S+UB+Vd4kq71LPc6W17RlZP4MWEcAuisKmrENdqZ5BA7Kz270iV
QO4mH91WZked1O7Q6iIM2+qLlSyscqE0DQIrrBVYBQDAzndhaP96t64j2/8M8VgFjhUTAH56G61D
aI04SodB9KwXOQIXYCPIqBcp2PCdpLLR3Ob0oVuUImUIbb7rfnf3/xba4uDlBdLscarDCjhOMq89
qNC7MY4/IFv7Q7e1z9EJvPLFl2zqRsf8ovMae3D6N+3+p+JEu+KYOr2buOJNKBg8n/Vq60aj3fxZ
waCAobkqDX3nJ6HiFEE1PEkdVe4VNMz2jtmHzUXdRmgWi7Oo/UWUmED+zh+tH2AciE9drVhXcpPR
xg5yi4x30+A3b0WXsMuMKsY7Sg3lITUDvdmpfWK5hYWXcxMNEnSiytJq7TBkfuBBUZNdBLHeHEAl
p50KSKDaMpOUu0FujQdkNyIkg6F1fPDDkr5kde9fJFUwBjZgj62LzYSMutZP17lppfu4MvU9ZVPk
MUlC0xlt88sMfS8uktcA/2RV82TIpXnZaP1gW6rff42kLy+sss5vC/R4fUDVhl5l7VS2UOykKvD/
YYaqU1Oa7KUGgNhLmaXvcuANbShKEGSQa+0tapL2toBPZy5EYkuUuafcnZosfJTizrDTMKO3TdqN
YLEgVVvbxjQph6akOvpgmtH4KWPmTiEL8gYJyFYOUDgsZaRqDDm9HuO47JARhy5Ea1nVM5268RFE
PuyWDkN4U0LS8xTMbXYQ85Su0r6TvyKmAoxaVPJb16jWsctD/JhPq2xXjiaDNueoNMcKZa6LICHy
nez3geai7kWfOrlrrkI2GqXLmJx/+hPUa/3QaP25Z0A7KJB4BuAsSCty0QLYZNhq2Fj5Dkky0tqV
7+sZylhJO9goNKmjTWMVLDtDHdwRX4WialGm/nUNefNbpABCzTYYzd7NKvBrcFYF4AGozUoCGIqZ
1kEmObmV/aS5CDNNurKMJoXmsgwe4crwxy+tJJYjJWOv7beD4u/E/Na+5d6wZEIOMpGxQdSr6B63
zPfYvU0ufPcnGpP36k1xjNyX/mQex11oQzdOYP07YAnPlD/RkQf7ZWFdWN0cHen+RwsfOIQP6JOf
7nJbfZs86sV36J4yL80bH+LaiJWi7tHVy4iFZjwoeqK8yxe2xhRbmQQJRt8UxG5GdmWQiXp+239k
Mf2ZVO2lmWPR9GI8bg/9ez8Od4fkTsahsZLeKDoMXfrZtEBPX4Z471J/lq/FC1GzK/MBqDE59tTw
PWADOLhMQT12NsGv/fIay52IgxamaRziE0yWuXKo7xJyP5LhtmpFmcz56cJbQvZLRxEDmFEQ1eLv
i0u+hAbekrWgKA5QUfE1kGIV1PqA2jLZVVqHo8+QcHeXkN2WUxbZkoJ8XGXUL9tzvjbe5VdwU242
VUHlWaMZpb1rXxr2RDpOUB2Pe3fb0DxxW8PlJrYDdlJCjbJ2WtYia94mnV3G/qUuS29tRO1OSMK0
esUFNlWbcXdgu+ffjlKaWPpAwPDV9CcNR+pIXfiPgiOoCfBCdLvhKhZRN6+NEv29M+kELtfINJwv
KmlGtU1nVjG5+pGbuMjoL0al27R90UWApPXxIaFpqNCZB/aYewsFIdRw6wozasiPwYD+3JOOFkup
dSnQdybZRcyNFJGQ5trlARS6ChqDNYBN+JpPZ0VB2TV57eCEs/U2PoVN5JXIcmx7y6oZtKqB1R0E
Bt+I4oJ2zFjn46VQTIcqsWxDulKbr20b8wuO90h9YYN74SGFAH1UFTYCE3LbStV0R5YEvrdtZW2D
La1w29wfR61lCqx0PRq1Emb36HfoVbcaAsErct0hNOS2gDxABZUH9kZGXsaSBFN6X3lTj3cEDkzc
hRxWF0ew7hh2jnRlWFGXlJro3FpbMWCu8R9BRCM8612MHrVcn6tAhXQJgfrEv8oDwfmwtmALEyZ3
nw7anBVtCxMsHwEyL90ecP7t1Vo7/BAx/ptCLhxOipW0rMdLPJEusZldEPG/Apr/FEvpu+IjiKTE
LhtRIXV95Ygx1zXVucQ5f9biLNATPLfQ7lY7ZXXwNTtR9h34NFVnUh1jGmwGFFkmIspdWzDAnCAB
jAZYlFS5gEzaUUKDBIZqafc6/DEboRkrWLFVG8AVAmsO7DWwEOfjGjI2WUWJcaVGcGLqXu3KQ1n+
2l6z1SQhxPf+s8Jt5LihVdr0sBKh/0wZQ7soknsG5ZuaUAdKSZ2TVRX0kXq3r/RHq8old/sLVqP+
4gPmaVgsn18qhlJkuLI1yfhqDMiSTtFPSSsPMlQIq0aUQVgNKQtznJPqmdL1nY/x5uG+6Z6j4aWJ
nrtWkGr77XTf4iN6bNEZaaFKaHJO6WdhphQtLoJTm3xOMv0EH4Snm4mt1cFlR352DMKlIEyxWy26
IGpm+6P6M/LzyypqbywjjO1y+CypchVBCJQ0uaDStJa7AADxf59HuWgASfsmCnxMej/ZLDpNdN9C
XUavnVgGt7+IT2Hdk0Hni74rk6Lh73yJVXQB+8E8GaBft8tccSupOJI8F2T1V+PPzBr8f2Y4Vx6I
0kNIBmbi7qUpb9opdkeyoykF6wi6tZHeF7HbigbG+e7YKD4LO1iUs8lpaJDaFOjwohlEoVVkiPPa
IDRKotTzDJpPiX49gIC/BEvg9k5cnT+gYOcOCIC0+VMIXS1lNEueQiITb8nkpY+vgzF2a/8DjXg4
Au0aL9ttk6u7EdTLVAHbKwoD3JUvLdvW8NUC0UffUUYhdgu1nauxVXbbdlbnD7BlHUxckAXhWX0S
XC0ncG/idAe8fSLHEGlTEJx521ZWQ9nCCrdKGZ15biZMINPLy7we013QSG9mQydbVdu7IgD517bF
tXEtT3Vu/jLF76V0vjjosYw+5cINxlMY/to2snrCgggONIezLvG3y7IcKGkkUVhJk/AN/79XKnqo
zNKL/ekq1zXAy+5yEHojV1MIyjnfzycgzFS0oxGK7h+ApbkRQhYNLUgTGr+HznKrXj5IsrUzZagi
6PpOarWnKerREA5pBPWxK4Pb7aHPIeMsjM/WAaecvwDCNTwzU452hgmKXGiyDX70IYBAtQhN+W0H
wAKgFTM5HB4i2AjnsTHtgoFpnQ9OK98j4ZEppyH32vx1exzfl5Azw6VlIKoooXqLaZSfS9ULnrQf
8tvogjOIBPa43zb2zSk5W1y4H/JQafQAtjrziJu6HbEbiwoc/zti5LeRWSkbUD0giOePWFwb6mqK
pqoGXSAuzrsEujg2MuOKYzbKuEcqJLFzvU/ctEgA4o+b4RqaVODRwQlxUWftXddMo+CLvm3++YN0
Ff/IzB3GkyZqkd8T8ICnTqV+gVrOzui1L0u3rdWDvG4QxM3VbYH9QOSZYQIXX26Ota4Gz+nMLlEq
uPNCrOnS8jWA11jB3rrIiHdo2r5pgsm8VjX5KqaS6cZTItgda75L0JqHhlEDVKE87XmP1GwZDYCJ
p61ld+QYle8xfTVMQfBem9m5VYKCYgp7hSd46YtKayHbkzqE9p46pNCZT9ywBuJKewsG4vy99y6t
cTtl6tQujitYawC1Z6rqpeYtGwRXld/uyQcWuC4e6AqguqA7P3dfX6fh0PkhhK5Lo8dDs8s0GVmr
jDxKFrTFkRKvgIockjw8gQ4dsSGKE2Qygc6fjqYZV4+DlrST3Ugm+aAdMtCJpE3I+pEsuZDZmIeA
SOGX7Lox6sfCihS39EvkkOu8Gb1gMrIn1Wh0jzSF8ig3RPpiec32Viypz7rvs0PajJkbh2S6DCOS
gc7P94FuQbXhtkWh46/fv9g7uG9oqCrOXLr841sNkyEwrQizkfU/+8EYbqnZPaEh85+OE0ItC4V2
8Et+y2vFICGu+pnZo/B7KND8qEdwA58my0YSiBJPNS86KFOWovvHt6vVPMD5dY82MVDR8VcrShrT
N4DQd4zmaWofhhI1Gwhn24n0JFcHRcRz8B12AntAXcrIb+HcBiXouXu1RVtm4AHHlmmeIEQ8aI6c
uH7kNYltxq9aiuaOg2Jc03K/vXnWzsulXa46GathLvUU46R1s4/M4dCPIhmEtWgw8ytgMtE68o2H
qWr6Rk1zrCDEZ8v6yPrDyLJZRQiocMGFeO0gW5riQkFSBHjOoEXdoUHj9IFxoHpqy1n6D/FtaYaL
5UEMpbUqhBlfQYJkuB2SVysrHH/8DIUF9G8Pv9kxwH2Bmxx4MFCmOHeMmSmszvsGO007mNa9FVu2
pd9V/kMLXL0hIglT1/zBQGs/btwaiiJ8y6DCJDx0tfmUBhN9o9hW+aBOWDlPYne1/wwtWIlctcHH
WDgZPWjJV11eIzkF1rc97U4y+awkZmflQzodcsON8ux+21/XnGn5fZy/GqzWEj1AGAb8GjfobtxV
5p1W/2giwVH5vS6GiQfYH8qqyDajYsHd87SK1kqoYyYqNQQR9T4dwYRmsxBdDMkdM0Y3VJC7anIv
LSq7Td9LFHN9J2U/de0iGZ5zOtjG4MjGnTj1OfsXfxYtP41z81YFAn6YJ4Flp1HOMPke0qxI8mvW
Y5ztDGT7k0MhuWmQublIs2jNIecnJ+iGwMuCxotzh0wGgI7VLsceUyGCqpq3uf6zAQ1qomAaqLYb
RBqhq1cnQtDoj6rJ3H7BWURNmfStie2GXi+L3qHtLG9fcvMx7D5a6y4ChxxuxbUIErUWS4B9Q7P1
byweT3TRp+qomynIxoALOAyKDyqH5MaoiOBisWbGsDAsEGgjI8o/WBgD/wxIgVJACmVgEiBSjCq7
LIiLa6fZ0sh8L1zcvZO6tHIo02EsylvT2HqzN7OdFj72+iHzb1RRhnftmrk0xy0YY6MeRCPMGTp6
jAybaNcDxLos0VNsLRiA2kTWkUuW5yz2+bCQ08UOLnB4aUkHobVjNd2HLPGI8pGKOsJWvB63j9/C
EqA7/1ZtgKIiQCEEpqL4wQgq6AACgV3cBIqdaGjXFVxpV9brzBq3Xn2sBqk0wFoSHydWQJw0BG0C
sQ3Vzsi7BrlDaFVuB9YVPzwzya1ZDAXLXO9gUq00T25aty+uZJFjrCzYmREuek99HPvVfFUP+sxm
6QW4HzGtNgUKT4QYVldXDPsJBQuwLgEEfe4cWR6TlIzzHKYP0XDso+sm14BVcfXAI/ljFBMnRNNl
/hkZl/50MLXK7QlQnPLcBAJ2zCbYVT7abloPAktAAgPA0+1wQUuIXYQ3vfX3dwqUDf58Ljc1OG7a
XI3w+xUADxYALkq1N9mPXqKe+bm91N+7eSF4sLQ1u98iHFQUok3TfOnz2Y9Cd2vpJQIzldXYSXiU
R6+KdqV2aSmeWtw2xkU25g5T7y39Nc3CfSk60dcSA4uvQd3k/GtqOfV7WcbXWJhmcFwGVzqa3RPZ
rrujkQe237+21bDX9ds8c/vhH8jfYB7qWWjvB50RX42S8FSvUbqZJ+N2sB6h5Q6t3oshFNwnVvfX
HzN8w4w0+ZJVRzCT169R1btBechZ/i+beGGEC4g6kUJ0eM5TKb3XVmC3kYfukG3vWYtNM0X2LLRj
QkaF21dKO/TIKs68lcaP1D9OqduDlNRM3SE5FcXL8Lxtbm3eUCHAE/B3aZxfHrmRIfgQjNh3oyfR
g04fJtGNRmCCX5pS7UE8V8JExa7S4I0ZnpQLdve6CcOCxrmMZBOfaxoLbWo0qcfxMR1G8iLHl5UI
IbFqAllJY07OA3zOrUvYqUo1mRhFNzxAFmNMLkGAub0Wa0lJSHX/scEFqVFXWFAjTY4A9Tq9E3CM
AZuu/1Kj97a7S3Es6m0msLk+rLlCZM0Pcj5tyMqmJQU4rUF/cQyCrwgpEO1je1hrJwWY//4zwZ22
PgoQGajHUqf2vV464E2ju3F+PVmeWguy46LRcItkjUEakhamLAqKPuXQR+/Qy9gezvwb3OsAi/Rn
ONwiJe3Y14oMGywaQQFmE/N5pJltKSdNxNU3z8yWKe4gUUxW+UoJU33xU5Eu0vqrBKg32G8PaC05
gqu/gkKGSXBJ5t/AU9wDE9TC7Ubc7kBfj/Yfxfbb7mQyQPjVCg/j8hq0UPtR969CM7gLmaArdi3o
Lb+Ac5ESggQQg8UXaPTYjb+M7lHVwBZ6Ab34gu4iWTTiOVBzEwupMdRRQOlIkYLSzs/EzprCoVd0
PHmqyEHvQBo9mYWX+hcDmdAm+6IhhdzgKS44P75XwZGgkaGKiT0ObAbAGed2zUwaK78wwCNi18/t
R+ZpPzQ3/CwA/LWjY5XYwScABy/NFT2NAtsrWwOmIeECjBckVn+/xxeXkqRqmG/iHJlDJKVu1uy7
wdt2pJVVRKuHgnY42YQ4usy5a5mZ5cAiCe8SFqH6i87JPVC5YDq09cjFJS8WZS9X9sfS4O94uhiT
oeaVUg4+3IbEdhqjPzQ6Tu1lrAl4/9bmbjGw3y/ohZ1ODgJKMgtvcikAphop4AEdjf+wQEsjKucb
ZavnOa7ETghlLst3NOulrwSA1JXYBQVTZJRnlmF4wvz3xUASQ5oyLYH/gYLysi5aR2No4eojr5jF
BLtYMG8rkf/MHBcqIeOuBZIMn0vVzwSw00hV7FTyGL2gmEuRRKHIGud+ld7iopPDmmq4VfwBQn6b
VIchcXX1Lmm/tn195f1DUKZE1MO9FpuaL1iYemoxYD8T5wQe1X23Sx+L/XhRHWuPHgElf4occhNc
QinsWnoHr7JX7uNLFwHHrr1AUPz67p7nn8JNsyz7Rt6aEsRba4ak2EVDOoDzdtsD/r7XYAQkKjIK
EivNk/qUoew8YLwqWEhJ6zIwJWTmvSkdt+18DyKwM1OQgeQT2BX+XRlPQSGXEewoyldieshGTexF
zWP0L9xlZu+EuuDl8L2zBu2LS4vc9CH/Gyu+D4vazXvkaK+194CG4X3rPf607Ok1uv+Z1V7kAHQZ
Aa5nEze6LO30ongIdpOnecjQ7UXV3O/79PyTOFdO5b5QxmyebN8D+1NnXdTNm6W7uYgiYiX5t7QE
+N55RACtctnnsxvrVUOORpbLB5S2op3Z+MEVaNjiXWRlOp6lVfFJQiO4DxUa7o3WSh631/07KcvZ
MkBT4vxL5FEJ+t7Al/ROhZQMeEcsr/mRyvbt6JYgZYmwdU7SwRRsntWpBsoUoG40V4GM8dysX1mV
lskRFBnYVQ1VkFS9o+bboLusEkTDVc9eWJp32CL4ZoCkVLkJS0kPlljc7BnIXKABUZBD2L905I40
guvw6p5dWOTCPSU+5GI1WNTMfdF7k2qChOPGL/+h+g4vQgoZlVu88nGhOh8aGcJ8GFMYkk0nMtAR
idZH8NMi0Vq1Xz65l6PHwbqGdM22z6yv3X9mCee8fiDHgZHP41Nc8PPblXRrWF5ueXL/12nkswHy
qBslQLNEVsCSRDwA4/vpVhlftwez8vo7t8FdABRJKtHHGkLtZBawLrwMhddmqj3LjyBd8dTFtjQe
O5Gg8Orh8WfpeOC/HJlyNyoYWadOLggS4SHv/hT99eXmfGzk3EF8K8/0cnaQSDuF8UMLjoFkFDxl
V70dx4YFBSrkq3lS1bLKCn+yYIOBi2GKbQpVCKgIh8iCbq/UqtstDHEHRmLljQ+6PkCwULoi0s+A
XVmaN1U2E7F1rIQMA9BDIDhVBQ1UPPm45Lcp2hwDXNp7T89vushtzIeuuAaeBdg2M/t7LzdAXQYm
bxTmUJfj4kUcoseeJhGSaPGlqdym+mv29zdQVD0XJri5iwAej/sRtbUkv23U26p7YgVaCG/UVnCs
r5Razy1xMWlgSOMA6IG002vyQZwqt1O7e0Y35C641K5t1jvEDj8ucAe+qS+02P76kt9Tgaf8Jio4
f2jORV6ERdybAKLh0ysjqM7o0AIEpShge7LJnl7IHyy1k+din57y0Jkuhq+h3qmC/bbiomd2ubOG
tSiumh3sUv82lR9i5lDqEC0Af/xhezOsha0zU5zTgH6emqWBeabpVyO9Gr/CHp2Zo123Vwp7VuKr
wBe1Ha/s9DOTnBOlEiE5jTE61G165XWS95V1mYswKvOvbK0d50DdmNTTSDEwS/kcuw9Ncn3rnoX3
aXTwVcHOWx0RBak2EphzsZJLSMhtX4d9j5IeQUa+Q7EVUPQgvdREOPyVaA/dhz92uDic9J2qJQ3s
BNONqrt++diJ7q7zT/DTBodHBJnr+zp/gc8bGhaqD8Uc4JhBRP6lifLJ6waoDBlrGVlrPs2gUWSL
zAnqo4GigTtNfZiERMirJpBGnhE1EDbgRQbQv673GPQcpT6L8t6AWNf2rllb7zlP/T8D3FkfNoo6
THmGtGt2J+OcUpMbM70PRdf7teVemuHcqopZh1sLxhHWxyl/Npkd+4L9vxZpliY4jwqDOgiHBCOh
xbMUvUGQgEqodI2JnYqozFdXBTR2lAIbDPg0NxqakF6pZQAV9Aj9VKVTZ6K2ApEFbjAJLq5FMaPh
GhwJyAuWuuBGvrogiyHMf1+8AaqmRLHMArpDCp8i8qiNgxP3ghVZtQHg4Kwxh+oan84N/ClnyQBk
RTHcSJJLi0st+9p237V7CQAV/5mY3XsxjLQK6oSUMFGO1w21W8slABOXV0w6tCVzQZ4g2C9rsVil
gLsDJIBqEX+OzoROqF6g8haOO2bUrlrgCT66knGJ+MyEVNOrTr0wx42v0a3Q7OeaKa0ue+UQmc+m
5o7VAVTI2xO5vlZ/xsUdnn1HWRdNMNQO70a8Z6hXEIHLrY4FCJhZKW5GuHHHGGVWBi0rVL618rEv
n6LwSALgwB/iWHDjEhjiOypZ27dZxhD45fHQZY94waSl0wFda/xtPy86QtU/I+L7ogOVAtUOwLdj
hC9SCn7sKvIsUfPPaoS2UBSDVD3EsXiPkyGYE0N+Gi4OxnvUetHoKreQEBXcEFcjzsIM52lKE8dK
GMCMKt9J0isTdROuXs/QDoAlpijw4WJ/vlWL2IhzfwY4sikDjUl4onHiapF6AC3LSe6vhzwHBlbN
GfjrakGpbAV7gG5QHQU+c74DQ9vu3Hica5FJmwmh6Fo5ZXuUAFxZsoGQAoeYDXbV2B4EJn9Xk/nr
x9LkHEkWoQmRogU1H0yq+/wY3T/mR/AwKS+Ww9zyC5mkfXit3CnvmiOh686WPrf385rXgAJVs3QD
pTQ8q8+tN1pmaVOOzTbQmwKd83p86CVA+Y7bZtbCBvCj8/0BmXpwPpybCZtOm2qKHVAoe9X/1Y03
I+g7tm2spQbxGvvPiM5lV9DD20IMHUba0gH01wWVjW++EXNv6Q5Ieaf8Prb2dSrY3GsbYmmVSwMG
owZ01Gy1zk8Rul1L8rI9rtUlMrERsLfR2cfnqioV7BBTiQ3RgKeqdQi6IPfg8lKZw8zEaBwdgjqZ
u21zLTTO2jnInOvYh/yVtQHQVWuMAU8J4G7M5rpiTkcfgXTv/EqwbGuu8Rvnjhq1Aijd/PeF/xsg
z4m0rAfgEaqnCegLWYvrpfq8PaA1K9qfSeQzb0B+1QmdJ5EVH5l5ZPStbXfbJtYj18IG5wkMbcms
nGBDMY6g+LLRbw0Q7m3a3E4oQdS+W0igwvS2ra7dbDSkjxQ02KG/hr9jDtoEPmWQAzl+Q0AMgA6b
GOylpcQcM2roXu9V6BDVZXQlNT6y8mOm7Lc/YNVVEKpRizfwGuTxv2kqUa1N8QEEd8NU8xiiiG+l
tpQ+q7ngpri6FeYSOEpYKGPJnK/ImdZ2ltUivVRF7hTnXtkX4D9HW22pC5naVl1mYWz+mIVjTkWe
+gMDmEEub0fiNv1TQgUuszp3FpiZZ8EH1Oa4sCiBxSTNU/i+wnLIv0u2ST+QKUAzBFQhQ12w01Zd
5Y81npGNGawBehYDGiNIrNC3qXoNrOkOJZSTnFNcftBzR0TdHuvn28IqtyuqnDKSTvP+vpFDJ7if
5VaQT7q2vOk6cqJj8GjtQWAOegI39Pzr4ih6uq4G6MUHqOfrmAZMUgMFH5Chh2G+h3eitP4KTALX
hoUJ7hQ1JTmThhgzO+yUnf4QPkIhq3PJBduXJwg8TqFjXjjBm/xa2eiB/ScngvAwehbx3OBT/VmG
RnIjhHESf2mTZE+9rem2lT/poi6vdXf9Y4mbSdTGh7Ced0QrowkTRG6Wo0V3XQfwxNt2UFmB+EBX
Zu5++r9Tgdt8UQgRFLXCokkH/6r4kKCcfE8qL7nsXR3Ub3YmgiLPP8hfw8DhChZXJFDmBPa5lxSy
Dn0gZcRb3fyIta8BDS3Mv6lFikdrU4huZHTKocVU+dYt3NZtH1QhDtZAumyDo6xep/1JLe5aQ4BQ
Wr0NLS1xiyUDwtaGzXyEK+V+qqxT3ADRq+Waa6ll6yod2i8LtlfRijnU9Wepv24v4eqEYoTANyLz
hcByPqFtRaepseYJrXrbkogbMK9BaAu+tu2shWmysMPdn6kkpUDTyJhReor1E4l3Ui24Df3uKPnm
HAsbXJzOlHEChg53dPnOuFOOYQf5jfoXsjnNwXhoTFd68gN7ciIX2Yt/ON8Xw+MV45LBKLUwwjQO
3ctooWQzHOJhtAPta0TVWx2vZe0fDll05wH6LIOKEBJV5wtn0lHtFR8TmqGCDiZeQ/kKRzdQRbJN
q1sBZRsKOD6wbTpnJxujVo11OGgClqv4o4wepd6ryxtdlBdf9cQ5CYPx4ArNB8i0DWowN6jYCal0
NKovanU/rTQCSxkTwJVElrg9V6V+NPoVLPXqnUV3JHvRatNBq43AKVYPHLIYEnfgINODPgdfwZAY
vZq6wtag0NHl8VNZk/sqaS8jGTw84aNago46vNVxrEvR5PX0jSD/MJZgyDIisPxBqqQLj9sbUjQJ
83m8uDe1qc4MwvBtCnNryyvJlRzi6Xq/bWXe1t+2JLRCZkSkgWcK5z0Bs3pV6YCIpMN72n5B7hXE
6DK7GEun/9w2tVoUQ1nsP1vcsoYZni14O+OJ5+WveKbfoPMDNI1u0Li4vYCR0fFjp/ghkg5eu7gQ
tF4iHaEBYc8XU8kYKz1N5g0y3BTKDbTP7e2Bra7UwgC3UokmlWMCVUiHGakba5eQNEuZtuv+Jau/
HMgcwhceYapFlxkt7OjRe5RNto6EhkhVdjWaLMYyj3VhA8LaaAqYbYxtZsfJ61AGTgL+97i9pyJg
zOq8oQuQGIDGEmDMzm31QYc8wwhbFUiqYaoG/7wziIAOqx6+sMIdbGFV9ygmIfKH2LJG7DW+Dcxv
K99Sf0fo47YrrL0NQNj435C4Ew6ctr2mzJDqSL7y0WJUo8tpZymPIRRTqgOL3rbNCWaQT9XkuDGr
+vj7cvDaFvsBWS7tMZDdbSvr5zayGDNGfNbq4kZFylGbQm0+t7OTueteZS+AvDjIdu3xNrfrW31v
PLTuB5h6nW3Lq5eSP4b51LJSFkmbFzBcS3Q/KYnLjObKb8zjtpnVCLEwwwVBPUJl0Y9hJgTVWhSC
JPdl28BqTgMMrf+bQZMLfUzTIDsBiXaQ8X2RVrZZdeitZ0LuVfYSAh0rKRdUJK8qWjY+8A1hJxsk
gVG9xGmGTC9u424ShTZyVa5mfrYgmwrz+9ZAwsh6G6JwVgko5PyxA7EFg3hUTPqn7YlYddjFPHCh
UgIttV4G+KQu7vFKfyhL9P7dV9J+28zagqLRHlhnYHWBTuMcNiubrCsaA7k+1Y1GUPdNk8AzV19W
CxPftp4eBbRA3sEJrhNvgEqF7e+ip2nf7pJPtBomooeV0CDnpEYRyIE8w5zjy/YrP/oX3QndqkNl
T1+yDa08abc9h2tLtRwg57JWkBhVFlHMYfcyyO5g3inmq97/w9m5tMLdwPwY7qAxjGpMfw3glQoS
uxneG+trezBrgQT1fH1uzwTrCR/BjL6oYyCDZiFXBwqhtg5d1b/njUNoXBjhoxVVSzlUq/9H2nft
uI1s0X4RAZLFVK9MklpS52D7hbDdNnMxx6+/i33vGVPVvCp4BpgzcwABvVhp164d1gJIhebbPHyi
lUsh3FrbTXJsisQtwQh9fVhbd9sakdsT0LGjaKgHolH5GrQLVZxx1Z7YaXiHWLoATDCHvA2zaNer
0wAwqXhOO3fsX4jgOtuqBV4UNFGQiyQsWjy43dC2klZPHYKget08m2Cl2I+T6pvV/IUWSmqnA2TP
xqae3Djs1RvLyL4MRYUAfuIV6UMjNSc9H3wyzq0gXbvlFSH1iLCQAVECJJ0vPRWqdlokL61sVi8h
uBeDoShAZPZ7YtitiP15a5rXWNy5q1EHL0GJFwnIaoBkAfhb65+aqK5163CvQbiJhksUWtPSMMfA
dDqEiltk/W0upfb8r8p2Pqhh8RRGDy0fbIbbZ0VNOOLqU1x9TO2Ifb9+CDYXZ+Ge/X8Ay1hXLquc
WCE1cwCECurH0UC2yCsG/WuheQoTEd5u3SygGjOhOwjmavLxxlmBdZY2yfGoLUUW38rhZzX41wez
tfrrv88Npoo6zQwDghcpop0hadzIfG6hEXcdZWvK1ijL76tRMCSOgxyN/E6RHHp9F8ggd+idzMIL
9+k60uZ4wDGC9kHcxki8XSJlQ15Y1tL5NmkJKKR90gW+agrsxuai/AH58L7Ww9GDXm1kgARo/bbM
XQQx5uvD2DovJroEiIqtjKw2NwxWozNjTHBNkWo/g+2Y2Wx8TP5NhdsK5TMbrY4Au4pxqKGfK79H
UI1dH8ZncQRcUSYo/gwL73D0aHHj6EB8HRYTEAyk0ph2QGzB6O7icZfKrhUcyvoNJzRtd2UYo8LS
1fHKvP4F2xP5zwcYXHIZ1OIg+V5iAIuoWG3ZgfFSNF/G/nAdZnvb/YHhDHYox0qhNBinokS2Ff/U
sycqcl02DxEUvFSEFSiKEpdvWO26YCINKPIQoGHgiquf9Pggs0PReIkodrl1y5srIN4mqMUUJhHC
YYgiqsN5GF4maa+1X+p8r4lSg591lZYdsgLjTINW0K6mFcCgnTH75hO1Y3tKbCOy70/229vs2N7J
8wx7T0Rpkc1TvELmHupDkbBsMoGcIO05g/irjAXX+GZt+Hpw3PZP8iGh4QgIctflbvMoOdKt5FS7
8Gx6lVsdSsezRy98Glz2op1CV/Se3XySrT6A3/7Mqo1olrBnrG/KU3hbvIKPsLWTp18glrhXHm46
t7brs4gdV7CBeOLIQh21ZrKAquYRCI2RIj1Z3alqXS39lhmCcrAtMGvh2kNQB33lPF37HFIt6xZj
PKaFH6uq05n6oZvrPYSeQC822m1dCop/Ns2aRRbee1RRq8hrXx5F0gZxHGRwTYvYCYgMiQSbkBis
kHcBFMgsOw5+wVe2k+o2VU9m6rbj7rq92Xzgr79g2dwrYyBZNeR2enxBWNyqozuHrj74ZXaOwnON
/ZU8Bnjw/htMxM2WBJgKajlu1ChWbNu4o3jUoFtw0JCYvY/Le6k+Rga4qw1QASGrD8obAezyZ/mQ
McrKcHugkR18VJyFyCyL5cwALGVEeoeEZYNUCh2O3SjlB9YsPQco095V6AoH1XhC8CBRBzxSrVnG
l6GYou+Gf1NPuSQDZaKiwxnlbpfT3yVgta7VMIfy4GND3rKaYM3/mjJ/CX2tQDjPXGXz1OZBlDsa
tNmjG8O6g7uUDIL53TKDaxRuVbNpNntJxlDwzrDNitimqHR76w5eI3B7NZCVXGYKEPT0YcgRNQQG
JJIiUT5/64KkoOWFQvdyMHlnI7XkoiqhoupIYf2amPS+VqRbYoxHsE7sGrXdX9+YmxP3B463rWke
J/ocxLnT691uVMaHGYbnOsSWW0EXNiNIP6JFlidTMJRA78McEE35k4AmIo28Ifx6HWOr0gMU2Oi2
RtYQnH88E1BuZHUvV+DyhDCuT0+aE96Ev+p99BY+lD8Q8iGPVmmr76CXW7KlzCnYIX27/g0bO+Ti
E7iruDOaUK+kMocu8BRo9hTI8j2TWfau4k3e2cOoD6Je0s2pRS8p7gy8Pkz+oVAhaM7ovJBIyIXN
2i+V9btEzcf1cW1ukT8g/ENhRAJYGyi4Fqymc2pNRq2H4PRukIDBSCgWdOLBhoG9z1miIhyCkAUY
RxTbVW7nv6W7+DgeS58d8TSNT6Y34KKfPeM2uhFtz81iBRSVgzgYNLvobOb8GwVhLqtqcLKLyOmp
DffilJ6r4Sk9pG6yQ0Hg9encPOB/DCIfZtVTcNOGLY7DBArPIvzZgaQ0pe+svBc2UW9ujz9QfLhV
0SZriGOMbAwzN07mUzxGrjoOgszzVpTVUqCOgQpR0EainuzyIpFJFhDIQMPG54mdSLjB9FOAgqfO
RFGlU84pZLiivZLdk7r1k1bEKLnhPF3Ac1eM3KtJaqQ1DIzmS8hPgYy5dyk6aoh8J0sCd3jLablA
466aBq3NaRoDjZDHFjGHufVAJW+b0WtHcLsjCncK2n9xv12AcrePPkEZsFUxw1F5V0K/Yxa+Mbfe
MBcQ3MssJFaRSxnGJUkPge43lkei0NXksx58SSUvZpJdvxOoeyeRF8VvUdIt/QoI7TgmSrfj4wAx
zfDrVD1bvUjJa3vODV3F4Vz2GF8aj678vAJXfI7q6tccnFj9d332h9La5fWzNrvYfOjcERnXrdQ7
9LRMpEOWDDskJC63NYl1SNVamPTpRv6lfa3QtbOvXN1Jn3WnOyqHyhtkFOZfNw9brx285aEMZZqo
qVP50F+USC2TVFwjoz956vfgm+rN4NbICz/8xW4NP7+j2NmH5EFkhTesBYDR/EBMUB7pvBGWJy2o
FHTuO8FoJ+TVKM5J618f3Ibt++DNQl8S4pomTyWVSTIZiQletkYlO3P8qWb+BNW0ke3GZHcdauM2
voDiTkwVIcRvFICKFDeT0I6yp2w3idQFNu7GCxTu0IDCqaW43HPHSnejetdYosaCzUXBi/B/M7YM
c/VEgnZuoZYxABIIkoUvce9HItH7rQsQ5f1LFmapI/3UhBpFtVTHPRofzVj20MlrW4qXpz/SACqG
J4IG5dTPYij6yqK2oa1zfYHMuUwSycAeTZaWy+qhQ24cwp/JD0QIZyQrShciBsIY1yYkaAJQ3YnS
HURYly26mlDoLgcZ6ZEtQagmg7oBiFs6UOm30FvtILbcgTcCjwj3+mbcWEW0YP0B5ccJ6dwpXToA
2HxfGPey8tsYf16H2LgELyA4L6YOwplUIyBCCz1l0GuF4HV4smwoul8H+iie5J6yayQ+Y9f0rT4o
MpBIOTzrXXWTBJOdoK2wQSN72hK3Jb/r7IuhPMEprYxTPkaeYqH4xrLlFEwTenSIe8OHIrQbGi9q
IDs51MtAt4JKSrvX2f046HcJGJOuf/eGQbj4bN5JiftI0Rt8do+ghlr4g/JKUTTJvOswm+sA6lwU
FlKU9PIBzlCLAohyoiVnMmbtNaY0/xZiG4KlWSMRvFkdlr1lBlh7ZDCX/r2vDt3VRUUXvdKW/IlA
FrKMOQiKYpRtZU+FfGSZYHSfNzL+vrnIFupg9cQwL09P3pdxHST4+w2ytbSC9LWc+lT+cn0ON0oM
AYPqXYRLkKwD1iXMUvWhFzo677P4sYZ6QurLZDeGrhGG6GW502e36m2TnlqnetYhlew4qq2X/iwy
jVvDhXYV+sYwZDDBcXumjUolmVQMtyp+FalxaidpN3WqqFz687W4iOAYBngvILwKJoDL4bYZU6qs
rRCJm2z9Wd71rvya3wQn86zXTmub5/ydOfkxuxHxOW3EdoFsQsrEADcbRfr4EnmW5U4qZRjgwTBm
aGrjlfZbQc3hcSrUftE/btF/1VZzD4VH0jwUYwbKhTlXauIqcVzc563Un2nK1BY0FrQxXDIEqjc0
dY8yeaPLURUksRDySnPR+1MVK7eB2TXPw1xgAYmcWns1SP7+Ul6qU3FjolFnOYH8Jg0KcNtHi7U1
DZ9qAdipBH13Wwu2RuBu5alCRr9MgTAWDz0UYIYnOTnStLEpebp+FD6bE4yFLlqLeJ8q+NflAnVB
X4O1YUB8f75F+bVc7YPIY4OtW04krOxdHNpLy34B9qlJB5dIzZZulbpyc/U8TLu88qzUU8K9ofkj
cYvmLo/dIthb5K/Fz+HzIkmIWxn8gHC4uZ0IPe7M0JIaR82cZewXEvsZzaDJJVmWXan5aaozPK4y
cDLAQxZVo24obAAeL1eom6CV5VPToRJkaBOoYbaTg/ot+E7s8iQhxUAd7YDeuS89Mgz7YbCZfZPf
abfRr78vHLrA/3BbVm6JpIy0linwi+x3aByDeNcHb3q+u76bNu3Zn1F+eIIrFD0t+0RfmsGt5jFN
XaUGO6Hych1j82yAcAI9NOAwx/uJ27ENekRL0i8tT+W92unniJKdEcxwrgrbkgKBa/XZA8eeRe+f
hZ5pC8oo3COtqYgUKh2GhGYvUEGrthp9vz6gDfbKy2PBmedAyi2MFceium0e5NGWXqgzecPuPTvr
7rmN7Mg1d2/K3g4PEJ9Ba0vpTDZzLGfwIPosOihba7iyCJSPdmhoj60WiyBXpxq5TboPI//6iBej
cs0OcHNaRjQIlKVtrsvcbjyAuAs3LoTGEupLltMU++twG5moZYJx0SN+CjPHx49GlqYaQz2pE5Z+
097L8xc12VvN3YTetfaXRQ6Z9q2UBtRopU4hf290QQBraw/h3MOjQa07XgXchRFURph0BOPNwTSI
dmq7VwUHbxPBXEqBVfB0ouPk8lDIc1mmqrEUyxI02OdnORbSJS/rzi8axEBwmeMkoF2AuynqSpKr
IEXrDOTHA+OYT48K3UvpOWy9wnBDil5VCNZX+EeQSNy6olbA/K2Rmn3Y9j2A0bZGpZ1CfiTtrTK9
NOWN8vfV/DjpfwZJuaOYTLgky2WQZVj4zfS9nNUbKYoFNkU0Iv6IVSwzpqWtKwK3tTHfZeyI50hg
/JDbPUqeBWhbB3o9Ju60dSjga1J5GROqsMxvTXuTDF+vn7Atm4zufXkhAzJRjs7tjbLUoXTSonfZ
CjQUr9Txr7hXJXsoIGQZjeHsgbFRRPy3NYlLrA6pVtS/Wzx99yhFJKZLSV6ePrUtFLocSX4pFHui
N4OID3VjCpVFkeyDf2RRzb48XmCxVwrJAFZLEf1VNeO5bI3Zz0ywzl+fyeUvcadMAckVMoF43S08
OpdIoRzg9QtSLSdmsa1M8W1Y3KOt6VZSypuS3EYy8S0dPvJ11I0ECTri/sB+iuSPHS4/HfYjHuke
zeFQdzTdMH4lk7qXJOOmKZ/rMDr2UePC4QWbmIYrqtHsZGYotnzRkmivdZqjKT+vf9injYWgP7JP
/0gjc5d9QQIVde8MhgUlakX3tYLIUiPHB9aFN4jKH66jfdpSHNry+8p9gQuQGB20Jp2+OkjKS1Lf
6EP0MEPBpEBbBbFESoii0XGLzfK5T+IaeFkz+rlJ7kujActB5sVtcjsWaiZY5k8hisvx8aVsFrQJ
TTOG0HSvtIjCPtfN78p8H0Xta59jYBwOZ0VbK4iTkgGnpeq3Jk0iFF73xVFJ68RRxtHwIBhXgHog
z71W7X9LbZkKbJ5opJyFbWJInSvLSGvJVy23RMVuh06j0aQCoM0lpChvoSYCtaCuvtwyVDVylU5Y
wqg855U/pg+4P2yjfotEBQKbm3OFpF0iDZJJ2TwCiaqvSHEpo89QDMYgRJdadjiIDNHmDEL4DoF6
CJ8iUHIJp0HApY37ZQ0rIEGiNYfVaWf1bKCp+/qxE0Etv6+OXVKnpVwSQJWm8mSpw9dER4x0MA61
LqIu+2TIl525GhVnT5pEYoglYBK1kD5o1EBpfvdDsxrBiD6HvDkczpIkGtLNQ1Q26I/1yOwyqOOq
Ueky7I0qe0areA7iFDSMi/wX0VRyFiU1o7ErakxlRRC2UmlhZ3WHEv3CHRjkQa+v2+cE1scowdUN
+XEUk/BhtCovSpkqQNOT8VdWKg7que6sMTy0efwlYDnioE33O9EhHEfZKbJklLM0blIFLuop3jS0
9V7/oGV0F5fn5ffwxSa9ZLJy6D5mndkKNEMtkO9nkeHphS8ZboaG3WYQGICtGYeGB7IaiCvAF+F2
lFRkOhlZjZWWi8FGL5AHCR93LmsX14kgLLRpWNdg3LbKeqmw+hF+dl4dCSRIDUeLT0PuFuZLDIF7
+hYhrXF9Tj/HSjGpa0xuS+XV3KKjEZiacsPiu7zFRJZumzyl8F07VyvOobxPE6+p7aA9T9ZeGW6i
9tGM4fQdY8Tmrn/P1glefQ5PdiRJE4lIhs9p9PDbkDbvhpruoDvyt0+2j1GjUBKV5Qu5KWf+FPj/
JC4Ak5ioWzLYV8WaH66PZOvqQPjwHwjO7NGQGAGagzCxSWM32rHBxT9L90r6Gsjf/xsUt0kN2i4s
fTgYNaibohxdOZVfmsc5jZ1J1MWyvUB/hsXt0baJgjxDwYsDQ+TIoxtKqDX8ayXRj+VZtKoRTkMy
ghtQOlIrbiScuhROKBwMJw+DY0mYYIm27lwQmP8Dw42ljrMiqOamcWZ2HutnQ2q+NOy2yFrI6Yx2
pFHhK3txjXgTtkbkTttMNCYnLRA7NjpRsae/MDhyO5X2TSyBm9vpepFe2+Y+VEGQR0ENg1cA58K0
8EHbbsRcymF7SlCPJJmDl7W36JBuiYD/8nMz2bJwKzDOixnLlORmiPFF1mTL6n4E+XyUo9y7rJ2g
9PtQsZUejS+vBX1APy5YHsEanyk+aUW2dHOmV1/CnfCQzRliohg2NLZo8G3UHsH2n7eeJuEeK71g
qG1Lu2vMr9eP4qZrsJ4B7tiXpgk60wa4NeqWkBmR+weIKleqX1Yp2tdyuzRA46S5CvyD69CbJ3M1
Yu7QsLyXEjYBuey8TO5vZmPc9aI3zbKAnzawurRewH1CYmGZ9pUzJw2zXEhh1zjqLLugdcC7qe2+
XB/Ih1d9DYRz7wdatyYd28ZRKBQ04Oi8UbqrpVOu3fYxFDzfqLpr2lur+NlSwSRumoTV+LjTIlWp
JvUU0CRrnU6XIXP1jFBEadeyY9B9KZmi3MGWV2MQFRoHqBVC0Q5nEvSSJXI4A1Eqn6f+3FLbjP2g
HOyMVHbX7sU96ku/z6fp/YPI37G9pWbNxIDYm7tW9YzifkpndO8VLosWmiU0z5bI3f11S81iGzQV
mkaoE4EAHmcb5jrPZ2TuaydTXssxsmnW20PcHbrgKxm+NdW8v76NNid2hcdZgAr5+mTokQLV6bwj
87hTB9krC+gO0/4urIydvDAPZIrAo9rcQStYzgDkYz8SeYFVqfQqBT/6rIrslkx+Qb4pfe4Nail6
jmyefGSYcVlCVVzh66K6CIJp7YyZjdXJV9XxRZnLcwzuLMuabxPlJVam/RjiM8wpLuHGoaCZSm9y
Sm2rCXaFIWqo3DQS2hJLRkkQRevbpZHQUPPbJbpVO3M17jK1exwjcri+uJu32j8QBq+l1Jd478wR
IAhKo/Vb+MZJurM0NCILPMXNB8AKiDd4nW7miJbh+jICJ0ZtW4eMDRow9kyYQN1exv9NG8jJL6cN
PeVFLC/L2Lf73niwhrdWEVmb7TfGajycgWNGO8tTi/GYkKHrFWIPqD5Ns5s4QIKGeWitVkO8rhpR
I4cQmDv+qM/uykgBcC+3HjTA0PYMgqV9j96VerQnY0+q28p8uL5NRFPK2QCrL1IrkQDKVNdE80AQ
7sym/zdvFvQlQzMG/0Nt4uW6EZblo7WsG0NBwhiXO20yPBDWCK6mzS2/guEMS6Uak5UYgEFo2e7K
HzU6jcIC5VqJHwSjAGxz26/AOGdCoa1Z1BPAqonZU3Zb9pozhd+bQpS+EAEt5nTlUBihUsMFB1DM
7pNhp2BQpgWaT0GWaXMjrMbDmSS9xAWQJtgIsonndZg/RfLkg0H96V/sN/QsI2ACXi2wAl+OpiqL
KG9mmCVIgdkDmRAifRrBNfPfUDhDwdKyDhFVr52x1fcKjZ5RGrNLGBUIpWzeZKvBcKaii80s7CwK
G4tn5RzttIB5erxv8VqpIBUoehxtL9GfueMMhFUHg9YVgEM7H3SkSrW3k1iU/t50ClZj4s4qYgER
NUZMXY5yLbdWTDO0i6hgdlpWfpxZs9eiyrBBG8lAPJLN3fP1pdt+H+C+khE7hsfH59K0ToraYQC3
fd16en2cOw+M1TYpbsvihrZuYtpdVdshWsKvA2/eyX9wPzqgVueMhXM19SkGPiuqnaHcMhhFbsim
X7mC4Db/1EttlimAsBgqIzGK0twbsLbomkrHFOxmvjH5WfjXRYuLX7mC5U6DyRhK0HrsG10yD2PZ
vc51trs+eZtbcwXBnQTdiLtGbrBotDjXOUM127MplDrb3JorEG7/gwPSkibwZDoIc0Lq7NAsnaQq
sRssmDE+tunNLAlcZNGm4E5DNsg561RA5ugbLTPtFBRMUJ24ad9Xo+JuLYMEyElZMLwVqoVYfWZB
seuMcwy+kOtrtA0ESUSEORZeCm6NEiMaAo1INVjm0e2VJ6Gjghm6H5ldWCJe+82rGCze/8PilqqG
8kZrUOyHXD/iBTUqtUtal0SOrPyboDdoPP6B4paoydA4xUpAKaQ7kXByEu1xzJE9lrvwR19nB4L8
+1AGIlWz7S3/B5dbN01Oxz5JMZ0qDH0Hui20D4TjIAjTbF4xq9FxbgZJ6RCQZXQWWMqzxxI0Pwrq
QFrdL2vqCSuTRHuEczbmru+okmNQWej1SBn05Y403zSj+497kfM2lGwRm5ExLLVq7XF5AFYx0hTp
U1eIdJ//PxfK/xZK4V9CzJLyILaARSFzNBwiEKqmDKx6zgyBySx9munvUX4uNFHr7+dOow+7+weY
M/dQdMiMOQdw3ECvJfndBDT0rVG2W3glYITf5eVT30827S13wLuz7EFDA11flYDLvDcfR626n3JZ
lAO8vqVQ13HpgrHW1FA2gjVuk5e2P+rWQ1tEN0n2ahjf0toQrPS20QbxgqIiFwY51ks0okxlWWe4
82qo58bQ4ClGOyaNzZTDyL5Dp9WmkfMvDN1HWxnU5dASzVmEMQ1UNYaUroMgDvoGPcgVN+RXJaL7
3o7CrXA4CyB1U5I0AYZmgqSDHXLIMks/s3qf9w+TslNU3LXvdfdSZQ9o/XKvj3FzEVfYnF3QrEpt
jeVOB/dPZqB4Kn1tkOXsLL8L0Ywl6o/ctAsrOM4uGGWjJEoLuDD/VcW3WulU1h3TBYPavG1XKJxV
aGhioGEJKH06H3S9e1e6v9Y2XM7kPxBIbV1ux0xOaMliQMRV7UawaxJZlHqzyr++Ppu3g7WE+hVZ
06jK7UHQUKttkqP3Th2Ls6SRs5HLr0ZtPl6H2TZuKxxuD6KDIu0CAhtDhjekSyBCmMQ+UexWDz25
dqVuD1K4qBO1BG/v/RUut//USWqabgYuKtvsuq9ugpnYeEG6ARttltZeRL83LPpZJq1dVqbNuuZk
muB1uz7+zX25+gxuXxLIy5GhXWxZ1t2UWnlsUDSUQ8dalUQkUZsuzQqK25w51csBT7Da6fJ3HRun
TvDCQz3t8Abm0v1/GtYnYvgmDRgqUHHcaj+MYijNuHRyZE3gem4akeVAgHYLPDG8xK6mjUZiDtik
1bTTml+oBinRIhjLrt6+1HIjON2bN8EKjVsr2plpa45YK3n4ptYvRn9U6esQRGgjObLSn1qRaI8I
kFuxtAkkrSiW4bHEDg2HSWcFBex1cZsTTzc8IooJbdqvPyPkK3X1KILskhrh0Fvgp0C4YU7a5+s7
Y7scYYXBORVBg5ISNmJQciY/0HigdpMVPVo71d5VsvEW+oN3ctv8rMkwO6Y2vzTBfJCsAEHE+C6u
F4KzOgM1ZUYCh/VgWBmmAqTaNJAEt/Bn1gJ8JTquoPW3tNZ8KlDNAqmVcxPasRlB6rgJd+h2QoNJ
Ue7VBD2JVXoT9e1OK1OQSsJSJcNhbOm/iQStP4KzjxqCgsip4iOU4mGAcJKBtGbORDG6TTO8huHM
odbmEsiUsfK4uGrLb5rTPLwakuHE2ZcmeZGLvV4dqllg/bcvmX/OL9+qEKCrTo8q7IVEnm8kZIuy
UrsNq1SkRCrC4Xw405KTMjFxchG73ZOg8CoTVfaaKPS+bY7A6mPKSPYZPNsK+pMK1EphOKbx0huz
3eRu16IPcfLAmyMbotbvzUVbepShCgMOUNRvX/oC4WCOQaph0bLUyczJLrpTjpQipBXG6DywPUXR
qwTVN6YLjsamnVgBL7+vQk1hTKEUqWNTTma1k8ZhN4iUFjfvxRUC535kUa7Dd8JUjhaCCrNfGoGb
mvtCMwUX8OatCH489JVQihJpbg5BpUXHYsDWYNGjXnkx8vcy3FDNQzuwAGpzF66guFkLRrWXGVug
qgdNGWyjkVFXm/jXDawIhZu5PIyg2LI866X4RJFnjlFCKCRs3byZUDEL3l6ToMydA4kGFCCRBsuj
gEA4jE8TJCZkkCg1dzTzEoisVURw1W8Wnnz0rsgo/9ShUnS558qsT/MUlSdojrbTs/443RvPza16
H/iyu2hXoaW9P4S/4cVdn8+tQ73C5V0ZtU5ZonxEneaDZXo6qjGTezU8doo7JQ/XsT53GX5cOWjQ
+b+D5LMLMTPSHp4vLscdtUMPoevQ1pzZNu7zmxx6XXS232Q7e6n80AUlASr5JUFKYOs8rIerXk4z
UsckNjRsn3n0u+Q4ocine7Zq11C+Xx/rZrpwjcSdPD2nTB1CIKnJESa5mzqXyEddR6EC2deGX+WG
U4k61z43SnAzzB1Cy+pDtZcww41dnGf49ejMtccQsjN29Na+BI/Hlthoo3C/B14oymkT0Wbizo2K
gj25T2CxQQznB8/GffLWuKYXe8i97UIs6EPiWq7m1Af9sXKlby1IGnbNlxK7Gwrde/hJFPSZyWFP
vtY+NG6PsehhtGXal/5906AqFDf47kz0Nc1pkie4w8bbIB7BUiC6trYM1NrV4Na9ZnmbyRMuDxbY
OshEpHwXCKvfN993axRunetMj7V5uaJyGHRospnZGcQKWvROOlRQZBL0Q7xKfpnl3UB9fZK967t7
6/5aw3NvBakcUWebA16rpJt0No9D9hsMpW/NJBLJFU0nZxfrXi4YAxm4Y073uvIy9U9t8Pv6YAQQ
/LMg6bKOmSEGo6azo8Yq2EBnf86Yex1m059ZTRrfvDdbNNK7YZk08HThRY67uLMOtXrX696gvCfK
sVBc2cgP13FFw+NMXhiNvSJHgA31LzXyZr3yoKtv1zG2D/4/bwneVdMt9DznJVYpHlC+14OgaZC+
WNZwrHX1R2I9NVa8v464fZD/IHIHYKJpnWkBEOvqHMjwAnMoTwjuxk0MZaEsXbhyPpUlMagmK8Ny
yNQuui3ogPAI1Yru5/WRbM6dolEL2syqpfNzJ6MMCHoMC0pluJNkT1ABgly9KhEo19yFyNb9Nzxu
5vJwnlLQ1eAtVD3W2l2Q+ul0SqyvefAwgqflOtjm5lsNbvl95UqbcpyksgGwqZ9RkHyo0wYt4YKq
3U1rtAJZfl+BpGE/IOUNkGCoPFAeOXJM8f627lDtIdh2osXiHpJGyBI1lQEFskRCUbfitfOPaXwi
6lESlQBvzh1EAHVwa6P5kQ/Nm20zlVmAu9wEMfA03CiWG1ei5vNtn2yFwm0HpqmllC1PY+sc3dX7
eY/s1SE/l6AuSWwkbgs7dsmBOdI59+Xczs6WpwrWT13uRL6g01x9A7dL2k4D+USKI9D/vIMoTviK
wr73L8+qDqG3yu0dfWc6szO9WV7nkJtZd1pfE3zDZrPQ+hu4TYTY6Jg3IeahA3mBmw+O/jgem12/
T35UP6MHAipHD2kwxbt+QLY9ttXYuR2VMXUymgq40E6yJBtNgMd2r74H7x2xkVuSfdWufiBLelei
VNn0clHRw+bhWeEvO351eAJNS1MaA19/OlPwNbwFpyHxsPayD22ux+4YPKq3oK8If1wfuAiXu9gT
oyl1g2HNwXEdI4SgnWfJE2q+ClA+vPTV6MwUFeAjweji+kcSHKEhkEKje64Ez7flY69s4I+rfwWj
6k1AErpMIthGs8j8ReBmQ63AlsnvOZLh+cuI24rqZjeN0Z+l+4jwrVA1NtdRPwG1K9+lQHOzFOw4
GSjPng3EDePGv75inykyl8fFCo9zbcMyp1K3xE8nB4pIICxzzC/4DxoHzVu9sVvvq/yjdeRH6cR2
LZqunexBOk27618hsIofZBqrQbcE9MelhH1TQbllHBS/0ByDiOImIhTOIhXgi++jZd9UNQPzQeXo
5K1NRS6haAGX3bsaS1azpUwBKHLys1G8pnOr6KeeelCGtBMRs/bn1xloFNGtDnpL0OyDj5obUx0m
fWEyEC1YBWR6pS5EhFcvZNXJaJy8gohu/mrRjB5i0g37RJtSt+5Q6mWXaps6YTsHdjWn0RurSxA7
B2oSuHJDQGybh1mn28UwtjdsJGOMrt8q9EdjjH52SR8OrlQb+s+uZOGvKKhjv9HGacT+NNQfZl/r
BzZM6XEKrW4EOXU9P3a0VkBgIKdfg6aCSHkdNXgtx01+klhHz6ncF38tPwBuKV3Tofepmaib42Ym
7GStzxflD3OS4p1kzGgqqOgBmfH6QAhyLpNlBfZUaP3N9c38+R2HNUGtz8IMjv7MT+0ocV6CQMIE
L7760OHWyz2igk5HPsw3hY/nsPzc7K8jfvJpOUDuNQBaORAYfxDxNw8EXNmmSDfik8XlADgj0Wph
a0nYR6j38UBoWEgo2I9lVP241wfy6YQuOGgXQPO3gf/D1yFKVV918UJIbxmV13XpLUMlfdfXgrrb
z34BcJB+g1QyCHrA+ccldEotSOD04+IA4e/ggZJ7X5xI4pTHYB+qNt3ppc120OUQvKi2pnENy61T
lrSKFpWAVZob0M9J5H0qzhmaia7P4uciGAxPUUGdriyDs3jWW3T09G0VaRBm6GsmO1EU9Wcc8+F3
3EnNXtY6K7SNtBx/WEzrbtk4lHBLevhCqIhsbhCirx+ztEAJfivN+Usda+l9lUndj5JKs+CUbmxd
UBGDe2ThI8ZzjPOU0B9WJUM6gAXZGtxYgnkSJQiXv3BxjYOmHyJHYCGE7BShJmcHhkjRhr7GnlIn
p1Y8lXl9p9oN6+1aWA2/scBgDtENsL1TCoZb7pz0soaY7wfne2H37Fs93rUFYsuCOdta3wsYzr3v
h+H/kPZlzW3zwLK/iFUESILkKzdJtrzKdmy/sOwk5r7v/PWn6br3iwTxCJWcSuXVLYCDwWCW7mqM
J7DXTxvzEKQWtYtH/Tq98+8ju/0CZ0KChiYPhRSnEkSW5+HCspt4ukBrBDJrBq+voSpJ6ycJWO3J
QTuoV6orufGn+vCp3faB1dvJDmzB3XbKLDvaKfa0jTeDiDhmxWROfgJ3ihLNjKgxLcT6+RszbmJR
08F5TodbI/cVYznqtaVcZGs/F+0YH8JHvaU6EbXk0O0+meiVchYxcHjc5wyjFDplISw03HU3BcNL
xd/PGxVMG1cYenkAPecP0PjaL8pT+ybwFKK95A6HJKVKqlIstX6Nd/kuMpz+hwq5GIsshmS3j4n3
93fVydfjwqMQOYM+Xfj7DTTBypIbjKJciGhNnEuJ5Zi12bKmnCY71sdbVL8vb9v6Mf9zCJYPehTi
VWWYVvOENVR54JkK0tzjDwa2ZeL9Aw6yR2CMhQIIorxTHK0nZdhjLsTOIBShjVZgfGA62sR09mWc
lWtXQ6/AfzicATKwfE542GR2IN1j2hPtNVInsrTlSj1zw0cYnKUlzKfN2ANjDh5jH+KumZvraBEZ
tu18Q+uHKN/J5gdmlC4vbfVTHcFy5sbQrChFxuIsVEzOIo8JvqnKv1FEn0q0hbzRhcXUmh2W5xsH
rbyrAygBiwiGRBic2U3F7Ge0BUYdPM7GthhsqJGKYofV0wPSXAOhK7RXeYqzzqBRoDbYsMqEjqzm
mNEWVNgLT6kuP6O0pkYvdXpofLyg8Fbr0idJFASeV9kWf7jQrCE/ixmK78zS0fEqmgqypwXMvqs8
RX/oMw8iRd5Y2X6G3Ank++RxnxaCs7YWE2omXRjXYC7oIeS+YKuFrJ4ixLi1MzpQQPycMwtPNtNO
reBOs8sb+XGULCHVyXKG+XNxDMt91FhSYuwC9MLYBorq29ELLKu+Hu3utTpU17qgVLp2HI7RuASN
zpJ5wnwRioXZtlRv0FlnNE7dCw7d8psvrInnxKnNzAjbBUWrX/PSUecboy+tBAXM0fOz18snfDUk
OVoTzzRNpGqcKwq0xgo24P7AJ4vv9FuEQLGFOh0kkl4Dp3TCx4NyhSb72BnQ7Cqa9zlP+cFoj38F
F5UUY1e2fgjzme/eI1T75y34Jg6m+5vuGs+36k2Jwfnr61HgV9d8wqKQrIIyRkfjNWe1c0mSwpAR
Cqa1U9c1iPHALvx4eYfXHrRY2x8QzkaHmRhJPWFtrdc72ra7haDKR7YfHN/qN8MW9B0CwLXL4hiQ
M9OuJiZtCADphqSevxmfgofidZxtwizIk/zD9WdCpYkgdP8eQj69ZtGMp5rVEu9FOYLnfRtvB9GL
c/UzKXgRgNwMiRpeNrYY6niIRri0RU0oXCQRQfreC9ax5rrNPyA81d5ohHo8zwBpyycf0jaRkNBa
sAyeaGPAG26KM9xAUlVaENJg3ZUv+hqLxZ45DxVqquCO/yb8P/0a2aTjXhogFteSPah8uv6t1z0l
2U3Di8DKVlejgjwUHAXQC/x+Zh3dM50S68Hk4+x09vizhYvILN2Dy7foIdrNdvkw2kKSttVvdITJ
HSUDTHA9C2Bro6d+JdeDazjzptint9WutQNP24lGLJejcr6dfxbJHaVUa2sGHUFwvmyCx+w52ie7
0S2R0L28masu/8+6+ElOrYxCtHkCpvd0NOFYjadhOb3A24lQuLxNnIcTUapl937OTvDg72mBR66o
5UWwZd8XzpFdGAH123QASrwHEYUdot+ldyNPdBevxjloDPv/9sfHOR1R2yAegaM+EFz97XXtIiH5
mm6Gh8sfR2Do34oJRwuaqZ6p6AdbJPW2s+8E9c6nz5ch1h7NCJpA1AwR5IVugLOzrmhBoTBDAo6k
b6V0haSvU/TuxB593TPMTUK/dNkrdMGo3ko8A1QFRFLL+T0b+dDCzmfQ2kHYbfZo82gh9rmtkH0u
BHmP/2V5OkakqQkxEpmzPJJ2aUOzBCpPrHMLdKz6xo9CfoUYOGQ5iQt9MAjqSlCzBDNeMCefl3d3
xWssEel/6PTUJ/ZJIksGBMMga4tJD+OWiPI6q/vIkNWBL0SqmHfsqd43LfQfsDyE14n0NY6PUngT
ikL7FUMEwB8Ybh1tqLQYEgOMEuyDeN+HW833/mGrjiCWePvE1iWjCpIMUmMU/O5oVy2Dp8sIokUs
H+sIQaqDGkl/LAJ1F6swv9BRD6EWQfFxLeZikPxkILpUwOP+/Vw5QpkbI5FKCpQ4UK1yYchBFTBX
rDy/RUoXeKPmzA2og57H7tkXtdStuMAT9MVejtATSeljSYbBZX28aUz9IPfV9aTnFggEXUhKOPGY
wRCbzeWtXbn7T2C5aDZK4wB5VSx6Vh4bf59qNyN5U+p3ZRaESuffEClhXZXpMicGWQfOW2XNUKGV
WY8xNC+HVtJVtxmTrFQOBf7pfB8X9n+waKHdHengswxO21VtPjGQvOVgWe5uyvEwVJM9KDu53fT6
fS7SrVxbGPRoITyCYyxDAPT0w40lWE7LUkdzfWqDTjoJH6Xm7fJHEkDwrXVax3LTLwBRQl63Vl+V
jjnN5FwGWdFP+NYyU0DKhZgW2n2nC/FB9oLkl5GAGgLaqUZpZ1+mhVkzxWprS3+XbtghcUSNM+d+
9hSUM/tJKvVhGAFagY4QHU7OIIrRV16rgDBUFCUVAmUPvvRUgecqjCBqYFdu/tR7oJL34k2+M/fp
rmFWYedbJX/RN6X9MFjmPt6Ye5E47LmvP/0FnBPOVInlcoRfoPdWKe006vZKj9fIy+UvuAID6qGl
iocxt+VUn35AHK+sN7sIC+yeNfNaGT1dfuqI4CCfz2apBujpFoYjKoO55PtdfuSp5IaaVZZmyDVY
2WPyQnr0oMfERsLeiq6ije+klgJJr5veDbzsIBQn+/bDp/H1KT534Kp0po2JEMTurmYPsoye+kZu
0a6Ljnfj5pe++fh1eVtXLoYTQD7S7mRw1sUGAP13kBwPsp289NfEMl3tphs98hVbgyWAPHfLKJRC
SQtPZDhNjRcNjeVJqjXM7SA1Jh3i++q2P8S6w/YLaaQ1b8x3YidO5duKJnxXrFkRlKANSIhBCwcS
badWpEkTI4kfwIpSP0WPj/+Yyt3tMEvNjsi+iHpkbaHHaMuvOTKmRNfiWVKkxM4jEGOq5ceYp080
eDNmup3ar8vbuuJHDTTeoD8UcesiVHkKFsdl6FcVPqRZBPYof4wQa2Tl4TLIikeDyCs8DcNcNNH4
6udIxrbQTahkjJBB0yzE6PoDQkBDYJVrMGjIwZ2qo36vnH2myMgwrDYgeYoSLnRgSkOUFli5ScGJ
S3GFYpb8/H0xhWZGqkXjUve9ZH4N6wFETDtQXhfEg4Azyq2iTmEIzOALcGcbnhp1YyjJUfgZLugP
ZykzwyBfVCGNZrZk1Z/szJf9ewi+wj70ELUFK9RK9EwZfeeYQwiCTBqzwG4xglNiTIBK6AwfJNRA
o7kZdsMgqS+Z3yCKx1BFuY1LJZmdXkEgImesDTfdkCrE6RGU7Jt66PYo79e3FZmC7rrUI/WezQwe
e55mj7ZTeM1oJr/TqTCux8hodh0MGFwlJENMo84qweglarUgeg1M9pXJxejNqjF9RtKkPRSND74x
qLT8KBOju1bNZPQ0YDyUBrS6SlDWh042mv2VmjL22ldhtaHJFBKQ1w/t5JBAAilxBFHqWU6bwJ5q
uf9AvBo3Hg1IsevYjIinHvTsfsjrdr6GgtDg35tQy72LwaTc2wMYOcFDkofFTtfC6aXs6tDTo94E
9xVpqYO2ALYJI2UG0YJRlJMTgPsBKtE0lO5SmsuvSTX7D0XbRNAG0THquVDNOmpWE0iHxNApQIEu
zDHlnBRX+IwKSPHNZPpNK4rZ23lIsqeooyUKCpose3nTRF8N5AqpB2K+HGlxXe8SFCCC7jWI4+qT
6nP51YdG/EmCWnHroFNHC6Ilyh7DjCgztsyXBG53zT/oeG7iTa2ARJNPT0VmBPtZdIGwkw7VX8wM
bdYi+odVEDTDIFQEFrRmTp2QqqcRRuzRkiIZD33jpZ2jKc5lF7TiwpFY/QPBxRsm1DuZD5YJZP/f
E405cQcZ3HxA+8tfDx6jqf8YifOoctEV5SBhMc20JfVVg2BbpAC0ckOAQ0/FjQTNIahrcfsV9RPt
EXsvCkC5l4HjP9uwQzhnruqTzeV9O092oSYrywSlOEglgrX99NNEgAmlqkASPJttdUQdQ2o3cyxv
ora0/T77HUuixPuKdiYwEUxBdgiyyVjhKWafVVUYLKJK0gEVm3z/Wtj6bGU36tNTcNtfRzY7aLeJ
WzndffYZutCUwHG3RPOLa7cJKoAaqGsw4Ypm+dNfofmBri4jV7aSeCxQrG4UlmvWjPIYgrvpIek5
FkYLCNP3MB9Jbyb7E4VV3aL3Zu4oD9Uu2teWuRPlSUVLW+zrKMIo81Qv2gG4gYLUZTpZQ767bDYi
BC7D3E6kU6fvixLutYluR/pwGWDtaYZIDOEY0SFBASrd0zW0mIEu8nZCyF1Q6V3vdf2NNnqfW3lh
SJuiC6XWMucm9TKQL+EmyhjmRNrQj6jTJjT7VQdKDCOOmusyGvpK4G7W1n8cinBOIA38cQgWZcOh
e5bwHGChoHtwzXSOAZYfcPQJjbpNClpBLqsa6EtC801lokd8Kq9yKkASORvOc46FnCWThMqmX0bb
IdjlKSoErdPKN2G4vfxRRVDcro1ED/rERxm6GH2nZZEzofW8eFHlyslBqXAZbM2zLfpaSLxAHZjw
bXJVUPRdY8KJDiV4uiKrxNyNujVrxdLG3RCLroW1D3YMx32whiTqlEuAmzL0cvXOJH/5vdWnL5dX
tVICNgwDtSR0DyD5ggmfU8PoTa0OhxKKbZ3bufrWPPxGh9BP+E8MsaEjT9nI2+EadO2vg+mIyjxr
9zgCfaRuqUrPO2dZN3ZaqgF7OXzo7zbQBUjmwr28RAEK//ac8kBmoNFGZSTMLSO8Z+ojEzHIrH2t
o5XwCZJsrucqmbASDbMkm0FJarR/kJuZLAxLmR8fLi9JBMedsWhSq7RJAacoP1P9Z45ovwShdhj/
uIyzliiAVOF/X4iv9sRVZhBpeYlFH+aTjHyjNe+ROMNNsNddtCv0lnFreNGnAHYh1+LfMAbuUNzp
6H2FhvupUdZwIbXfERTmcB1kmm1qjx09ELC0BZETFl47ifvW1s730lwNoXOQUYJa/xTTDEk4BIWK
PS3yEi1XynXRdYduKDOX1Lc9WogkU9ATu+a/TIo5QA1hkY4G3FNIRPWDog8UgQv4el1JudfA0WUZ
US7vSqN6hUqzqFNqFRG1/KVRCoOejFsk61q1qRIEm8WU6uj2ItG8TYaIvNPEl0K7Uis/3WRjlwkq
Ayv3G7i0wWCB2VI8kfjbF584T9iAqnUearuiu9H9anPZZlZOuUlk1PHABYwuDJVbmYTap6F2KOXJ
SZK52iyHkNdsRrT8678vI62UQJcRCRNdFxhRICqf5Y2yfoLG5YRO03YzuJCB+TB7J7diSA2LXjor
B/AUa/EER/e2BJIAGtbAAk9pdpvdGL9CjzmdRz16Z0Pw+Eb+lAXfaiVUOsXkzJIU1UQHHDa7cMMn
eVNYeMI5iR3Zyk1421pXaMQX7Oj5xztF5MI/SSagSO1mtOuhf/in/JIgGWFNu8mCiqbrH4idXnU7
3bmMen4WTkG5iHBoaAEFsmWZ5mGWrkFVODBbaVEiAsvKZaiV/OcJFk9uUmS9xtoRWFJuNa6Mhdm6
rR7y69i51x+aQyBY2+qG6jhwKNWjMMoLOUPOLUeNR87tupvsGR4mVp+qUfTdzlwm/jL42ckiGA9d
R7b8iiPj1PMBqce5y6EGlFq174ThYzNBC6GwE+1n2IuED85uvW+4ZTCCMWpgFuYUbgog/EV1KATG
Acpe/W25cAhED1ry1+/lBUijOlsyGKjdce/l2ceDWc4A1KSQfr+RUq9Gsis33QoiTJctY3ULj6C4
mzwvR1MfFUBN0l5OqEUzSA6lVwHFHiZ77a/bzLmVcV5SiZRQNutlC+XKS0L/OhiG7eUVnUeUHAYX
uWaRmUVqB4zR/KgUMJxiRH20jOmqja/q2UsGG0yTablFy5oE/UoWPQ/mI2vvUXFEN8KT4NcsG3gS
SnC/hrPRmHZFIav4NXVvd/W1qoEnzOysHoNCJbsG87RFZa9qrsPc7YQkOIuhnIEjuWxAUR1tJnyX
p8SqJDBALosGa/qWIBak1XArdaFlkGQzQXQSsqTOWL/nJuhtSz8TfYpVfAOkZeg0oajpcp8bSZ9p
iCT41Y4wzA9iekhCPb57lhlKTZmyldCK3Wf+BxQmX1VZEN2c3yPYevBiIBeEeIPS7/aUI/dQKF3P
UgOr74cfQ84cn9aYX0RzgIRxv6aSbb3Q3RL8/MY0uoGWvA5D7vqs3dcZZAQu28Ga7zj+Ldw503yI
T6YtdiJHQTYIXdn8reDyrIJ/2fJjIG7LWyOTkSAAUKWX4It7UYwNlUurKZ4Ysu0SHt59Y8XlvQKB
qMtLPI9Lvvd7CYAWok5kOU79oym3SV9BY/c7TaOUYK78pcgPGXHjUXOT+C6cbjPqXgZd39c/mIt/
O/rGs4qj1UHZxK6iYq5cGk1K6rA4GzZ1Go1vvVkOj5cRl7/Inyks9L9Vctd2OEdl1i/Riab+iqXr
BBULv7DC0VbkmzgVzVWdXaQnewr2/dP1+aSaYloukUleXEEneVs2PhzI78trOgtFOBTuwunnukvV
ZU3T2NlQUtySTr/JowOou2wUTgTBwQrh5nIwMXotywricZXbwhScikUnIzrQQsMKZ1uWHzQ1hcjE
k8E+48FOi8mK1NfCv+tywflYt5f/oHn99GaUtMSYAN1CLXmgXtZ1TgamjUikRL9+GtDEYuCjofjM
VyL0epTmmgIpK15C36snmwY3qOdYRLlCP70+23MvWNx5w93yHY8wudOgzyBrIgUwWYIGHd1LZdWW
/L0Re5J2zarN7LtMciIhxdviVM7OxBEu90Gj3pC6lAAXo6l2be7q9lZj8O52O+yzDhNrreOnHh7O
GCL1QZh52XpXvymyBKigKii583VU0sRTYmZqDrupn7shfoiGwR7Cl1QSXairp/EIafklR96mHftU
HgcgFX7qlGHoKH3klVL+D05teUyCmA0EvMhCnMIUpB+liBJESUr9u246ZDkCuNFcVd8T0gkmKdd2
D8k3BTSm+K/ydmpUdUYkWcLTgCJk8sHW0UKlVaoefLWzL3+ote07huLMU0GpM1BQA0W+LaudRGk1
K4UQllMybXMZ6fzdipNwDMVtoa7lYd9ngCpyUG2/U/OelbddtQ/LnygeK/O7TF6Iv6X9jyJ5JCPm
AwW/YM2lHv0APuuXj+iVw/w/Qp/iV5ZdycaegAfEoPdZJGo1WbaNP33HULz3rny1MYOgsJtZ/0rC
lwRv9YL1TolSl1GGXq/+vYoOdtdcjBPttdCc5xClmElJ0/v4kLm2M5vuGYJwTtX7/3IOjmC4oEkx
wjQi0KqC9nF03RaqNwMiGrVtnVFBz+HKHmKcARQA6EKF8iKfQJWi9P99LlXSEJ1NVeFCUges8YF+
H7cSmMZrCF2i47cWhBPLa4T7eBq4SDTkoIHPeA2IvOxYmGVhgbpQJD0qXabbGRojBNa4mDuPoiLT
hzYkHTkwXpp0rkCGnCl4GGfVC7TAZTC5grbYfzfMCdK2mUVEszvnRVGQh6BYgSk8DTMpSGue+rCq
gCpLXcmFHRmlpWDOPYUb62Yd4lHIpw7a1qSzG1GIQmvSToF2MPS7XK2NNu0cW3Uw3EY5RqXY4M5M
f5ILYhlGuknNxIvNxClz006oaFR0xRPiJ5twguAYWxp/Tn/yNA5pNZYE7YRN45Q+gpHYSuNfWftw
2Tmt2Rra4VHsANME+v4X13F0i6DoJ0VJrxYQfdtoFCnCcBcMTzTBm6jd6jjH/zc4zusWpJ5lfV7g
gufCDC1i3sb9Xeg/50NvZf/yCtBQxoEqGioqCuGTMllZRWMjs8IG301qWDUy6HFCnIa+RIbVaLu5
uCn8v48A0OiPJjtMUqg6JFxOdzSgnTaG6VDYfe20CrK86e98ehpkkYTTilM/weEcUpCZA6sIjpFm
bHvzCoLUGqQoyWynpbCRaiWmWjwr2O7A44TnBm+NwVjXagQsndyP6r002hQPaBrZC9W4Zno6cYrS
q9EzFisbo/992WjWwlcYJ6AZhorBmM0Zacb0mGXT+G2krfwzqd51DaI/2xKEghp6gbpNOgrOxZor
PIbkDDVs/TFvGL4ia0BLPJuHTBFNZa5+wKNVcWFByJRp0HpASFW4r7Tak4LK6+voRkvSH304iViN
FsPj/e7Rkvi2b8rSpjRa7KJeDb/q8E6HtlAaBnfIgV2VSneQAsMzkahs1dfGEMXFa++s42/I86ya
hQmFRxOrDZtdUrlVDLKp8lHqfvnBixHui/JADLdWnkDGL7CeVeP9s88md1AiidJ8MoBcV/HCemXN
bbjXWHxXs+K5KVNvGh4nJdxIQe8k8WFSXkifip6Zos1ffuSRn00UNhVDic1Pql+p/9BVgwOV8Sy+
Ay1r2u/yGU+xH42o53LtFsF0mokWVRWNSPxVO02BPOYqUEPi5O1Bb+79wYtzQdiwdoccoahcXiCJ
/a6QNKBoKu70DrerN5Mt1d7p0kD4dPlzrkQPTEanp7KMcWHygzs1kT7lKgHZmG0az1KebFj5MpnS
oZZzSyrYPtbQuK2FgukxASj/Ulc1RqShBSjUzIv+WfOvY7wnobBJ5T1Iii0m4qBbHCp3VsGbsFDO
G0hYggzq1FxQxjADWiNiAXFI2VKL1rtJqA2wYh0nINzB0DKW+a0CkHm8b/FIT01o2iAGEyk3iBbD
2X4kGaTQywXH+ETbL5r7UNhtrMt2seJNmQzStuWJCtYL3tTzCuPtiY6ACQVdNX0xCxeqq5MWI78o
+jir+6aoCq535FLwMD79OCbF7EUhA6r07+b+dzUc9OCgiYhmV04VFvQHZbmhjjzGnKCilEpAkXTk
SaFuYLjMd6vuLVAqexBJo63dsehQJBjEZPCV0Fg4hasNlJToAqdnID/5HDAhie4opj3o85YM7tBt
JJFdrH0yFJd0cG2h5I+EySmkVhiGmi7BIGacnQhM9KbuFsFtbewrNRI44LUTjMl9HCW0mC6jCKdY
RhMW1DeAVWShVSQ7kzyHxasB0Sut/QnN8Boe+LJBrlkJzAMNrQiY0ATJbehUMYjSDkBECzgUUaCa
oAZ7guldmv51fxSmA46g+Pc9ag6JViULlDQsorhbif5QoGkwF4aojrG+KjyhTLR2oibIhWINRqvL
MdAKe2rr9FfuB8WnURLpdaBNeWh06mvuVKTB9aCF6T6dZ33PJpq1GwJB6V0llXjfUXUuyD3a/Unn
RnNY9Y6sQP3v8u6vnR4EO8RcZvZQbuJ2v9TGsekmvUCEmsKQPdbca6BuTEHboBShNdRvl/HWbBmt
K+jnoIj50XVxal8B68q+bIAXtpWVFGhVfxsRjjP53ohCgS2vrg1lX1BRIGl9VtsAK3PRKcva5qom
P0YaTi7Vy5s6KDEwO5e3SVpEWyxe1Aux3OPcpQS5YEzymZjSMpFsOV2jX4IXbEjQu1wWb1S9oWbq
aOyhpA+Ujk44XjWqi/rd5X1dWesJ5mKPR15Q1ee6V42mtCH+Y83p7GTTx5Kw09LUatF926L2fRlx
rVR3AsmZ+DgNwairC2TtyiD8VDfZvFkKlkTflgQT6uXODG5U02krLy8fSvPl8g9YXzKoHwkEqBEz
c6aLex4chGkHigf5piycpn00wKSvQI8XOe1gEripteSIThQUZlGXRQcD74XDVKmiOA5KcP0w/8XI
5elRD1RymKORElvp0/ZtYEqypWqmfVVaZ36YY9i7TQ/6DWtEIW+n5o32Cj+O3wbiNuPRiBMt2UiF
OgwOq/owdOueJT+0UBqdjCmNE0s1+QpmBVksQgLyL89VfMH/dpAP1xLMfpU+gaHGMhpT6bYwb6d+
11W2hDHDDoPPPnspwaSAegj7NdYiyfm1u/QEn7tsCtkAgVKALxjMuzix1ehHGduBbE/Rc6hsR+21
FMqVr8RYJ5Cc/xkiRP90MRpKH8L+tzzfqt3XZbtc7O78+P/ZVe66Lvs+nUcZuxqGKq5QkCkST0MT
vJlts9mpF2N1LyOuOFUQVILNSwGfLPhQuX2UBmIOszKX9mxeTVAD7g3LrD8jf6MLv9kaFLI2BC3N
oK5BRvnUz5h1htmwAO3Mo/Re5I42o0sjcRWaWeMsaqlZuUMxioZ5GkSpxDzLEKktuPzApVfabYaC
X75HpO/G8c++2l7evjU7xJgT3n9w18tkDefJSC8zv09Jaaudhib0XFe71FJTNXSGpi1ma2pkGlqj
Ked7Jhnt4GQx5tecKhizv22ER4n1+JcsPu/IjUPYXJV7RUa3eDg+NPPPInptUXKcElRdZhEl2+r+
gg9K/6akPSMHRt96UMcdlp3OTWH5OgjuGMlfC1N/lVJ0Ilze5bWTR8BzRNHToqlnY9J9EPoGuuRw
LCoM1AWgAgLJg2/oApgVA8V6yKKQtNwM/KNDVmWjJXNSopyKLfMtmR5QPjWTT0VENrN2zkHPpYDk
Cu9ayvc59zkm+lRwYNsGSFLyl3KC6kBzBVrfTBo3WRHu4P0vb+FarXgh3AUBjCljeIlnczCkui7B
HI87SP6Skw2idYt0kQUeiX6EEor5VhQvgfIS5wI2ve+CIu/TjoB1LnUxll0itwqAVam3qw6EHJIT
m/ea/0GhDFkNXuRfmdVGm7cQL2nU+1p/jYK3ubhtREa7GnYc/xTO2Y3tlPUdw0+RIE+m4VwOBD1S
maPJH7He2Eq9pdk+mJ18sgIJvfX2Ihp8+TusmTJSKipmgxB6nM3G6YqvBKpS4U8bphtrd2EItrbi
7TLImlfCSwxHRkGCA6NxnKulekszkPdD1RyFlsFL6YefbYzFkGsvnq7quLcZel8vo54tDb0di6bq
8hRDQzvv3+fSZKDgwQhJXIAUArzuYGiglcCOv7udT8wJKKAxYOAXwusIZ+jUzWGIIwgzBQylGKud
XPUmdOhOcfLryUshsTZDOCV0RhtjpzZkx/ON83FlG64oz3t2frkfwSUOIr3UalXGdNe0ATs6GAU+
zWvfaW6iXbEzbwyr+pX83lMruSsd4/HyLi9/+tL6l69w5ObJbIR1UmP9GpusUVYsRdRR+b2FlyAW
538EoVS10RsEq8MIHjQf1ff32GNvP7Ur4w6MjRZ7aPfRe/ZQPLW38yc03gPVJq7/cXmdZ86Y22Lu
YtVn6HfJCn5EjQGh+D6WPaJss2xfwFdeRjp3CxwUd3MGqZyD8wlQupW+YWadjVb5mT3v+xfpy9iq
j23i6oJH/upXVBFvYZQUQRdf7UnyEfnyCXPLIQksvTPtMvx5eVV0dQOPIPivGEVyLmHw3C5Sh9xV
VpRtWkey9LunWLd+ylb4xZ5+1JZk2rWbbSpnKDGtZHWYrmG33XUsmtQ+ixiwyWg7QcKALsIOfHYo
GWK9VEoU61RyRYerXHUn46tAaUmw7LOnnbow4qKPeuHhwD/O9Wlp1k3RMnzcTEXhVV0yb/PerGdL
zzUWOLoZGjeRnIW3gRl2hVMXWXU7DGl6iGYlukozmhUbvyZSbFUV5GIp89MDBV/WnsbjOCGzMlbb
Rgop3fdtlMmWXqeYGIqLWIpcFkUTBRFCpB1SU4pBpNpQtoubpsI+p0QSZUnP3RBWqSuYrJHRxoCu
39OD6k9J4NfgCsMMsCa705D7tto00m5oF8CqRdKCDupGmzr0R/aVIYiXzh0+4NFqC+FZ3GYgVj2F
z8ADFCUluDQjSiuv1ZPg1ZiUEgKQde5d/qyrUBjpQb8XxCHg/E+hRjMmcR6DVBNtBZOlkzzahSVD
ubkfRe01a1DgqYWRooGZYrb6FCouFakY0gZM81PZXBcGKx9o3BrIwSmgpLi8rBWmoyXDh6Q6thE9
tN+H+MjVjlHbDU1Z4bKy8yfzrtiOjkYcPCEiq4mtZN+6YPLYBxvD0dzUhTv6kW9Ek+QrCz75DZz7
IwnEboIBv6GP95r2EupvyIsLFirC4DZ1SuSgKwxgzPmd392BxSKODpf38tylnmwlP/NSj3MDKQ5A
qPPkEZJuIRDl/D0E+g1VEx0jpibzTS46WgEr1QeEFOtexHTQdiSCVayN7rBjDM5t98j55q0EjMpN
Qze+z56NvbyjgUuuzA1i9tKaRR9nbeeOIblz3ER6CBYHQKYzxvkzKDkIMoznbwA05x0jcCYWQJgW
5Usg1Hv9ENq0hoSW9og3o5V5gwPqUNu4069yWxYlGldugxNgzu7wFo2QSqtz23hI73sHI57Gm3ZN
oQFi7HQ3Bbz5Ql76G184SreKjDIPQ/0U9xDPz8C0vm0jiGjZrIgsNX+KX0EHh9lth4EkZ/y8bJgr
FwHD7WriCgD/lMl3lcG9mGlXt2h/JHdT31tkDBwZhEnMMfzN5LONsDVm7UDjmxp4juN9gdTmqZfs
4rAwy6JHuhQBoDxeZfFH19iXV3UeMgDhCGOx2yPnWCu1hFIAMDDFFn31zQ85cOJQdODOUu4LnTVS
N3guYc7+rNTYaO1SH4bChv8sX5UHtpgF9SoDatHT39a4OShuQeFA/bGWkGPOtGsJ3WZZeGBoFA9N
izAoxtrVLHh8r+wgjhbGXbXvjn+ekRXD7iZDFjmzy/KuUsBaqmKEbdqopfT3nwrMchiVQ5abKVTm
zllAWaXnSQ/ubnDJTxGo1uboNgRBYKNWj5etYsVbHUN9v32PrMIv1UKeW0BNrLLGJr+buvLtMsSK
ccMiKDL1ILUyz16ylZoNjV8CYugDJ/OV+wQjA2EiUvRb8/WoAi+SS6gLa1jVqYF3ENAZgnQClefg
dfNjlF5L8UtAd5rqGBGkiarrebSH+LZMoS31dHmN3y2up688E9lRfCuU7rSFj/gUnLWajok8FZpP
D5DphqTg3ti5ySbZYPx2sibvf0i7sh25cWX5RQK0UZRetdTW1bt7fRHcbVv7vuvrb7DvYEbFEopo
nzM48IMBZ1FMJpOZkRHWvYTXLMikOvtJ2opgM2u7yAAz0CPHS/4MfClLEu2jhIAKOQvAfogjEf1F
ygjoK/AdALqbgNyero90pPANPDCcqHwmxWFW74Wp4srLEd8QKF68bdBJOqvmAK83GZli4IVKrpLB
tex809vjfXQ936MnWkmbn+pOVHJW1w41SI+AjUAXFAhfroo1l6RoSYWFZZiU7g6vjdcCuBrZmGXu
7My+7V11a92UO+3G39WTZ+4zBzyWxA5ANi76MefTl3huLX+MevqVkzmry7TBjwFBkGLZcQ/lgQDM
He1dvMGjUn6lD5ET+OChc25+CTyY/dtnHrz4EPwdZOaRkuSw3b8mf6YD+Na8ytbvurdP89e8HSEu
0e6Go0Ht+J5uC6bXJKworkWK5fKZmy+CUVfpcVmzvSg861F7RT0TU+tkC6dzRk+6vlfvSwFy/by2
B15UhCS8puHarILMmcRlPwQ1KK+UdjuFzuQ116h+3TaNl9yNAmMry2NvdfRKGBsr5al5pyAp6rku
EQiTnZxJ9owiLaa7L+/jSigAAQZgRWweBYUBbhtNUlRRaSpwIczudugI6SIUzFc5hfMUgIUhAIqD
it4ET9nl+3nY5AUFdfdNsw1f9MEGLT4GlR7vktfQC+IdyhIitNTa0Tgxys7xwjdUKcxyM4NRwLG2
wQ6QduS/u+atfKHX6k69BXCq3oTX2ZWC6CfINL7KHGcrRmxHWQCMkMj/To1Tax4x4IvpV4xibavr
eG8ewJE9fqh3SAvv8+fIJfvoLXmJHuNtK7g+VwKUQVSMwDEVCpjmKv5ZpdRa6IfIDfNrP7yJqmtq
/RnU3bfdBsJHAFMh8qLUw49wmEmUQ5g2wdO5elb0VyP9vu+jzsAg5qxBelZyyJuunRI9z52yA04r
cdX8VusE+RnbBW6X8D4AAg2FDYxq8E0ZNfV1A+xeeOwpWyX7MZjbgr7oxl4mDz5JbYxU2Jc/2tmB
xvAJzACww/B72KFTt5BliN0iNQPBTpvYyuSWSm7TaPu/GeFee1UJXmp/hBHiQ/AN07Javm1E23MW
NdgYjY7MBY8PEPHxqa2sDKMxjgm6DYDAhpo7AF5xeRlnbvxlATZAN4ERVb5i2XZlGfUquGfHynLz
yjWtBwX4TfnjspmVLUHcw/QfURVGL8n+fhEm/KIukT2XKFhWrY2JFHuYXoJvJ0PgzNABAAOqFxQy
wCmfGpGaIiQ1BYNTHmr3GJR3Sa5s1UDwzl9bytIKlwxM6eB3MdrhTg4tGszJbpWou9WoiAF/1YyG
74V6so7iIxfb+hGlSGMGuVyfkmM7atcULN1gsvi+G2NmB5GMcdPLqPicfrNpllSjJsC6NiBdQxin
lWaDuffy7p+VCbAxYBfB2QeHEDBf/CVRVDnqmAZkRwjZDFbkFfMEOVBGehVDS20AyYmo3ncWdDiT
XAyIzbKiYwuwAngznEL2ovJn4LduAgFrHdTc9ZZEgtuI/YsnYQ61MpRtcfmCopoCaXL6JelcGCVh
RJKm2SCVQEI2gC4gKbfGbD70f8FDwewx7jxFZRyM/NUQ+lrndxmjNwTvU5d6pQF2220ROwV9SsB/
rtyH4asVCLqCa6sEFlXX8ZDDlcGzb+AuGaKsRolJqw9BCJJARi151YyWXYgAdCuhCZ0NNv+kq5Dt
tXivyZN0rgqYwtW/zzT/2KVJh/fin84STa+tmWKjXTKI+HFl8G9UPS8ajNDAW4jRy3ajlN21GU7t
sWwqyW6D6S8iFfSmMYEE7A74uPkbalDNRvExSOPUquGB9tc2oYAJ3vTLx25tr6DEw3TGUMY9S2wt
sBzDe9A5KZSEugkNKJCP+X2kpMBd5cVmyvPXv7EIlQYNOus6OlSnZ6CidZ/WFcgjk6J9ahvzOsQc
QELQAIvNZNMYIgaS9RX+Z497mTQj4Ec0hL2qKd5mYnhNPh5GUKI1UnVv1CLKqZWYTCEy9O/yuCM+
Ibuu0gQf1MwHjMj/AJBnU0Te5W+4agQ5HwjdQPl8xi+TF5NlgnsTN3Ki7sH10/bEA/W9wDdWPX5h
hftyQdbVScxwDGOobuTaf+3a6lqbP4OoFnSB19aDFhPj7Ucyg47TqU9o8xTHczwhEvcP6WBBWlay
Q1HwXblhUJNDjxn/Q5+Qv/r1WJ9qX2KcXLLihvKLHL346C3lfnNfRT8zen95j1bNUTg5GOExPKlx
a5rGEDzaTL+9mcsDTY6p9qseKs/4XYKctdceL1tbyQIpRpyRBCCxwVfk8ppaHjq5AWrSSSzrU0pN
T8sjwTtgzR2QnmkodCNNo3yrHodI1tUGsRaP173c5W43TO+o5EJllQjuyTV/QP6EkW1MbGBgg/39
IhWMFLDY5xQt+xjMqJoGrZ1do6aCJ8B50Qq349IKd3kYAJ7lVoUFtame/ZIQGw7+qNV3hdpPT4o0
0x1qyuUWHfsUJUnaXMUlOoQ2Jd1wU41j/GRknjr0++/vJD6xhRcrWAag9nC69i4F600agg9Tsfw7
LSrvxurpsoXVjYQeu4YAApo6HoWtBiS3pppZAHg5OvRypsTbUVOqEANMgKO1YS+qD62ZRLkBmG8T
xQ240OmiMPql+Q1BEI7S7HWQX+ZEuy8ZoQiKy5vLq1vzHTRjUBzBbQa+SO5+oVWPSRFonmD6kSR2
SfQ/VpsdUOSuBOFx7cihPY7vR9GwxlTM6ZqiVsuLmSnyAWjxVlSYMMeghGAx50Uuzkc5I1Y0ET80
cBKkauenwxaCcsbsBCS0jdgtKs3Rw61wlHMtdAGegrwDE9AYbOGCiSIFNZ0JICpl3e4jQ9vPUXf0
03E3IS77dXdI9Nq9vGsik5yD9IUx+XkAk3VdYSrYsEfzs4UeT+B7gM/l0V8EZzyWMfHAXsyojJ/u
XT9NvR4w8v82j7YdlV9zuTwUJdpqVL1up8iVMupdXuHaEQDakSkcoVmIudJTk2E1jySGXplD0UPR
Z3kzZfmVXqBUbhJBNeUc48q8hqIBitlVlPv4pqRKMRVRdDgD0KaEtPhg68gVaLCJk8+R2pJ2U/mP
VN3oVBBS184eKpdIxhlPytkcWgjc45zoDNvUUFvJszvQn298oGsvf0rm9PwzamGGn0FrMD8I5gOY
kevAC9pnCXXnqtiE4PboY8FVtLZtREUGjhcNprv4N3ZAJCVWU5Ygj+ABb3zzl1UN1JHaMbQnK9le
XtnqeV8GSs5LAqs3gbnBbhmddhPVD4VJC8x4DduUBBt1Tt/GmbzW2W1siNTnVhdKwLEOXmRLxm84
9c8YsyoDABcMug+hgVS1ixhCM7pqZ4bgfbi6SLz1UeLBycNgNWfKLKRpHmaAmIy2NZVDa2lBeo1k
sxxt8NpZUHLp48a0jUFNbjDBED6oodpdmdB8EdRpzteM5xwOI34JUwviUxqiDWQokQU4qN96g2FP
fuEGYGfKRWPr5x4LQ+BqRR+OvbN4Q1o/kE6zUN/0m2NuvI8ZeGHyHZ6qwNEIDsf5GTw1xda8yJ2I
YpXaqMOUMtV2Y3lWgTRKlEKIjHDXUk9IUykMAJT5XtB8WFKPJ5wgEVqzAQQHAgnqJQZC2elCIBdU
y2MAkEAC4SYj7XcZTTeaJCLrXDED2CkuAciGIWvgS8+Tghu2/OJwa+hPS9a31MeRC8pAEEgEdnj4
vyYhxA0a5sBAL2KHpbRppNHziUgIZtUMBqdY/MVNw1PCSBZIspvKwFeb/N6RzQJzTAZoPdvO//4x
VgAVweAGiiuYD+VfOEFV4wynoEqMoO2WmR7mUJL42iwi16zfDRBwmRCVmkX42fNMgTU58JJDERew
d56gxYiaMPYjWIWs3Y+yrp/VEhebjM68DBEpAj22LLC8y2F5JU4wVTTDwioNVCH5dEEL4rSbowLa
UfKm1z7SadjOSE8mMmwuW2L/0unVBkf8zxLvJX5UBM04wlJrPkGSBreOJ2HOeR7fiYrb3KtE7QOR
Qe7CSdvCB3YWBsOmYiMSOr2Jh42hvkTU9BrplYr0PFa/pQpECSbFgErgL9QOg2FkbJLCUQygK8L7
UZ1c2bd7kWL2mp8ABvaPnTMG0boo5dI3sLBY0VDTfdGt2fFjRyKvmfViSiKS7PNzBwgHQBZoXVB6
jpYlUdmZFjqdTlK3TyjNQINXjd1cKwdBprx6e0IqgTVjGG6EB1/GRAlTs0IiiYrKQTPjwE6CyvOb
8N3vh1+zpT5jLsRRi/xO0SvB5XL+5gFrA6pOOPjsLuMhF3QOhzAA/4lTGVfqBIKzIBBYOP+OChvU
QbqFLgB7wZ1G/bFKUWjoEL9KTMHZkzzEXtJmlg1aXxHd5NpiUDsGAeRXNOFf2uiopRKIzQH3DEqb
kDvh6+0rEeVOMwReAKFCnGT8emyxi7u4qyGKUPuIVSNpchBNkyuakXYjTSAFlqXbrNHJwVeHoyJJ
B9Os95JaPFXVfF2qQQDOYsSaJrxDD0lH+tcfCrXd+RIyskDWekHcOedMQlICtitctNArQxrIhbih
7gEdSkIwF0nGplSynRwC92fIbtlbTjRCoyL2HXn8DGbixkrgWL2IZGxl5yFfraK6BNJuPNy5SNSU
PjqQE6OuVA5BT+2gflAVVZBgrxuBeiUYvtBo5qMPxF+rrJwChDscHr+RtwYkyXQR2+4XxprbeBAl
q2y4FnfGWW2gSfU5Vi0EH+gkbqSbDwyj/wRBkWuiCm1vp8/65YFBffOrY3Jb2+nzo/QjPJTv1BVC
685QnawBg+cm3mQUwHo+re/iKle0BAsuxsQDBTmd2AhIO+5A6ODWdedOfv2glLVpk0YUqlY/Nh5q
zDpyOJ7EAWl3pUUEtvXY+jmNrQOWwas0FIE7V84xlvifGXbjLE4ZyWtQuXUwExXoNKXGTRtGb9++
lllzEu93DO0QlaciMatyTjIJ+2nUD7p/0+evGqBd44PZvOr6rvMFueLKA145sccut8WS2qk1/SmK
Ge2GW9Q3CXihUYZXQLlx0KV3C7rWw5MkpFFe+5DoJ4BPmMFIIMBwajXpS6sq6xR8VzuoB5r3slc4
6hveQ4aru9m+3yafvy5/1zUPWVrk1gm9ziIrAa5yyky+nbTiAL6X20h6/b4VNO4ASwTCE3UtLrIY
lQWAaZoxvqbJq9tpX9WNi9EZUdlFxffhTz1kOXDsgbQERQJb7XLXrCEZzbHArt2Gx3HT7xsADpX3
4qh/Yq5ZBOkXWePcHsRlPqrksNZuMM+2M7bRVrmqr+YbMIqPAEFe/oZrvgGOUIbxA8rorMEwxGZY
IZ/HIYMalNb8xtv1soFzbBojoV1YYOtdfD2KWdJOzmAB9Cfpvn1VHQwIoLVqG4qbHPvD7PxE/fj7
/TogWnDjYPYcL3TUyk6tqjEGSXujQYySfyjkoKnekIr8YiUVBbgJ7XdM6rJxGe5c+aRW/XocQLC6
j2/N6x/GL3Vv3cwHGar0DshBXUwDOZKIhmrtbAFSxXTzgKlC6DpdmQ8B3gIAAMQscNjktWEHGioc
wgr1Sj7PkFv/mmGOs9g2yLzRsC4ZSd4t6Ot7Fxlh4Zg/gCpMtvS6ONbPxq66svazIHR81Wj507Y0
zJ02UmKAoMywPnX7PsLwfJsfB0StjfaIktnv8lhBPgkEvC0ghuicv0gHr+uc9OfkTjbZCwHAKw+p
k+/AHUcD5NCBbODntI1HdvSxcforUHx76iMj1tmMnuXqu+oY3SYvTiJin101DhAYGpvwMrwgTzch
MMzCQpUQp9O46qAk1mDUdbhPQjf3f9fg2igEb/8VjwbajMkxgiECHTju26c9OFotRs+kRZAT6UZb
He7b4i4yQaQQRwB8Cy7EFV+Gii6DeICtHcMIXHYqTT2pUA0CpWXeQx7U/AQVBgKF+u0JMNx86BsB
g8aeBahgn37HXFNKP4xAH9iatXSYB7VFS5qMgs7ROSgVZoDpYDzBCHoA/J6aiUMaGNkw4Wg+me/0
2LoUwlQQvI5siIyNDrghDqpiS9fmJhDBIdbC7Ilt7rxWcT1VUA7BsXGaP9lzfUzvtKussk04qQX6
GwdsfOWT/HI5uq9cHydWOYcxkwoOk8Jqk12N/XMh4rlZOQAQlEclCvJUGOXgMYpqR5MCcBwwGNZe
KaOnkgBO8kNpjmHiqcF2Eo1krTSPsYULg9xtVSaJ1ZYlM3hlbNujcqRX85XlSb8bd4LShC1fNbvL
n3B1iQxYgsoJROp5kAQwhWRoZfgmLcZDZ41bNMxsw/qj0Q+8M21foVuZilRlV/cNDB1g0QAL2xkb
89Dn1ZDgWYoUnnF0DzcZGG4ur2vVI7Es8CEByMgUZk5Pg95pYUHwnxOgLA7N+zTaR/J1i1pN59T9
kzrZ5nyn4kEY/Uy7bY/kSpT5rq1y+Qu4zUzI2I9VDlJD1Z+lg0Y79VavyOfldZ7HTBXYPwRoMPah
Oa2xH7G4KDMJUtVjA663LnkEg6wRH9rxqtVvJfmg678v22IZxendeGqLO26ALEhFxuLz1P2k+jbH
3Ml4VKJrKxZsnmhR3K3HKsCdXsBQiwEx8yb2nywfk1oPRX4cVcGls1L5Qk8avXZUmy3UCHT2YxZf
0JIxpZUAJ+qEkbkvwhcQFjpxBikzCvKTnGyn8VMO0kffErno2vWz9A8uXtdaouAMwEPjRPYk/Nn0
7Z5Golt8JZX6QrxgBA4YUSSLp+ubLHmKRovdPngrt6XpKGPiKtFtBQKHy/6xtiCGrfnH0teXXnxJ
Us9RFGZgYE21eQc6MvAexd48GA+XzawtCBQ4wBKg0Y62Ivfd0kSp4g5NNSdAy5JawccIynEZBSaM
cwkyBGXFFnBJFpQMMG6BlJ77eKAxzlItgC01Lq+6LribJwPkbZmNIs0mSdqdrN0pmDxOK9W2xhtV
eTSM+hg0xK60jzpJBEtfe8Ivfw//idsKtfymw++Zif9S9Iqn18qBlPkhTsK7Bu2SFGMHFEUZgBRA
jJZ/O9ogV8JQCGoVKiOZ494cQ69OydBiFiBvLDtT9qPigKEnBY9+JqF08XZ5o1f8yUQ+w/DmwONi
CPDUc2cjqKesjGANZHYtTmL6c+4FvG4iG1yQJn6RpJYflk4d5fbsb/MpcKESZl9eyaobLVbCuWxQ
laOsNFiJDm6w9k3C9G7qhrH3v1nh7oKwtKAI3GEtxgSeTWAD96iyquaPy1bWvxgqEWAaZLBK7kiY
yhxTuCHI6RQQJkA0HcORkyUIJesf7F8jPAFmOHaDPNds66XrXL/N6C6enLETgA/P7xm4M8r0GA8G
xwqQw6cOVuXUj0eKDyY1GvLydl9q1bHTyxTS7KozKP5WHUQdpLXPx/ocmHzCYwDMhqc205gmtZXh
ujHNGO1U6yhn+dZqlafLu8T2+vSuxnsNIYuFfBjiQfpVUsXKVIKjDNnt9TRjQtP/uGzhPBtgxTzk
jaAlA58L3zINh6ZTaw2vJ2pGmTv00GNPwgH62k3+Pkxxh7gYZIL4d+4W7K4GhhFtMTA484QuxGhI
N+OB7oB+aT9K1lVlafdxbVyDo1XUlTpfnwqtTdT1AK4AupBHCsxIrVpLRy7eRm5vvema53eHQX/v
ZOe7HxKGUNJnY2oIrvwdE/mK1jUFsuGyex2NN7/eB91zrR5mEc3PuU+cGOIvj6ZIKEkH3M9K/Yrp
dHsct5dXwo7+qdNBdgnqwayYxwglme8vEoBG7+eibQ1kNOPV3N4Z+VYKX+pgVw1XpXoVNIJi5doO
Lc0xb1mYK4I87mowDkIwZnImeT9P9daP3qURarQiXO+qLQzTY8AAKGWAbU5t9TNTZgI+3pnl59aM
dzqZ7wut9qS6swGNEeQd50GCcfAxDL5pqfiT/ZrFyojUxkHBbqVhyKDltBnMJ7/0Lm/W2lli45Hg
NcEfOq/iXsS9CUUP8HF2xW8yPVTxMZyAVBSUKdd8DsNXYK5AEsroOE9XoihVlmuUWVHuDT9Ci+H+
8jLOYzgeJQjgeEV+RSHuU3VyVeZlBfZSkN4a5ZPqfwb6rRbvsymxE1Fdd80Llsa4twLqyGHXpbiW
zFmHyuWe0HtCSpvK+0ZUC1hzAYraFEZXkX6eDaK3gznkJMSHq6Cvm9ZbKwEOJRQlJqtWNKaWgDFZ
dmOcbk9YFwQd4bR0LOl+skpbtR4kKn87+8EWLYxwX82sBgmRFkZmHM5i30Sfs3KQlURgZnVzAB9A
boq68Rl3ZV6Cvj6JYMZMyFUGDowdKhiNrQfjO+2MazXwM8ERWrUIYmfgvAAFwVgV9/UIFPtkH9eR
n/1i13lDnUraS0PptsX2spuvnVYUEf8xBYjGqalez9smLkCuWk27JtlX4BO0CFJIgZlVf1iY4Y6r
4ZOq6waY8VPP6N+68KGMni+vZPWjoScDvQc0Lc5Q0lYc6jUA+19E3328aclBtnzgQqEdLggNq4tB
8JExzYTowM/+hmDLGbQMixkaCItOmhNjTmDUJ8H9vbo1CzPs7xfBOs0GaNsxM0mXoVDtjJE3KYbd
Fn8RSpH2/Lsc9mEXdsCIBq3fBHZqEkLkz3zO5+Bvtn9hgjupKFQHOZo7YLYNHkh0G1m38yiot6xv
/3+r4M5Mo1tdRZgjN0qyCYOrLtlWAegA9cLuhc935q58QrL4ZPwzAuSNQ1PpMNblIejBBoh1mzN0
YN6NznRbmnn9rLuV0cWgmOx3yWz9b9+Tzxog++b3VQD7ynSXlc+9vvUbUXdB4OVEPXUL0DxHiVnC
RlpbLg1v5dayqQj/K/BxfrqnMopBkVW2kMC1Wq83N0Q9UFEBadU3MFsMHBoqLiY//KLJUxgqI6wM
5aef29Xk9el96gcOBVHu5Si0Uh/GpbSwxbl6qAzRSHvYUrfKpjtEN8UNxNQ2447ONqg8kDzcdTv6
7bczM4pBLHwsXFA8pWio0wY1yBLhVf6hgYIw+01FEZz97jOXX5hgCdkiSsRB2mqmj3UZObQwPkbl
Z2I5vfloDtA70AX+vVKPOl0Qc86FNT9sUyWtsKASBECRrb7lV7VNr6Vt5Fpb7dflPVt3j/++Hhdo
aQ8JlUHHm7aWQMwcdZBsGR3k3wP5KMjzZVvnBF54+i23iv2YxcqSdmxIE8KYPO0yT3aiZ90JPHrT
H+od1JeeJNvyeq89SFttWz9EbilKzUQbyTloEwS9XBX4tGFNdgAw9OMLAUJY0d7U8rpX/+LFsVwu
F5YBNUzqQIc1Ndc/UjpBEk7VN1Ot7C9/V5HHfIHcFt8Vc0olwIv4rm3g1f4PkrsUqKc53o2dWxi7
IsIdGu58WTRFxBZw4VzwINNZGUNSMtJ2v06eeyveW+MP4jObGO23YvA9xU5VCzIQwR5qXGwu/LkJ
gwRGO1DDZ6CrqgYHXAlq8zZkhZ0NgvLs6lXw39nnYScYk6oSmYWXvMMcEUg16rZ8SCUqWJXoU3Ih
RpVaMvcZzMjFJ4mdsj3QzkcNcBcOzmTZjej9IFoWF2SCtITwjgZ7/nRN25ui+KFWj5fdkv3kS97B
hZa+SkuUkmBiHh7H6UMTapeeIyZPwskZAtn0AyPuYcAc2+d5kh4UK7ZLJbwHQ6E3GeQqym/LFKOC
mSE6cSLTXCCpTbWS4wimDb141rLuGEPejNLpkOrRobZkZy5zu1AMj4yy4H5Y939k+VA2x8T6VzBY
HPYcPCGd1uIyiiXdSeVPOQ63YTZvmIpcVsfXoC4R1IRWfQUJBMai8GgGPclp2NYwKTimMTtxZPCM
avByRQe/1N8UB0G58q8Z7mDrnVlb8YRv2kb9JjNNpx6i2z5S3Uz7HVoiSp6VNhS8Z9Hl5VZl4OUX
6Rkaov67FNpMHsDYV9f1LgAzzx430AFitMpbvBehA1b3b2GXW6ZRt1ovh7CrtIrdZoljddsWtO7y
bKvFCzS2L5/C1Qt+YU473TydxDMkHNHM9otnCdhh86UpoGiygU7XZUNrEWxZR+aOBLji80LO4Zej
mmzDwB2K+27eodLiWZIdQB1qxKTgZZNra1uaZD9pcRT0LCirNEKtoEn/ZOaV1P0Z2ydQhDqhpLmX
Ta3tGnvwMsEpjJLzqlN117cjlLQQzJIN9cF58a6aR38qNqrqmgERWFtvoC/McU6SFVQruwbmKmQp
VN+nIeQizXsTKKPZOpqFV2a/O8MQmF17kSwXyftKmLa0ZMI3IxBN47YvkLEDsGKIiPDWAsrSDrs5
FvumFRh7blFbcorhPZEdObxLRMTF7J/gLx9WM1dNMAkzQrxTE2ifdIFRIWYVZnHTl/4D7nDBJSAy
wd1veSGVZtHWuLJL/wgwhAfems1lr1v9UGwSFZS3jEOGc3AUeqooZ0KHGhgSlPCtkUc7FnFNrh7c
f42czV+hOBWZzYiARKfpfW5/RBDljFCEHT8a6TGOlHsTlIWX17X66YBERbuTWhhl4XYnB9jA9Bvs
TjK919ad/n0WC/S0Fv8+tzWjnE+9xJK2yDB2phXdhgl66UEhef4kqkesHho0OtG9BxZR4zWGjbCP
BvCgYI/A/mBTtbmbhm5X69G2CkVtrXV/+NcWL6rd0TFVoerKXA6Zfvny/yPDgqgqWBB/3UN3taMR
HqAA4WOOPrVNUO90T5FIPnsFW4lNAhswdgqoE5AgnB5RtINVswci2ZnuwZLh37vjZ3EAx7i/yfb5
S7AdD/l2cpO9b6cHEQh4NZwvbHPxNZeadjI1rHFiAzVBGjphFmG2bIwgKwgxnSTdDXjEXPb6lesK
hIYYkAa3OZD5ZyCbnMQhRtwAuk69qHf1Huxddl24kkgsdO1BCBA7OICAwGXMEtz5SkAGZmSGBTAg
6Tx9yrZSOm98yNym9bxr9d/omN8Q1LXiiYmjiyAAa+sElghwY0bGgD9PN9aY5SEfYgBq9A7qaVqq
5p4yJJbdgUjMwTnKXTkEa+Tlj7tyNKBPhy1V0alAzOe8KYfgXguoMbyWhvs8AA1KjmJG9/3pUfXE
DOc4kAyc5oIi5QDKslYzW+8CexAN2J2rT4CmZrkY7iKeE2sOAnYRk9vsJr1tN5YdeXf5BgR9M9SX
WCGt+eivwcBCRFyLK6EZs30YtADMAYOdXzW+xd2s5l0++Qp6f6kPURdr/hgmEOZc3qsVTC5UCyDG
ii4sU8fhuwj9TBoj69CIMyb9LuuB/YK19gp6kflBmiZUD0bpDmU3eqUglXPUOf4Jbg+gxIw+saOA
UdB9nwuR/SSMKYBoCTwTfJ+9nFQ5GzWsuyefpHpMgsSFUhC8d4IwrCW4/9acdWmMu586dLnl0oCx
MRiBj5LI5KhGTWwpnD4uf+qVyx3LQqMYDzd8Zz7m5BVqMVYDf62nPnHSEK+bNIokV5mkfTVFZFOn
lmKDe+93OxY/LtteCbInXsxcbeFKeW9URsQ6BWS6U1RH7e/b5kFNjmG9z0WNHJEtLuKlfaXMYwNb
wTgc886w67hx9L7x+ji8i3sLwn69YBNXwhyoDVB3BiYIHN2UW15vgZS0M0BNhO27K0E5HlbpBsCd
xwaQBoOK5gFWfAagazByAc0OMgXKxQRUhVPdHBktURd6Rd18au3oGJIs6IitmoEmC04CougZfot1
S3EQwEjUx+Vr3ktQnKzvLOHlvxJmUOxkAAamdwBTp75BIyMjeggSG+ikEs+sEnDHpsnr0A7Qfwdr
deZDsjw2Xgpc0nY/G9d+kGm23M5Q0PAra580RJQHr+3n16wxPi4BeS13KDNSKtFcgRig16CzCVhA
Mt+Q1lESULEKTsZKioVMEY1a9pKU0ag/XX2O0lHYJDFUToZOuY67wIdwZzugpZX4A6hnpFaEWF45
H+hBso46IVA94bskidyVVTh3oKwP3JnaCejcU0RR6M2B50TbXz745yJh7Im8sMYdDWDo8jAOIEcS
1XblwRwYK+z+7bXYZjZGIX4VW4q2furg7Bxn50B+TTtRUXzNwSj4oBhyGnPA/BMDrM6Fomv4CfUM
WFanxnbcxS+X17l2VpY2OI8JoH3b6wQ2fHOutwCkKXu1CT9o1oiqVWu+CU0fg9GIArTLh/G+V6um
Z75pgYN/sCDTnLcGlFLzWnEwbQI+QOOvTLLXM4qMiAV8nTEcaYCJ9CxzxnFjdQfMRuL/7xPYTUpR
f22t3IEp6v9scVmVHhl9bOiwNaExmYXQP4zBROxAsLydXU27n1CJqCXv8u6dy5IwPu6FVS6iGmAf
LJoResJDlrCnzkjja1UpmnffN6drs420W8U3yG9/GM1yE7QdqCFSQ/b3gaz0kKBJc3eeVQXTi9Io
7y2lr3swbzdQSC61TgFbhWQpn2ETGN4QBVAZbIcYb4tU1cqdn0TBU5jrE4S1pTaEonBP3i8v7+wA
oDKGVwZ8BkAnsHcxl1rcvhBOBmFWUGB1svZCp+a+wd3xfRMqeKrAMgrZXoOH1Mnj0I3gJcbNV3YG
xtEwhCcFIlWKr8cKV8phgjtMslwDOzbP6QPK2Z5oHfAM2gYVb3+vuHhZ2KP3qbjQmNt094GnHUCF
JkEFy7TjQ7zHEKmX7ZDp7Merycu3nd15j+qxeswd0ZtuLa4ufhxPA6QpxSBJDGwxE0xTao+dtceP
DPXtQK/zXoCtXos3S2PcGwck68SS2JeAPpiq2oNUy7+VoTIfOilK3y7v7ZktDHBiGoQCNMkoKb5S
+IX7gPVEN/oIUmazT7cReERUmrlJM28umzlXlOLssN+xsDOCNFMxmZySP+dukmCqcdg01APcHhzo
wLONJRhNJBc8RHY3X0Xad9MdZh7vHFwQcDDCa9PkVlHNmoJlWrHqKRJmECfdU9TiQbDMs9OIWLPc
Oi7CldlMjYz5iXFfh55ypXomNARBuAjm7k1+43uy++eyybMN5Cxy0W2KpKSoEnZsgodW35fK1hfx
Tq/Q5pyuirvndQKa/GaADfr4GnnzvneTd9UJb4+Kczfv7nzoxdn6MdpoXiDyG9EH5fyGzFbdVCpM
d3/oj/m1v/1Au2aLBsfhLtuOoKKz/+ZzIuHHeCWqlvx1qJYaHuwdbuCU/BnzO9AcCqfKVncMNOOM
MIoi8+YidmcVcTTUyIllMoHMWLbhtl5SiuhwVxiEsGsYNGD80MCn8hpJatolavflGVFhT5P+EeSf
WZce1QaBckp/1Qp1FD12SJbsZgxuBEl0d/ljnp965pyM1+efXJvbvSSVW6XWmHMClOthfONFhrLc
hlhDj7wwBkcc0R/l2kxtWY6uRhJJbxTkzpnSGR6ert8WA2Q/B4UqUNNA0AIPrNMgJIMCPtFYPh5r
v1vFG0D8Ws07oxPclywfPLvJFma4IACpkWpQSphJihs/dkv/uouxA0Qwf7W+wRhNBI8VVIAg4Xi6
nG5Ik6ipkswJEhpveuCIYis+xtP0w+pewjy9rtPOMSfryaTzNk/nPVFfBRu8ei8ufgL7+0VYV5Q4
DDIdP4EGbvjDLO04tNM/k1d5t6pkvwxu8KhMdrO39v1gx4J7ci1bZvMSmGUEQxkGTU6N90GTIS9H
OtnqwBA/w9nssdjW0a9sEFwfq8tcWOICIHgNMIHGEte6Ja4Faa4QbBojpMqrYhd1w770B8HmrsY9
JguGGh1wbfzapGDqMSGEpBWznKOdJePk1p0uUptYC0U6e2qA5wVVo7MDMUU6JthzfMHKjZOnEW0A
eXYFPrICosCQhIxxIBMEFSDfP92mam6pXkkonED4dQCj0PTcmZt6PprocgG7rFCX+qJ7eG3DljbZ
EV34ZRD5QOdbsKniVVhgaBehpvzZazeav6lUdzZuw8qZEImk10p10qGzC9lt/4+071puXGe6fSJW
MZO4BZMkKziHfcOasWeYc+bT/4s+dfZIEEuoPd+1XWoCaDQ6rpVt9WJLAM55ewdW308kHJfc3JKk
Yy8qyZtlKGthqyvuAkI19Zc/PqDrTfDpID/pPrK9joQZjPqkJXdKYfsmNGvXdU45fKRg3ok5r+qa
gVIx3gbkQJz6VV6WjAXSMemSJRB/zc17qRsokJiWKvE6x9RVSaDzUpc6iH6VrjeIH4S1DkmNk9rF
RvXgPriSne57mfYbzX0fqOQap4iSo0Abr+sp+mmsj9BRrAxIPOOd5CTb/GiizYBu2vcJTkb/Ons+
fSht/xA6r7dPau0+gHwFMx0LdstVpNMlTTNq6gD3DYEeNGeO7s2/KO7h7cdw0oKvgJoY8wg1kVl0
UQVlyCfA0mjgoCukjSA1HOO4khEGQxTuG0B0MbvGog0NSVoEKZD20cGfA8dkHiTx1KNes6vFKrOV
uhUf+k7udtnUiro1ZWH+dnsv16obuoYhKYSn+Ahk/y7voDg3fl1M+IIy9GRx19dOSA65YGWVF6S2
WaVeLe70EqDI6qdvOqH6gYyx391HvCa4tRLkxZcwFiiJgyiIR2hh8grQv9muf1Y2kHCtX52XoOFi
G+61+9AxnW6jH3kdCms3ABmdpY/LWJh0mePWlrhDMyFbQB1A0jYAH4qCVzJz0gBrmgunBmW1JQsm
XZmYIa0mCR2gAJeSvHqUXLMJnclXHM6hrhlzjNdJABrH5M4V/kig6X0zfBNvTiTtnWwItd9CX3cJ
sLrl2HdJ1PnAPq3axxRJT8PqgXYowbXMwvZv3hXMfeIOLYOtV7llOHJCjWwudnaD3q4OHJKgFddq
V3BBy61wXNm1/T1PdTI+nRS3neEvPNJgRCbKP3kGKLS/KDqCvGKxx2g/Al81489h2i+a9Q4XRqi2
Qf8h+l7GM8hr7+K5CMZfq0plQpYeIiqEbIK/n3Unmm20S2Pu1ESRmqMua7t2bgIY5VeqRGnMehHX
y5aakUM4as4UzZznfnVVZ5aGOZyuqvSqrXDHUEBE25tR1zQX3vTmmQjbkscbsep2ny+KcTvlIJJn
dYA0JNra9H0GRVeYvcDrDsu31nSKQqTmL7HaovrOcSTWHN7zRDSjIABcMIQgx/OUPjfFUW9P43wQ
41P0dPuSr23nuRhGSTJzqJpSxAL95CloVAoAyka1MRQ4qx78bc6i1h4q1C3RUyOj9UkliwE9c9XU
fszloB/hW78DEdIMqfwR7/zHKaD+X2gjCtGwxSC0RNli+ZIzSbXW6pi5gCRRuzNjL5VBN/YXod+Z
CHZOXJ6Uuhqq5YSGt3n4kgFrWVtZ7d0+oLXg4FwKc63kSE6UbsBCWmDTyF1Dp55jXNcurgn3RNaB
g7BkfS+3ChSIKEVooD7Olb025jSbbV3hrGLt4L/rqiLeRuR8mXtERmQjG1mHbzih3uDNmGvMEFcB
Ph7ZQK/NEzseOBqwWoE4l8n4JHqeSDreMJjYALNK+b4Natr2d2LmDpPVBEf0eNQDR8GXvWLSAUv2
ceHwEDHsynoAQhvEdZgTxCIyBvXQPEayX/E00rn+qfib25rxXVK8FvZNLglAJnj3lwcXpUnQRbWP
EoulWv3ToNIsoxN4gl+ju3aruBlgO/NHktIRNPD3ZEu8LqfE1mnsqI3Fi9DXOkCw9n8/R1/cibMr
pxd+ktcC1p7vTU+38ufASQ7+BlB64Z2yi57Ex9vr5wpkrkYwTFVZxFh/pFNzGwFFL3gAUBpEja++
lW5L74sjcVHTGzuuy5dLnIfMV/oEEgd0tFOBJta4i937GdWKHBNyPF7WtWDyYkuZaxN2w2BmFeS1
drtX9nNvEZrQguYn1RJ/FMeAvum1fcQRh0AxhDl1OQtesT4XH8DcoRyT78Bn/f6A5tDILnRMdz+D
3RvKMr6B4j2wbnl4kyt6DbIyZLkWEiWYJLaRQAvSLjd6dPJ12tLu6du62dMpcXpDxxz0lxmjXqq9
l0g2EVCcqpKLehVNAMYXz4cM+c+u2ajjnhhPrbjVzcegy4E/kdpG42Y8+IHr+758KnhCgUCAmjRr
O8WITOWc4VPTxomGRyn7QOKjFxHfj79uH8XVSaDdZ8GhgMsPzIurfGZDhFlvQlCSdgUQyapZbSn4
V3loF1dvwSKFaEtlDi/nlf0CDXGp5xFaRQDeNe+aonkZiYxR4Fx/+e/LAQCBjD5oIBEgV3J5k3ql
9dERhxhGDIMfGXLBsxxYt0VcuTZYy9Ivjjo3ennA+XspAnxKSoqMIUpr5cekPLUzGhVRUABGbh69
gov0trS1nUO5AIkWAMHKYKG4lKbk5ZTMWo3CaVS/alKwN8P6lQQlJzt5FWKCNB0tdhC0TP6iN/JS
TJa2JoEBauGv/dYnh0TPerNLeaWYa2WDFHhPeMcQy6Ph4lKKZjQmCae4BTtDqDhqqQe2OkW8LVtd
y5kUxhsE3B7IDtOkBay1aWed6ckLp5GwFCk4duxaFZb1gIQZcDvwPVlVKNIsQkUQkpCZQ5Z1Abf0
sx9tawXkJIQ88GeetOXvZw/hDHAxNEimgNyv2zvF7xtalU1Ey15qXbRmTCDX0iOaEcILKtc39M8y
GR3sEnBAkgDLrKenMpNo1IHhbobzq3Cu1pU7By38BtRGQylKLAZztVSj70Del7dWbvpUbw0EQkA3
kwUngVFGMghwlMQalHRz+46tbSyyEUtH5/fVZpS/itQgkWoofzse4WeE9VMgbYPsZ1hOaA40OIu8
diC/V/lHHPP4FXkr92IPcWBfdRLtaOQxUscbX7nXhpcocrPOguP6vy2RuXl9ieR9mkJm0H5PCeU1
3DftqAeOaDyYvODiuqv8e4ko2YlgYAPQLCNuHAFJZGro4SbRiyaidOc1wjYBtm2s7CUZphNdGaZt
wGbeXuZ1mo4RzN79ofJ1sHK1Vu/ne7H+JzZ/FOVLJTQW+tqRMMT9UITt1Ca0Aw0sgZdTaMCfzRSv
CQtKSOf6ZWyLueLqaM64/XHXpnzR7j+bwmh3WzWA9xCg3TPiA9l/zPX3mAdDfeU4LOsHfjcasTS0
s7E5vLqudb+eIEMI2xpDwTlS4uHQ015PO2fq8iNiKF5lS1q9P2dCGcPUZ8YMVreytSajeInHwQPb
j13mA40iTL2h+7JH1SmuPkoUaGPtt5LMB1V6SUWBKkZv59pkq8q8r/3cu73h62p49mGM4RL1oBvh
NbWWMiJFLLzJ3abvvXT6VNGCkw9OUB6MbNd329tyVw8a8JxgrEUjEqo2l4Y6j6sxjKVlP8Z8oxkA
qzeDDTqrecu7SqR+Hzaq/7DugI9iYUEImjRR/cOl7uvJ8kEUPWvAREC/JKDzgA0pP6thYfdG8jDN
IUf22ku+sJr9f9GMDVMHoI2RxYZ1er+LqmqraLzHYH0X/4hgbEgOpsiuTHB4pB3dsVZhQsD9q0p/
ZTLOlsKYjEHPRTmesJQKcbydbFBC+h1tUGPY15t8k5vWvfwEwr2BwkfeTJxgk7dIRlXKvA2GFA29
VpSMdgPA3lRvnGHKOPgSqw/r2RqZG2r4TWc0y8NqRlttds3ikeDpSfZxh2niTZc8/M0F+HN07L0D
+yfKNtjSVLKb4aDre338ui2Co4BsViCO/YGUEpwhoXgelRPXiVz9fcREKOWh0gZbenmHlQZgMea8
LCE/tfVTRTa3v3/VZoKUC4UQwAwCtvny9/WsL4y0gY1oxWQ/JDpVpPhJK591tdzUenrXj83P2xKX
X7xIMizW4kwiowNVposVkSFRn1CjtibhvhI2WvHltxxlW9XpM0HM6Q9EBPvPBEGheeoaDbNdNBp5
vZ6rq0HQqgCQWQKhKLN/yTALsapUMEADnrcsHbfilBY0FN/FqbLaWeSc15oPjP6npesHbY6AYb48
L7UrfL/I6mVRm0Z9MyVbJ27LI4pf1QoTXBhQCCC7XnFiICUSmDq2LtBTuwYxfZxWeLsbAD9tkDSh
Am9seHUb/wgkTHItBDpElA0QWBWeKR/r2mmLXyJYFng4GDxBbFJNMKtgrJaVCRVcextEtknyU5Ys
MnPaXr5jVVbRAT2B4jv6UZEEYPQvM6YgmMIWLl9OQwv14Z0OzjYwU0abiILUdqsdBvcY7z7ufZtY
3ftTc9fZ6Z3mVW5OseUWksicK3E95oDLd/ZN7DhuKQ51reiAqZxP74IT7JRNe1c8pG/KoQS7U/wW
bWfnIRGpdl/dBTYKFyNvZuU6rbl8wjKsYqoS6ElYCJ6kLnMlI11jTUhu7RRvtEMbOIa91ToYYLlX
qOzx+KevE42MTPny1kyp39e6CZk/g9mS9uObeD/di++V/ZFbIMazMNRqhzv1Dru+4XENX8N2MMKZ
sG4gSkxI3mPBu6VtpMBEt5V4gjW4w73mIYzdp0fTNTle/moIcr7PjGsUgIPGLxOIRbHLrhyNFrsk
ocRqPvfVs3oyqWDrB8MWbdnjzSp/90Ncqf7ZGTNWqp2qQZyAZ2xhHsGd6atxGt2fjzrtwEED0M97
8UQsxVPBlpS8PXUuPHQeRutqMHC+fMad6vO2HnQfnyAfFAkq1jqPMx1dwfq+ermbvZeesVNAnXT7
eVvfd4zWLwOpGJVivWHM10xN0GPfDRpDtRoHszy0f1fApGa4kVXexRM6g+LKylwfdRqOG7nmL4DI
5V/p7Kk3KYb8TEj3ZZWqvSOT6S8kgC0TdxhTGpiIZdS5FNII6jw2VgqUSzTbWjE3Lb/mJqroKUIr
v6aAtYVRHylPhzgSIaKpqWRXGxjp9ic05+4zfy3pr2AbPIPnegvOgVeTt4FrD+y5bEZv1EZSZsmH
bJL0VjBYQW6HSB0IvFLaqp6gDQ2M6mhpAp82s486eK6SChOgltLR+ROAWcvo9A8w7lraQ0q12oqs
3io+kCAZ6ORxrdKad3QunlGUoYqiTB+XPQZl2ef4nhzimmLkJ+gpiv5W8kNBoJGdvji3Yy1WBIIt
VgwoDdRkGX8pbvvYrwYF2yu9GkBqSH7pxr5PnhP5NQaSbbLreaCVq2/euUjG4TQiZQj7GCLriCYP
/QZDaKfczu/KbbIZQECpUOkIsJLeiulSWosdQNaELyhA3F76ilJriI0x4oQcLeJVxvPw6yYLRzDE
WqP+UoDSLjuVqoecook+ga46mTzPdOWAkdn+hivBmJrBUgzI8mTmulTVFprkem8kGJ5U/bhHIJTy
mjBXjI4JhmoF1GPLtCbb7QMo7KhXxaa2UDl2zXL6Masix5taXc2ZCOYQ86iHq61BhNRUANWd7XY4
9TxG25W7D9j6pS4E7xqsVMwR6VUXK1EJITOwpoogcTosJ3Ez/+O2KqylXiFoAfRGzADiBMbABVKm
NELX1mCX2I1wD4FXAFRYxaeBQHNpa6aHMny6LXPtjEwAyQMiAaMamKa4dIECAAXESd/VVmNmbu6X
29So3dsi1vJcWNYfGYybNWuhnqcJZCQlWkVEB+E3ANlL2ipu3drzRIPZDlvg/XLQhNeUA+2n4FxG
eyYCFsaUliQvI2Ki4UGZjr7/Kxqfiu737bWtqgaQ3iScmYaRPkYE+AEnIPSAmLotnyvgDwTKp5HG
eGFfb8tZX8ofOYxZDvMINb0WcgAMkChHtTtKrXVbxHXXF87IREMt0uIYaAF37aUqCMDKGX1x0b6s
eJhjfxnuLF7rWenQRa0GmymYZzS0lvm+kMJtTZQPgtFRG0DTPCaPb9gMxlHEpwAeALT2GBFgt1VS
c8WXkrG2+nQMUtoQo3kdijC4N9Kx/JzUfJSteCiNjAKSKbH7JjePYRJidLMTksqCQcs3+PHCyxMg
DdEKfsl+NJvBoDXRg4JG83wfEEx4RkI5eiBxrvZlGLQvIODQQY49lJhZEgMtus9HVfsKzIS8tZPc
bsVxMl4jgtkXO1Sj7iHyEwkKXNNRHmMrbOX4VHRLysovJ5PKVR+5RTIVv4dQQNAEEkjRCdBGfi/l
FSLnSurkndx1oLC8fZTfHdbM/oFwHP3vaIBXDZPtkRmEdp7MeqqtXBcss3jBFjvFmLkzmTeNKVFl
UnbwpX4G2m+xap/MSaahHL/hwbAzDW0VaJ3M63+Shai8GdDQK6Ga1nNquisqjQ5xYAYgPbwMUDHq
lqILQqw0nLHcRncDWiwKkAyOxtvtrVh5Xi+kLBf4rCoZzWbeaSKkkKYcjirg5UMammjapKIezVsx
b5LHRCReYKDdoxyH+9viV+wDATAM3veFCQcqdylexfiQmAswe20s0mLqLXV4UkxnajhyVvIXF3IY
OyT4pjKNGV51swYO8eyCmxUj3XY1PPU9D6xw5eBwOcE7gTyQeO2hYragCEQTtggdG/tUAl6AkO/9
IPiLpx3qi9kvTBLgUjAuoTYGmV7Gc22FnXEqxd5GO3aIyRIugseK70kwYoVcjIgeA6QeLs9orqSh
N4DdY41xH7iGVPluP+non0c3zlMdwBGeA7CHyqk0UN1sckfu8uD5f9MTxr7n6Ajo26TGnmYRBdMm
Bb1LmgGIj5PpWdVHCf1qOgwjasrMc98FpFXkBnqitKENUpRaO5SqSQ2Jk49c00f0UADfBbQuSzxx
uaehP5ZpvFy7ukD6U3mKS7CjErcfXsZgcv/73p3LYu+YHyK2niBLIDtSe1rYHkQQnBnC9racFb0n
EuplCFCQ/kSn0OWaQImj6XMAPYlC2XzwpbQ4VYHQvsy6lr/cFrXilREJ4Sb4wTHrILLYVfmYRDMm
4mC1MkyUKcNjNvByfqurORPBGMa+VSsyETwRA4A5Y0VyCcgB2775CysP7AYMMMIBw8Qos2lBZErF
tNxitf5ZZ7k1+k+x8Ov2bl0P4Zr44TMhjAZkQag16Detrcr4LiGJmLZP3nNxK0kvSuppJoDwemto
jx3x0DB/W/pKUhzCEb4BER5txOyVmoH9k6MnDdGB3oBbYTM0aJQMjgnyuqHd9DzIsbUHDXiqaLtD
GgSP+/L3swct6wGzMdWLtpfD1o9VTxrHf9AeclcE/V5Vc2CNqFtNGV5vr3JNIxfQJtA7ogsPVvJS
bOkHQqI3WGU8Nl4rF0dF+4tYbhkZ+1cEYwPTPs4UfVEVTYweejF7jAEZ3mJ44/ZK1hQfpyXBMMG1
1Fi0RqThktnocoSMoMSYi9mVy3lLsokj5rtExvpgCObg2GhgM8ZQ9uWOVQaSy7Ja1FYXSlVBU4ID
ozUwbmwxS2rN7UNNd82+Gp/MruyPZZomdipXPv5JwEfSSIzaCexRYSODSretDNqOwFgUtVqYLCI3
aFcZokrYD0Xqn+Q2Dkfqi+K493tj3qloEH4bZznG/Dfxq7fWJ5ljhlLWUowIRPuhqecHog7lcxOT
edcDKcru23I2KdI/BgZKZ5CMIe9TxjHgQJVMowFyNJ+Klga9Azq6YiPkErGDMfTvQR5R4XmUjcFN
1TG3tFLtPaUagWEuYzYGlaHwvu6VyBXxtG6F3N8mhSBvDUFzpHJW3Lw0JnceSrDVwyCdiCzOGMIQ
1L1WIWikYdoVmdNJlTnTXgnqr9QESv40N/PrVOtSRoteSO57URgqmo5hC7D5OE8dUwv75zEdJa+r
suRDCCIJ1MSRjtYpeEs+x+NeC90x1gQ/AkYOA6dsHC0ToclTA46eCITQfeRX5bEb6narIin7ig49
P6Z13o12KYzmUTK7OKdjPPEIS9efd2SRkKSAfWAnL6t+iqu2XEI4pJL67ncNuCFVc0b/9+07xJPD
GNy6yLNSwRCSJcmpS/QKqMH+a5yau4HMofW/yWLuUZBVU5MayL5oxP+pI3yiAXqHmjo16VAYj7eF
rZm582NkFpaiblcOGo4RC9mPifGY5J13W8SaAV8GT5C1AgE5YJsu7cKAUBFciNi73JSsuQM8W4F5
kBDATGAw+Vlg3sWPzW2p80rEay4ZID+QjUMYAiQcxp8mZBB6ZXH9cmkPTt5CCKiMlGacblD+41yH
Nf04l8Wk5bIuHjOjxzaWRgUoji7NXEEXn9u0qh/R061wQoU1cRjB/lftmZdjAkZIhZnNxQNMbDC6
13rilPKzH/LWtXZ254KYsyvAcJx2KgQlmBgyuhHN+TUVyeusoKITJfdZXdKpqTh5rOvlAZ1xqRrJ
uNfAGGBugBgZsmEWKA2NZvZmlm2/kSMTs8Zziby1P9Xb2wp6/UBCHGb5QdeJOhWA5y4VFMiakVkR
pFHEGO+B6PuCPZkFGjJb9b/fbSDAqegyQdITGTq2QznCa0JCsa4sSSm9sM6dvO+3Y2RsAFHGcUSv
bzZEafqSTlroBtniEfowjL5pIMoE4G1mjF5oNJwnf23j0OuBDnUEkugrZXxdPxTESlfyCpC6qUQB
3vFlhEJny7Px6/YJrbw2yI4Y6Lk3gFi2BFmXR4S5Naks6wET3gB8UsXurk+RVu39bSkaHlJ4x0Su
gDlVupJvfnFkL6u49Gswe41XbJlJxtGxrSZSX3RxaMyVJfuT0/qzU7TpVsp6V6/qw6CH2yWvloG3
IMs0MGaHMWeXr+0Y5APxEA+chrwRSzFdd3mrVIpYgcV6jhEnA4BZGfpjMAKOSo0FjC0bneTcXvTa
yZ7J1JYUwpnT3Qk9lLKXKisMbdIZ/4h6QvMU6bHbYtYuOmhJML6H9IqCqYpLMTCZ4OPx5QoMxsQT
h/Gzwji9Ntcb5O3d26JWkvKYD0EtGhTQSyDBYjRFNUnVWVMqUBfIVp4T5KxVO8hRTo3QZiiG1Owq
O+tfk0C0+p7HJXhtSC+lMys1x0wJggrSm240nCwrfKpG6Hwo1WofRnBwxV45TX6pWnMriRwNWr0+
prRQp6IogPCauagRwMMNMmhQoTC+17V4QCmi21ZG8SxN8i72Fa9D92EXErjYg8HBMVg75IWABjEx
YkbkYi4POUdeFvwwBrLUqn4YmvGxDOZHIUDbyUw+bh/ymtqeifrehzO1nQB5kmCuCaLaEmRWU56d
4l4PLb1Wfc6eqitWwSSYOMJwDiapRObRkKfWVAIgRlpo+naUqvwYVO3z9mq+x2VZy0MwGWcg2l4g
7phjy1otmqdEBh+tua1UW6zu5umrSzZpqtC8eQ9b/U4PXqZy649PlfQVE7COpAehdLN5Y+SeOlna
7JSBp5XuwEOKvT5VTFyjnopUF2ooKFtcnipAVQK16EH+K1W2LM20Q+Jmkj9jwnFQV+WghQYOPrq3
8UJfyhlJr/T1N6Nx6lNt8mkMZJ9U2am5/p/9bqwIS4Kxx5itxELvh8ha+8PCmDvNOW3nR0N9n/zT
mP24farXiiNjx5BAMVGoAJzvosNnOkoWNBrTB4J6O6Q6ABJb3fJ9LsDf2rbhJgBJQ0IxEGiQl1Ka
TkCReOEq6ssxvSPIyR+KWtZteQhfg2ngQdNcXzzA3mNYDW80gKeuUoUSymjjjBjQqkGxM7adpwEo
RC8M77/vHQHd+JJmQKGHDSXCslWSNAerymhsMv9LTt9v//5ihS8vHJYB3DGsZZkMYXuWQAOPRHjW
o+FQs5WS+hi0RvodhWsaq1u1+3Vb2pomnEtb/n6mCZLkR0qaQFo0aM6MFK6eGvZtEdfPDhZkwkdD
4gcgJOwtrYiCImYxgnakU45CajpS8UHGR0N+lTGtQLXuJyJ3HjjWbaFXtDRKala61g4gLhU2TeeG
mjehcWjMvEiPLHDW0JLHSrOifgsVPd62BZpbZJ8YE/MdpAcpnlWiK4LMrjCLdsKl91yRAlC1BTQe
2FfQEcYU+eNQTJgyrgAkmdl6MVqGKVjwySx5it+mWH/ui1dNSO3Ef0Aj7OcklndgTkXd2K5kLmPr
EpgzqnrxMcvfz5SnGUCb4S++NyEPwgwz3zpBENkJnkDamm95V9z1SeWQWXDS4TCOE8eMrWwGpvOQ
48bjh1FlttcA5V81jIsR7XuB+Yx4DTCzHdrtkibleW7X/i8YSQCzBPQcYgLZjtn2AuDukaAGaAWY
VPSCCRjJL2fxvjKCT03vTmB5NDhFo5VWKcSDgFrA/CZwwzBvcLm5EqlzczCQVsr38j8zEAci5/Mj
tltweSRW6NaOTHNAS70MVKMPvIT3Sssmyn9giEKxFFjs0LdL6aophJo8LC0qwFmsaXDM72eItTUn
OPSW8qogNPXCY/a8Sajg3jYYK00ROE6ZQMfxaCBnw+x2MOijoBTIPsmHcq9Qc2duE+uteC+2ictD
b1kXBuKXBUgfoR2LFzIqfqdGLfZZeEIr9oZYCwBsht7r3Co2XOSKlSujgVPnX2mMvQ1TI5h1gqVV
jr4LdgINT6kdgdv19KHe5bywbcXpxk6eiWOUyCBpJUk9Fjc91HbZU/AfUAP4BB6Ikjiuy0pB6FLW
4g6cWQNdinFVvxupdp3zc7xLvO69etfRwii444nn+13TRaNKd740RkMltQMo87K09h1jjD+MO0w0
7gpE5rSkwVPr1S8PvPLdSu/6pUwmgspVxRwksLZZ5kO2QaEJreqTFe4JdZWMVuhrVt3RA8yg6Obe
K+dSLAknxtiieCwicAT4rnJVDBpQy2imGrKlT/KV/HD9g2wBE8PFwzrvii33OFdM3oU8RlO1qBOT
cjlO9YD4/jSAbiHGXldW4M3IYp4GG4NQB9PiTWiuvNwXchmVbcEYlAkV5HZW6YI97Oej5okiX13X
14eKGWbSMAXFWrhUkstQIqgsNzvZ635lBwWd6QLFILJVO/2PaPsj3HV3gPvgnOOyb9fn+Ecuo0Mk
V5RYjRdEoPfkB1IaAKTao0zrSNbo5Cl9eeDhBq8KxFAUQIJQukSx7/Jeaq2i5fKiOIMw73VDvGvz
yrm9KGXVrJ3JYJSln9FenEd4LhZ8ILJvnJO0nazT47tv++5og3XqKG8P0csvnU4fgx3SwPXCu8hW
j+T5hTdusWjI1Q6jMGSiDLgAkTJh4RBpkRnLMm5K8VxOjymI4Hi3YyW0QboP3h5GWlGaZX3aWTOT
yk+02kLxzUZaehlgV/1D0POewlVB4JNCrnYpnLIZVKGIpSLJVbRwhphZiTagef1Qqfago1w40MZG
FYga9nzf8fBEV58OuJgIr9GhiM5/5h6GatVVzSSiQ8ftzU15D4gly9FPIJIXOYtcXeOZpOXvZw9H
hPYbKRshqXJ61QJYG815lFmrIgDljAQmcFp09g5EXdpjqBbnVfUvIbCyfGVTRVuT57msijFQeEa9
FM4E60vUORLV/QTNC4S9nj/K1WaOrCnf3L5tq88Q0li4zShiLp37lxuWmJna+IaOp+9ztAcMtySe
4YAZZ2vuw5TOTrsL6XGgxcY/GFuZgwC7drsQd6BRWkRKCABkl8LJFJZjZUAjDbO7n3Rz07XEjQYe
MsL6Iv/IYWnps1nKqm6EnGknZ3avWCUwVS0JiOP0cfCIM2tgTnGwSidErd4ikyPbIH7hbPXiarK2
BOVlfUlgoIDHhhhdHoVSUkBx9EPzAwBPCLr2EdgXpk/DrTfhD2Wmyj+1EzyLm9QqPyOX8IjCVnUK
EQfGNIgGeHnGfCeBmsnhhC/I5u0wPhg+ZiXBeQX2wNtL5clhTPiUVeZUhJDjZ4obAv0PGvbSxRmQ
kydOWWjtiUdK4N8lMaYlSjQlNjuImoT6oEu+O2jELtASJUv9a61/pnXplhInoFr1T8+lMrdGaHNl
7mtInXsQZmP8Tv41SbSqEC8W6CHaFiEaHpy2lS1T3sqNc3t7V15hgENiSAsdj3gv2PR3DZ8/j3Mf
imTEgB5qacNrh1g5QEABY4gJTWzIuLH92xnKToibhKXWHNJJp7PxEadP3FaetX1E+gvTYMvDIILc
6dIAlHIA7N0uaqwsBcp2eVK3vqsdxK/W6Z3SCg8yd4zvulkUZacziczJGfK0sBBC4jfctyXfD/ek
oR32cFP/ZwZLIGqdy2LCin5BmCgWWVEF2DPDGpBMvK0JKwb0QgLjAMp9M7dZAAkl2WqAxhcaO+ei
GK/YrQshjJXOylHvahI2lujpD6HdObEtpM5gP02e8XV7PWueApqtQSeCYeLllBgLNWdNKtYFGBOl
T5yKQOeM4iEaae3ph/mDI2zF04RXhxE9iEJDBVsJHSO9KgMtxSypR06iM98BHNoC2jc4PmnswYm4
LW/t2p6LY1SvUkpl0LIcE5a9Yjdxb0mmfVvCWqrlYkWMxiW+ms+KDLxAo7KHB9UD6FDs1sbCR2MD
Vat1lIclJClpsY9+a88c6bwFMto4BkOlzzmkdxZGNJzk+LN3RQsNZrb4VHyhEfzXbYErYdfFahnF
FMZOxMw/NnQg91HqYOBKVmic+DRXjv9dko6ULJCnZfQ3kmXlZ26lMo6w9mKBWe/srm5RNUcK9KuI
7JaHjroyPrqgGP6RxFhEWZCrWZAhST/EoLzc6Z7mnO5PYknLzUgDL6U7mYodkIfB93t7kSsl5UvZ
jILOdW3ILYHs4qGnEmbK/VPi9c7vzqC8UfJFFRhf6GKZjKKCDkpOh7AEM+o/+T48tRvhIDw0HOd2
TT/O95LRx7bLgGpYYD0Er9ggAWcWlU27ae1hHjl7tzKxs+ydgWo0GNhRyWEW1BqtHElJtSxodhur
DZCrUmnijNt68xG6xTs5yM/h43QXI0mQ/EwmjnFZy2FdfACz2LDKm5oAFtsy0YEa1O8V4LcFOhWf
wL9a6FOGT1X9nJsjKseKhv47GRwnvE1YP9U/m8BcSIBvgoZPXDbhEG+nB92T7kxvvNO34le27Sla
ntwefHm+K+1qGrmGl1uhN54IfTW2PJjGNWN0diAsgk+V1Z04TfiWmbTAOHlQC07T2ndW50qHFUzL
YxgXUFzszHNSR9UciXVj9UhLwIUBpWh3DOHDBCGyouomsrvNfC9yYRjW0swYy/0jmDnqXABqaDNC
8AxMrq2IWFe0ZlzXarHxII/noXGteYPn8phjFcQiT+oM8loJXH+oXNQ+lSUg2BPntgVafujGjrIc
hqYwNV1i4szEyTIkq/Hv1Gi3FMhRHNdUVwk/b8tbAS3Brf2zk2xHAlq84rgHhbH1T7BDqe0XXhDc
2tmC02uLwHcweXaCt8LFJTl7SIpCkPpAxwq7eJOXdq2i7uNmmiUJtMx+A+j19gLX/MPz9THulKmJ
iaa1i6Z0tBXtsf4ZtJzJtVWX7VwG8zZqGH7vNAky4r1odb/85/RO+Cem+lH5i7LoxWkxb2PTKo3a
Sti8FhOt42smHcHvcXvDVlBdLjWCeQNTXW2D/7djbrgNLXmX25mHPqIWGpFsG7emw0Z+Ux9vi/3O
5lxr/oLoh64hTH4yB6VVAJTVDSyN/B9p37Ubuc50+0QCqERJt0qdu53tmRvB4xkr56yn/5cMnD1q
WqeJ/W3fGuilIovFUFVrPdK9dpBfDbwe1+Zdh7cYxSRuYb0icloJnnbJltjij//huQlj+/cDmFns
yygOsxCzKIroez22vhOAwyfiDO9qUEYKEKLeKLOUv0Z/4f51k2vChLdAtOoRE1cXE0ydt0dy9Ur5
xY4Aa9DVzdY8BMaQkFaHIXSDvJgV/Q4CEEGEd4KdOMmm3/k2B3DterQEZEaujfTIC6ABaalfRPa9
+fpDMuvHcZtveeXL626CnqF5qmbj2BVQ4imvAuWElTvEc6jTOrFJrMFUdg0y9iadZS7vvLuP4sF3
GiSv4qMMTTPOEK9MImghdHEmX5XQ+8sUU8Zx5SWlBBo0iuS1ibSr3akgHLk9rCtHCUgFgQgN3Gt4
iWAfyxQtRgeLoSBFVFa2QDdV/IZS3KlLzaK9BBlnEtdMQkUWEvJonp8zxddhuUwUOlUBqt9oQqZH
2pTPI6b03792ooTpLwizbbdNl+V5gsLBPgT/jSLtG6rgukK3/3rkDIIn47mKeS4vZnbrMvLEKOsC
7NJ47HPLToOQZWwUZpah37Ey9AdPKcunMClVDvDK3oaCNpyDUNiA6gbWOZsu8FpdSNFfSXY+pKqM
uwonwOhUxj/rxorj+9t2rpzur+CYSK34MF9TAFeNWAjgmxQKJ0J7RAxFE8zkbbAVBzFA+IZ6MFDn
oSiHWXjoWinadM7wTeWuS2OQJPEqYFYOWVcIjDlakqhFgA4xqypEU8xiq44elPQEXXCOr6+N29IU
xteDHpEljgBEyX0N0brML5ypPIh5ajYgk7k9bjyrGJ8vaDUOOdjprHYSyksaxIPTQqX6vpiMezDn
Shzb5mlgtlEssLnyGu3g8yZzvY7HtFWKUQVcZ9xn6Q5Cm9w39LXhw+MrooSCwPSNArkr4yEdJXQ5
1vldqJp9u+3RszI+dhnnTLB2FJmzBf8gMWMHQWoRUglAGjfQ2fqc3Obwa0LeQnPUB+XRvys2Clpl
NrcnbP5RdgSXoMwIepKH/rcYoHq0TRGeyB04lJXWHoOHgNfttrao/mLhDe56tvS2i7IgB1YzPIb9
XuelktfuxKgRnzdKFKdC4GbeuhfHDT/TJtCQyFi1l1y3iJOe+s2As5yKCwX2RnRyQlgGZ/ySkx9Y
c8MlrnSNO/rBgDdT4IYQ7yHaa+QlNhE4IGvPNTOJA+Q6NaTvwAhwjdI3QTnhfQwRw7e9wU7q1Pap
WZMXqXlr0EA5HLPifjI+bzvIum3/oLJ3tHSKO8gzwzY9/10k6qtUQUG8zt7+Gwozc+iJhTRqD9tw
3dzEBQ7hSb6XdYETL9a8HYyVc006KtLRkHM9hN7M3+grMEYjn3my7dOHCR2XXQUxSgzkr9s2rS7o
JRoT4qVAEZs4BBo6SOhPPRriHTUmRUR5rjdZoBqVnQFL764RfdVSszo/akMz7tAjVDsE/HzWkHT1
LohSavcVdNyauPh9+xPXMqWo0AfVE9pKCOiDmXEPczkbUwpWgSmWnK55bXH5bgPJjkD+0JcfoKAy
y661hgItX6Q7NfKomH2JF6/2x6TfJZDHFERlj6zRRSWeXRgVZz9ZHcPlBzJLCx3UGlJi+EB6Gtzo
rt/42wQ3NAXSIlvlMd1l+wBRa4Ni4NsjsxarlrjMBa0PNLR2R8gJ5PFro5zS/+FB9GrgZ/xFqMqV
SIkVBbFQQsiQUTPYdLYW7KPozusgx8XJmq4t4qU1jN9nRSdEEhqTrBLCZtX8bv6iGi+3R2xt619i
MN5OW33qywIjJiRuFD/JeL+JbYnHcL72/IAOB1BNoZfNQGcJMzF+0adD+kXfIL30vmZV5a4SGzPH
i6K6gcqMgnKCkvfosWbbEpSZrdqQS91TZ/KN7jmJn9QEt+UT5d1KVvcv7FszaxW60lHwfu0UCmpZ
wnESEeFtLLzJvtSbUHMwW05x8hz004M2XnngpS3XnANMjhoSYujRQ5XXNWqotV0q6XCOvoidsEQG
roaicUY5OZW12LuEYVaynuoeiUv4R9BsptzGmja7aQIFCLRYQACi8JqM1z1lYRfjKUJF6558OeQI
kZsYHXNqdMRN6ZjKEdSbiWYlcnDJQfNtlB3nWMUbU8ZhpMCTfZlgTD1yH7Y/4hYKuJwu47WD6XI8
GWcRJC2fCIRmrHBIHjpdMkEUuam16qkKOgeVRJzpW3s7NZZ4zPpGgUCje6CPsuRHW9knrvYmG7b3
WLuTNe6QX3RrHiXHWgzWoFCIYm6wSn1rAUZiTA1rD4g0Ef6MUf8rSxT7dtBae9Q3lhiMVfkkktgQ
4JVkUz/oVu90BxEJjMxUtt6xs1oQK5MDKqEebuOu+oeM6zqkiRTUlTFrrve9Lu1lnHfCUn8NvXQr
5vSkByrPvNnH2eM97q//4DCLTlRzvawS4ARp+FyXz9Ba2lGQANbSCJZFMI4IG6lrH+sQ6iV9bRZN
aOlj8vzvjUUvwty7icMr6pCuA4wcJkrTQxwHert3fXxOtCfCVVlcWw1LjDn6LPZT6PoOdZcBQ5Os
4YBm6gfBCh266yNzum933T51k83wQ/ztcdbF2kyi6Q5uiu5UCV3e18CdnoBuMMUhT51q1+vi0Mzr
wkw9j/Oa9CVydD2VqDemKM/BHUCaW46vgUYov4x06KHz9EjBPi5+CBcPYdPyzwFUrXobGvZ2uCE7
HTzEo6m8odZ6r3+Qj+BFd0OOX610mMwfo4NsAFR5c1fu9cc0oebTKYAwEtmobo776g4632DkdcUz
eoQj03cUuz7Kf8DekpjZJtrQZ95+8n3grz9hjh6LGUe/3liFKkRI2mhvSI6EEkbe5fj7tg8ItIii
y3HW82LnNq0VsST5bGXxu60+DaUDE+Uj7T5vr4/vvnsNw/hujKKGgJSASUAf3f0i4InKT7k0mCPh
sRevxLsZC3dkXCFRrsS2b8ZTPEyBByx/gN5w+3tS6KGR3pEEsSjo+0XaW+ggyE0x/tPQ0NbG7mSo
tT1VKOWPdFCe3A1+/HTb/pWd+vqjmCCs1FguHYgtLVxDnTauHQGl9ONuDG2Zvk3lVidnueWAzu7x
bTmBwBPlyRIGg11OpDLGHNR6jZXq5D5O6SNfHPv7iQdmLSAYs+QgFoaxhMiHlMlOFYEleENiWyj8
3Sjsg6zlXFlWF8QCjolEdWs0QlADTg6J2aMvM0hqc1JKDsyqty5gGG/taSEOrYeBo7G49Ws3j5Cf
kucOSXQJ7W57xqpJoBlBlAEZp8GWh/l9F0RdAceY6aLVkppK44B/4DbIqvtB4JGAMxp7MWGZKynU
65ohhUWV+BmgVAtvvbi9hJ4lqCBDBE8sNSVpext0zf0MlJSi1xhpFbBHX0cvbRpoqauYrAJU4k0l
n5O+4uxMa9FrCcHs/UIJFpoyhFkCZBkENItFePuFMlDxfNuUNYdY4jB7QVjGGNUCOJkW4+5wwevF
hL6GIHcaHncfD2oe1UXML6VcjGsFULEEPn/dLCoJ9fJW1RyT8OO2VSviFxC8W8zQ7JsLrCqL6ZgS
qG8K23Y0G8nUT6AHcwxLuqAx1krtBBz/ojNt9voleHiOrGff5p3f1iLI8huYCIKalr4lzeyZUAdO
M6efcrdH0YcqHgTfFoTft23mDe/8/4XJJVhTxlwHHDrJngQJUrQRWlb1CGf8KHZULdzcxlv10LmU
BhWgGGmWuUjES5IstG1jKaU7ycdCOen++8RzmtVBXKAwAcswwiRFcy9E0dJNr3dbQVDN0DsMdeoU
+p3fureNWinpg+Ms8Jh32qwsC3AJwqp8NPVPzTfTN9km9/Krmpp+Zxa+Jbyg3GQrnUu3QS+e/3j7
A9aCJkIlnjjRtILqNMZxO1kVhmCEvUIEeSI/tELFojxi2tX4tQBhPNMfaSB8DaqHskgivYYtb58R
5/jE7tCo9MfDBPJwksgWpU8xaF8GD+OYCZcyv8v8H5W/0YaPUPlddRca7Wlx8oVNTJ7+h/Fb4DJB
xgMdSBzMC7+efFuEXrmq4WDE40yfveCWdcwsCVWXdpMHlDI7K/kfZTxKeMREhtgvMhNt6E5O/zWR
DfxyYRczZUNelGDYn/2i3hvRj7A7+fUPlbdlr6zpuboaXCcohcfBmdkNOry4TFCkxcYGjeRIk90E
OcdYv3RiyDkcrDyXAWIBxUyUHydSr2W4EQ0oXn0UO3PahifIgJ+Uu6oy0x0YXQ7GD5FTALUSTpBO
xaMzHh+RrfsqSFkEyQKKD7LfQ3W6KU66N5gQfQUroKmIOZIXTptznnlWVvMVHGNkI/eJ1seAK6Rj
KjyI0VYUHm47/EoZ+axu9tckxhcHWvR6SYBRqQ89lKYqEEmd2sTusszyQkfsPhvFrfQD0e+r7qBm
d3V4qX27RWALOKO7drPEt3wR4aM/RGOrCsSaqMLUQx26sP2zfGkxs/m7Yj2Ex+7YbIOH1k0F09vG
x+xMzX3wXPMkp1Y2wasPYJZJ5glIc8X4gMFzvcEtAjswfnTGuQh40s1cW5n9tipJmIQqoGTfLqMt
AWurqfwO3D/x8SNyo9dctMOdf9eb2RGih0/F5p1XYcQzltkbdT0ftNLAzLep3Su2Aiq4KnVC/6cc
vdx2Mh4SsysmWj42GYWtoHXqvEOZ7MfkoR4fvZC3ccwrgomsywlkK4EVUF4pUQWkSjpWys8m5pyr
VxKxaNBUULgHZg195vS4PibVSiF5yqycPg4X1bugn2hI3FJ2p+wwDjaMk/3AmhSVc/H6opNjDEMD
PxYFyInRkc3eGQK/rotkQOoLpPB2hfg2DOB83ESQ55V6JwFJbhRDK55u0+LgdychOIBrb1QPVD73
6hvt71HxZ0ojGMr9TezZUd45U2325BBPbp/b2oQLkGyOyi7SvUPrQeFQB2MmJDebTLDq4aULCvS4
vUvtJkmppaWjWcSHsbpoDXGHwDJwb/IlM+RFwBXPATMuCpxAzKSAR4zZUfAugzLaScU5ABEQ1ci5
cYpjC4qzpVrZt510JbZfQTHBNu+VqUmkGSo8htSuA0vGA2Io2Lpv04IT2VfB0BmKXBb+0KF57Ub+
1INnVQZY0hnmkE4uEajZiG9Cf8zbc1Q07m3jVnbmGegfPCawtfUIbjkReLHwQtAwJEtPfk3dqXVu
4/DsYqKaCF6foqazXapnpnXq6tJHrm5kqEYXmr7TJ14p1QogGGOhhI7CCKwP9jFSkALdg0xOC4Zw
h/jFLpx+js1JyMpLKDr/vn0fbxESuhfxDou8BLv9p5kG3j/faC1J9ayxeB6Ryg+o22cc71jZ969w
GFcsRDlQalBjWplxGeJTIj6FPJGilUB5BcE4oDzJRojEZms1nmJJcm9RhXNEWzUCLK54Z0S4QsXF
tYtLk0z9LMBgKUH72mST3RXBQxZxzgyrdixQZv9YnMg6URdoSIAC8kRTRpUx6M5vuzTPDibiR0Jg
gHUeCGX6pygdecSTF15L/xMI27WuqLnsY4Gg2gIydo2663UFkZdTCcAZKzbxpKcoEFVyWEJa9RJ0
ko1eSfu2HWtvzGjn/GfWvxg/FvMxCyI2Kvh8QF8wnUJ6VMcYBOcgJRxluwizY9ogJxD0uIwTEBVq
TilCZyKAumeXmWpPNl7/2MS8dME8RczmefVRzC6SofasMQSMbto+6/ljOZ59/5DUh84/ibHTtfe3
B2El2F7BzfOwGIPII10WSbNPhv2mCw1TCF8TaePFnK4k3nwya7jtDL0ujHkNx9FdW5WHNHu6bQkP
gdk28tI39IEAoVfevGwjNSLH79feX6/GiokSNEwmNBxhrBKVPOlRFJkoJdEhqzPeDZ3gGLHuDmFu
NvWD4cf/FZwJHoE/oT2j97AgyFPqQb4Ai7y9pNNdTfdDZID55pAJEgd11Rnx6oWtH6mHb8mHutJB
jC8EnZUiYnmZEyoRyqosbQA36Dt9IM2f23O45o0ydOEhQgLaDXQvXHujPih1MRjAa43uM62gcY+3
sFbMbCJzB1RaWWhLLGZA+wb8EmUcot35iArFCkqox+JdO3mPz9JD9ZHzqiJ5pjGhWfeUJBKhK2l1
H+QcvmiP8Xn8UxpmcdCQ4nZsdfei3nObQOZSVTaaLIxkCaYLTUr8OgEqbqdO/4k2BfWk7MCgEpgF
j4mNY6HKpAp0schJNgAL+U47A638lFlx9KDzCCLXNrmlTfPELkJWoEZoSoqAk8ooEkiUQ9CHVj/y
Hoh4MEwgbsWgktNmhlGJpff7CK9rvMf7la4gcAn8dXiVCb+jPmpjO4MIIBnUN9Vb9JQdRajF5m/K
Y0TNkBOGV/e8JSATh8EcRLp4nqQ6e/HfNZP+bMDxJjjhBoroqin8KQ7SEwpNjfvk5fba5o3n7D6L
aUPcTKqwArIsf/T6iyTXZkmeb2NwzWMCSDfGokBm36AnGaWXP0WzOYR7NbPbHiblb9N+uItttYDq
u867bnMCisoEFOzaFIq7wEZ6HNVp4kVBPt6kIDXwnR8E1QUa54y0UupEQZcvqTPH8RcR2PWQemMa
GkUjoq+5CHG3v6TJPo6cRLZBtWCH0eNYnjJv27abcrSF8hzFG85wz0v6OrzMH4BuADQDID/N3mim
YfKNJFPQHthXZtyh4rVQrZGYmFvwkUVotg6oM3lOWjgcZG0ezVvQzMrJdV8PUTcAKlR6QHllU6Vg
a9rG/S6MT4JxSfNjVb7l8qbSXgzV7KTQFHJHJn9E8Z3ijqKaZIjvjZkjxyeO3Dhhf9JLbzt1saVB
c1V2JeEtzSvbKCKzBq1kU/0cAmI1zcUHb7VSbGUJYpb+rlPQfInni/pYT1AH0X/qoIIVGsUaRleU
thEoY9OdWu5zIXPKfpcJGy/a0WwyGxTT6hs6bqruMR5OnnxRIZviR76dZr/98OBDsY/iVJGiBnG6
S6JLJtlUclHcWYByIbtE6S4aXdLgvJq9pGgj8LaRttWNl7y4hwqfJWeHZLxPIPUkxjbkkrTyUW/c
NJahWXZU6T7y72l+FEAWpr0ayPtPx7g65HKCrqydlj+k8Sar373+CXmTzHjUum1OTW3cxPIlw/oh
Hci4wo9aQZnkpZ/cTpOcEGT76Rupf+RaaCElYuJQFNNToFuK+JxFj0L+Lo+1bYAIAAeWhvoYLpDp
lcq+Fmwj/JBy1VL8H2Q8p9FFKEBijESK1KHhQ3fhflaUP3slCKndqflsoIZhHIl3wTNWVz/r8a++
6s2gPHbgWW6yAxjZM2Ow4s71Facm9U5oy2PjQ9lcuiRyb5Jc3+jxG4qG3DR0UoOXd1rJroFXDhWy
6BQkSAuxJC6p6nuVGrRzTY4l7rRd5TagqAnN5Fij5dkkd/JJe64ceNgjOiFHzsFtDR79uqICGiaU
y6Pu6zo0lIkKwVgJ8NExsSWrt2Iru1TgmDRfH+nRt7P9BxJHr7XD6zFZ6QXFE/0CmVmYNB+pVmFT
+6oS8hxpX5rTq1+aKY6u1oPmaKfCqY/jNthpdmFHG2Ewie3bvJ1gJT5cfca8HS22m6Cr88bv8RnS
TPsCaM+mGwTjHpwXz5mJHc7WjrH5Zvy+HZm+n4KuzWe2ua6I9ZFoyJcNvh2kPwvJqYvCbGWeffP3
M/Hvyj5mpyNx2peaivxVaqZnxZIPgRvDztLuNo3jHepta/GelFYSWde2MTtcGkA6oNExpulLaQa7
zC0VkGfg/dF+b05nCCJaPefYzLOSOTUncgUe+tmNNWMvqxtvOMvC9vaEre2ii5FEjyrjKaDypnEF
jIj6v4i6nUi2K6LarPt3ZJxsIxnem14ywVofm56OtjfotfZhdx/HvBvmF6vh/39SkbS7/hTDSKTC
mFPyOAzeQ6UdIna7yI7Pnv0r3gz29IBdzUSaxaxd3YTypNtYvb1XI/Px9ph8c2KoJykSKie/eJUp
W+DfC8GYEMnDMWqsXAldqyWCa62duG0S3+YXQF8Ux2iSQAhn35aNZEoKCoUWPLyB+pBmZiE4suTe
tub7DDMozJqUOnlKBtQOW1Vo6miiwvnMzKNNtvUe851sZYOZI3nFo1Lm2cas0AwdIJpfRr0l5PdN
9FSobi9aty2bf+LKXxjDmAWJF0uhJi0MEyJCdklcpq+SALFLB/rx+Ulro+RTgGYa5x1zzTvARQ9a
H0rBPcte9GKouordlPRIB24IiAUJOlyqgyS/3Tbue0/Vl3V/cZiL3qRIED5BPb1l4Fxni4NLN/5e
+iEYln/UH7OH4qCe4p1q1Rpv95x3x2/jCrYrlFxC1w6qVNfr0NcmozfCGITQO6y6nUbMV3SBOPKm
3kUOTmk8/uLv98DZ1AUgM5GtX7Zh1QKQnppjiJfhjWGp99rPHmTbwV4/c58jvj0MMIBMYBXUMeu1
AIClCpYgiDqCOcescFJzM6vmMTN8T9xfo329rC024zZL8m4kQBts8aJvug/IvtVgM7Xm+9m0oZca
B6PAat7hTeOWt2+tLkTcBaA0QmYKgvn/C/RRzPNMmtIehVWobO22/fyKpVKe06wuC0grQzEYBedg
a7iGoY2uFQaGFYet9rPdEIs6wrHcF7+8O82BQNx0Tu98t+k5MWDdd9CdgdTFfNRjNw30s7U+1YGL
xNKHco/6etezk1/SE3o3rfLS/uIsy3nZfVscC7z5/4vhVAUpaYIgBymvhEqWpjFRhmqFmxotKD3I
iXD744zs9/qD2X0WiPNyXSBqrZfQVICF+k9/NEu8U7uZK3TgEISsGMQbLiOIrYRdBEqrT8iF/Cz2
wpEnazAfW79ZjZZccI8aGGm2BrBKilrP5TkYJUdF/NR5KjXrRi4AmBCAyrI+9RvE8magKPbOzVKJ
rIjoD5B3RcQpDNS7IJVfJWY0KniCDkxvQJK7D7Z+EUHoUDWhBgtVlvLSQ8E51mVT7KtHXYVSdCGE
vAvG92P+PCeLz2UCSBeDHpxI8+5Gd/Rn/z6ZOXWDx2L7UICzVP9I3am3o728HyyR2oM12o//ugLm
+hMM5uAmC8pQJSpGDLTBJfkptPd6CA2vVyjocTxwdfJnTsf5lQOXOWZpR51ahlGN+DUh15VNxXkY
yIazrFbDB7qPICEtzkJcjJMPmYbr6RyRwYmlghTw3J5d9SCnYJNvTP9J3UPvATWSbuXeBubhMve1
yKtiOWyAa4TSTimmI7LUlp+PTsCjNVsfxb8WMnG4i0Z1anwg6cZrGL4ooXPbknmFsEsUVS4oeUHx
AA6tzOlZq4vA7/0SLumrmxqPHt4dRJj6bCNmyTnllXusWbNEY8JgSospqBOgjcZr67t5w6t54gEw
DkG1UB3EGYDqj4r4G/Kst4drdtpvwzUzxeP2g0IdVvFdlEZZpl3VW532CxFV7uw6dNHUYvi8HWrV
kr9IOrNQ8wE8y1oMpFAmHcQRA7w4x9Ep9X/7Xuz6kozi0qSxs8547cMM1FBZ80I6NDWoen72kprj
8d8rdhE4QAUE9Z9ZTxVl3df7yegrpdxl+J74E5w2ht2gqKgG9+wZRUp4EGkI5xa7tsTAvom2QtCr
o4KGCR9KKCt6ACVhy/fAWKIdCzlFk42T1/btGZ1j7tWMzv646KJk7FK0VAx7Mvf4jahI9AJUVNdO
lChHgfp7MK87KmrncvRP3ob9dr5iYOfpX2zPXSypA0YUFEeVbIINzyxEaG/S3W0UnnFM9JBDvOd0
BlCqxNJhxvAM6XdZhnjgexIfPEiA3cb7NmmMVfP/F1aRnMZloM14ihPg8ShAhcsr4fEErKKoCip1
ZPCM4759jZIlAUnHmV4pk49k2Ki+3bcnWXy7bcvKyw08YwHDTNE4oX0wnWGU0/Smtab8C0R3wjnc
N69019wXD9Q3xT88GpOVCkTAQtRjFqCZ07mM44e+VkOzDGMY5i+Vgpq7ffWpUVuTLh346BN76N5H
Xg3Mt7A2z9sCkzlH+U0ta2MBTFwY4+hzUFuzH1+N6NwEvC7FbxsOoKBRgeY8ZGAg/8eYlweNBvpR
dC2r+qnKTm1wqpRLU7zI0z1Eb29P4ZqjLLEYs1pJmMY2B5aSBCayKoVnK3lhCj1nmfFsmpfhwu1D
UQlzGsyd2C1q+wfdLPPfIfIOKEsxKWIz+DM42zbHMjZHPfV+W1b+PIrFJff/aN1zCAFmg1fus+YX
iPYE0qOypH6jxa2yhPSCBm0EdW7/Ss6030/YYrzmIBWb23O1FhCXUMxcDUoy5JDuQkCM0CL7TrSd
6v/5bxDMNGU5FI3BwgQyDHGwJNBIFh8lKKRug6zOzN8hYzmVjFqJU0+cfS5sFSciWYU+E5xNQ8gw
XETD4wnyrPoezgkgnENBPSi4rn2PNoUO8dS5AX+QXqYo8q2JDnbVjweSZEixya94ReQcTlZtnMXO
wd7wxf15jWkogehXPUQr5mRfPG8kuGQFdqI8/g9jCbYUKoP6G+XRjG1+LlY4IGiVZWQ9XuqsaMwt
Q/CtYuQ43/xD7CEA0RxtLRDXnQVJrw2CTE1U1xMGseze6wKatLIp55sBtWOVLWeOOHDwVtfVAm8e
4EXASIvM76UBeNK0hV6TLNl+80MTT1nB6QtayWkh3M5khCDRg8wIy2VeSWGPyI4h7E/Guc8s8TXe
FmilqfbJM1iZBdNHE4LneH+Mdhv/4jHRrm5mS3hmVct1UBNjhu/c/NwmZok+1V8gFd6Edr0N8n/t
lzgsiiLaiSFerKHB5HpYpVQQkwaXTisXwZbi9M3Jm+xR2v1brwSKLOK9aiaR1HTmypQqsSqNE6Qm
0NYxqEfIXFeDLfAol74/FuB0o4BdFwQMhEoofr42ZuzFaUg7JOtHyEGGyAkKZg0Sdvks7Q0XnPT5
ppbBJhwhq7TXdtBMqy0op/FSk989FV8B+lGDgEkFMpjskCpGlIotfjup7GCyBVyyCzfI74qK46nz
D10vwWsgZkn0uh9AWwrmDvKHD709UGbVv25P3ArNxjXGbOxi2dGO6I0Qwxhy3xxBELvTXXnTYVhD
q9m2rr8JrMJBDh9su4IdOeqObHRHOfEIYlZOlsiRS3h6JDNlIkgYr79DGSevJ4NeW/5L9UEdEawe
F7zTo5JIc7Jt9KqexD1PXOn7kyf8aQnKLMVQNYZQmkGbjxENWBreIatjCLrh2hV+Vudxe3uw1+Zz
Cce4r6jHJBA6wEXjsRY/6fx+zTne8caRPQW1hSSV9QSMl2KnnzQzvRdMEfn646uxDx+bk3i6/09G
sa8lg9HGjTQDSuMuUncy2Qi8k933rehqmlTp2jfGNNc8LwGE9ii/4vhoo4LuiV8HJX1LZly7A9t5
M6CTM2rHeX52FShBjqjhEd3EVZ6wFpx8N7rQENYdFNdApsQLXZ4Yo/T93HJtJ3O78qnvKfXsjj3a
OIKjcm7c6Afa0/bNYXjotjPjtYa1SHbh7vw53EkXyZ6c8JcHR+VlkrhjwQQ5lGBGstfgW/yX1oHe
5zFyUbubuYYTH6Nf9VvxImyi82Nw6q1ow7t7rdTfXY8EE/kMdVTVeJ6JcU8db6MnpnEYHXErmn+O
YCb4iH8I9/rW4CyeeXzZeKt90fuAG1ICDce1nxVCCQYaEal5LSSbpIEWjp9zaI3WQsASgok4vhyR
YRoB0Qvdtij8bYjVUra8bpq1LQqbE1h8oEk5y01dW6LJSdPkDU6jea++x0GK95RUG04QrXvoUbHs
ZqrE2UjW1qimIDc2c6ejbY2Jbcro6WCQnO97EKNJ/PNk0E3XOcG0CwIZVW9myiPI/n7ixu77F5Ht
H/FKlYxtN9+O8hc/Lx3UTP7sMu840S7gHKLWFiaePYgxl0DhYZhxDKnV49CbLxQokjrEfvNAUxBf
CSV9GnrvoSWdndPx+XZcXV0DS1DGVWpSllVKcE6EDvZdV/Q2TfUPPZosQ/s5apoFqgNU8WFp5KOA
Erz6rBlkQ7Rnkng2qJv2maq5Rew/3P6sVQdeDAUzzyX03jwvxVeJzeR6bXUe+sLKg5Jj/eqI44iF
zJCMGxV7Rlf0sG31AeskHX7SRjEVtHGSCJzed9OwrTXBvG3V6nqBRCgoclXcDNjcZ0OqiUQ6rErS
H42cubpY3qfTZ9bJh0LlxflV2xZgzHZWGtTX0JYEskRQcuhZvI3rHTEsGhzqZifqASeqrc7YAo6J
BZUP2rCqwlBOngeepN6JUIg+hDy+Zp5VzObVCpQInYc1MqA/V5Dfg9AWyLsYvXb6QeMxt6yu/YVN
s82LU2s3GJURgvzRypGjwxnOLpvf/pDtEhRM3/YMHhKzE9VCVoVkvgbT7DOPwe4uga3iKeMq56zP
0ixTi35Lw1CYWZLAWaxFooHrtqyYYIQ9NwO6K+p4e9uc1S0OAez/wTCzVGK1gd4DG0PRxMQGmYm4
HXtfdm6jrPvCXxRmerJQIbXewhhaH3WiubL21vW7otlQwSr1H7fB1mcI5RIoy6A4wTF3T3XIJsMT
4N+NLlhCi0sSrU251Mwg4wn6rtqFnmF95o+eb7rXblfSQZQ9itGTwsis6INcvmoDVBzzhzgTLZHX
IbkWlfBWC/ahmTaLsrW/EGEFs3eAu3tWqWZcnSvwbqAqe+zeKoXTdbA2iJAollH2Aa5FkPJeW5Yp
OPdGGS7wuS+q267ycbiUonCTFepd4kfN0+05W3PDmZRcU8GbQiALfg03K4UoaePXllxFTir559Ef
3NsQK4MHQiAYI6GVXvn2TpurfqVPEbRDDeEe3C8R6hi0wqZ4edZ5CeOVJx20jYIZErkJEZSf7FtZ
lWMny1HraQUR2hWmD6MQbLGDpmE4uiFeoDU5F03Sj8hfTA+ZypMdwksLxos5uYrQaqCGgjcJqrKc
xlGupyNIPKCOh8ctFHJGwQ/NH2NHbHoymYkUx08g+ugdIvv5Tgjl9KPJdWp1spc/doUePHkNDhH+
CC6zOBMaV49CFQ85unDs5ao7t43YQ7ldzeERhRyXH4Oe1m9xMsiWWovFG8rW9QC0NIVgeaDY+EXA
OfVQl7p2rhLDs9IyDbYQBhv+hC1N5bMRQUNYn7xOMJOJ0E9Q7SKHKSeBtCumAUrV/pTsJhJoqd0Y
sQqZtDiIjqVXg41dNNqSmChYlkZ7HFAjDuUBJevNmOb/R9p19djNI8tfJECZ4isVTp4c/SJ4xrZy
zvr1t+S7+/kcDvcI6zVgGLaBaZFsNpvs6ioKnVNT1Uvmz5keurFSakC4yqTBNWIIwRghm72Lm2T/
q4eOX8NCEocAesQd1Wx/mPPdpGjjIVak7Nik2fBkJXP50kjVs6ppdzDVb8ciJ9BOk+cZjRyEFpCa
VyHtW/uq5kX9kH4rGyqBQCzr7zvUR0EXSBWomqvAzuQjKG8hKhDVpaubyYD2tkw2N7qRaq4Zy/FO
SXPVTRW80ZnaSPbYNJKb9zU6Duq+2ht9b+0mqqo9ag5j6La91LWfid8pwV4H+hUKa1lp7WuQWBZu
pddE2w/hqKJNtsgo00Y6AAyU1knJwGlfPup1FCNvTXBG+6H5kpU1KN8kSr2x96EQUBET4nDox/82
TjHKfF0KNL6j02CEgFbsxx4oO+LSrso+eOzmprUe03TsQHRi5OorGIqybamPpWKbc5YArapMP2QS
QEakVsrSzaSkf54olstRct8sNnOlw6aKNodXXUoqa68HFX1C0p1tp7ZrVLAqVL52mgF3oQxMjRBS
z5WuPY5qSfI9GJN13Znw725eyVCELSi4y5mWt1PPipySmXVRiccdbSh6r8tz/SXKgsS3mzTP91Im
y9vST+rtWCmGbdUz+nQA0tJxY0pUAmqqwH8yek1x+lFuT53Wjh648tV9E+bV1pdaegRjUaTCdpDE
DpHbYNumQ/xQW/68gyAuqpXzCF6Gwm+jjY5GJ1YDmj2xwDCGwClT0u/6OpHQER6NigOCOOWXFvUB
moX6CElUr6L/xQxG/6hJUvook2L4Secucic6J/fTULRbkLYoP0NpLAc2xtZ8SPLYd7LA0O6rRgEr
cIYncKZhzJ5R9Ql0yaSg/hZkgOkwkpXBuxrHKGOVUWkNd36eZ3voX0kobclteq8PDX1s1Sq4y7R8
eh+mZiKenGh0Mw+qn29nIjVH6LgQHPNGFLgZGtnv+xISZc5gSalybOW0fDAgKH5QJTP+VRhIEdkw
U1QAdb0ZXCvIwe9nJlaPJvghT9HsVbV7cyaTY2RZ7CaA1U4r2clXQDAIqPELd0eKt0ZZ5nKtgZLM
sBoI+U5dLjvSXNjjmNkToQ74jl2c7c9G9VNPIRwQInB2LNl/TEHh5MXJkMeP68fUVxAJ9zFcRtbI
ctmA2gsnbwo2pP4pyzMnJt/GUQPPVvCrqD6rwDiGPpJOYCQjcLSsfIDo7DifDS5ZSxUptfJxebsf
4n2cd05X5Q66JSCwpTPJV7Y6WEjNNHQyVHItjb7+lf3loQI4aUszuNRDkqoYuhs4u8z6Iwl1J2xC
T8ubb6XyYw7miFGUqFuzCJy0DPGXcSUVEWQ+AMottX5juf3xr/lQntFGqJbBfFuB3qj7wFbZ9/k+
R7F6ZaSC98ULU8unnN1aCqmbSdtB3k4qKyeirhxXLp42WS3bU/9iRpsx3HdrzKuCnFUB0hB3aFUz
0VvJTW8ip7qPSh6SSByBxjy8oGl+O8+yxWhOIAeePEjT9+sDFaVekJL+3dKJ+/tX4iZJmtMOJqMG
HdVg5A3U0JaknZ/abby5bkuQSSqAPeFZHYyJBC3Ql3Pa52Gjl2gHtEPtE41ajLTOdQMi/zg3sMzv
2aIhDKpVYcFA11YR2Ff17CYf/Lc0hsaxmafVirllt/GZHHoFIIqBTBLlOm65oNmA0xvc6nbeP9bD
Sxi/BuYK1Y5wyv6Y4AnDwkmaSmmAiVEbHXNsnGaNSHxlEHx6n/uzPpgqLHT1BxhIO/L8F+VpDVhk
Awn+EruU369nZ8uiQSxhQucUbhBRCAmPDmd9BTigorzlannsw/Z+hjJmWQ1rYAbRfoJYCUqdoENT
dYtboERLJ3A+qpBFbhTmZx9yBormvRTObpM+jWuQP+HxgHMKdOzLVcbkt6+UjZOktqjPmd9yp1VZ
elu/KjfIonbFjwqqrf8txBCnERpNKXCcICDDjrr09ryrukZbjsZEeaoKN50/JHIY1yKhaE+hXQtU
0BTxAS8bl1a6ENdaWYN/xPltg0440EpWGlKI/x57p0Ed7Y8dbu8aJW2HKJExGgiHygXZNnMKsrHJ
TnN5pVYr2lTmwn9uANuPJ0vOLUapHow4hFsg3Tim1nyckrVILtpV5kIODt3Q39fmy1mbellHqgBX
kDqw7PZmTpxqBG13rqLqfj3o/b4w8mFoaaXDDV0nOsiKOVtUrSQD7cxQYh3fcOcxM/fQQnFWt+dD
6UW2+eh76MF9RukdIuys3uf/faFEOf8Abj4HtNSnKVk+AKzu0bjP85/JvBJrRU/sZ0ZUvmUTevIa
FMlgRNoi7a/cU+a2H43tb1LP3BWf/lNzN7zW39YaDkR1Z9g1EL5wVUcJn/N/g+hdnUsobzU1+zZv
Scaib6FiB7tH3G3VLQQ4V1Eny4/8uqB/THILqgUzWEZ9DFW2+x2I7DvHvOtbRqG4LL2bW/0h3qs3
0p28XSveCrNtE4AbvGCi44XytSjVKKdQa32wS2zGo/qMh7IYwh3+FpCCjcqA1Yge681weLnuwcL9
eGZ1+f+z82FS0g5EnxKWFkwdYBr11RUKlMUBv07on2FxafNs9bgbBzBQH/OQ9Yf4V/4SeRCiVX5c
H4nwCDifQC5tzHOzSSIdE5iBHOOmfcuPkSsBU+kZG4pujuT1uj1hmDmbOc45gzCI+naCuQA4PWD+
mV4NLB2erlv52kyLk+Z8VJxD4n5cEqWHmdbJbkCjYVfuG3iF5J3/KHvfm220MiwB7dalQS6i6Cbo
anoCg9onsLzZaZZtdWDdW/MUzI62NjxRro9nVNwrQARoAhx16X9gt1NiUsE9oD7UvjUb9Jv+JCfr
1tgba/4hOk2h74jZXBJ8XGIuTTVxU9EZPV92uAsetMfeAcixPcZv1i580HW3O1he+z3e0JUzQrix
z+1yfhnlppYEqIaiXTBxw5fciUaGR4XxAdBsw1Zv9G+xxORNeFrriBb6DuQi0X2BpzewxnAuakZR
FRaJifwylqttkyd4kjfaCew0YSzt0FOI4c8Vyl2lZmSIq5YeP86V3DwXA1EcP1PGbaHN+amsS7lw
rzu2LogL59/G+XU7W3WO1iLEhbyH2uG4K6TBu25C6Mp450UjKm52C5jxcsXBXR1pg0WQ18w6nv+0
R6V6H9Rwm2S9XeYAFoC2sZTveyNcea0QD+4fw3yrHNzdaqIJE+/HiofGXy9X0s3K4ITu/GdwlKsN
hCZe/qYUgxv25VH50eD5Bcek/GyFLPh5lE7z9/QXmkPXSsCieH42p5SryrZzESqlaTSgG5Nf2lLd
Bn6zmQngbwQ6xEkV2FZl3jWl/n59vKJwe26XCxSgpgDoR8aUZtJdlX5U0p6sKZYIZxQET0jn0BSo
fUnqq2m0iI8ZhZo4wfulcWsCSi6/XR+I0DfOrHCO30WSnhTTsm7RD6vcdWtoeGHWhNKljMvJQkjL
p9igghvkKEDWpN1iEHZVMXIj31WO+Vl5dNdtx7X6m3BEuGIir8f7CabucpvNZo40vMCJ0asvYClO
5JV9LFx6sGqj1UqFzhlf863RRkBGFQPq6gK4Y7A/Vff9LK9UsMVWCJEtijsdntIuRzEMISLhgFFM
zUMxuNV0Vycrt0ahCZS9cC9Zupp5BwsUq+3bAYddNf2+i99ASpbFQ/N83cOEfnxmhvMwa87wc5cT
vIp3hp5AdW6rmy9ytnL1WDPDTRhNZTzNL+fpNIFa/JiQXSc5ydolYPlYPn9cSoX/mjOda2YEL0Q+
pwGsqMSe46Ncf0uJQ5UdOMjRi3594sQHJq6NykLhBN6+ZQHPsmEpNXp9qELw3n+3Orfq3XFv5Uzb
pPvIsdweDKQ91A9sbSW2ibfsmd1lqs/sKnkdK2a92N0PG3IrPeA+dyrA3npqXShKvHfb6wMVLh16
qPALOHH0LVza0+XOHLUmAgePcoxmqEzHyS6ufyRSuVIvFybl5I8lfvkMlHf+X0MCypJd6VnmwShf
lek1zHdJDi6TYtfG9xl62IM1PI847zozzYUlrVYGArYW8OJ/oiBKX8NH5SE7JQHLtyMUe+1EssOT
fCgcmaz4kdBnzyxzZ2SP2kTQ5pAaSEIgCx+y9qh1L2MHnrXjWK01WomgzOgmhhyqDFQhkA6c08px
2Ax1hXE2xGlO8t5HkWw/u9Md2ZRblBxPGoQnb9WH6y4kLOYTivfRhTEGj+acD2lFXiXGDJ9tnf4V
sZ/5j8HuPTzR7Xy3Yko4n39M8U4UDxYN/BkjLN8619xUN8ZH8rM4TbdjzSZP94y7xJO/Be8hW30P
WNKKL+HnzDTvRNOgFd0yyt6BmgzLNumB3OTb92ffLg6rjiP22TNznOeA56eFvNEyqR5lyvaut6NT
z4itPUBEwSbH9JR9rGGYl1vAtSHymZWMUz1Hc+VCKV9Lh0S+qweQQwH15F5fx8URvxrCSyZ6UE0U
sDhHxf04zmIfyxhRSM3qChvoRx/urhsRJiPLc+m/jHChNDHrtqMxpEskyAwo4wOqlNcNiKZrwTYp
KpBG6JrjPCIp+yyzAmzuGdWadoKkR5CeihEsSWWzyUm9UoUQhepzc5xHBK2GLr0S5rrYZ6keeF19
kkovW+uMFj7ynRvi3ECtxziIVEzc6Gm7GHwoW4ONzngYQFR0AITQ+NYdpC3Y0O7XCK5WTS9renb8
gYM6xYs6TOsb4xMYgQIi54lLXf22Lm16r0OjN9jNru/ma7eZtcXkXFK26lbrMswutb5n4R4axFMK
8MO2i73rXiPy/fPZ5dySdoMxtC0MGQBhgjOzCDcqNESuGxEeBWA0WTg/gO/42gDeZJ3VLjlslbuB
VAADcwjS11rfpT7r4oMcPkg6G0sQFRxj9SmBjFO48twnmtDzL1hC+dlSyv4QkmF5xWyz23R6BIKA
AcuCoiujcbQyXNGcAsqDnb4Ufiz+xZSAlHG2RqSG0XSrSj+qzNPWyqZrJjjPlOqmV6XFxFQo93mM
BzDT91qIqK4s3BI0+NB4PhTOD5M+z8ouh52Wbmj6vZPcWnWD4pdmnICzdsLJzqD3sUZJIjhX4Saa
KoNkBykE35M0j0OKvBtWlbpiivLRdw3LMmiWPY4+QHhrEoiCUHZhjgtlfRGlIGXH9UcL6rsqzx29
jb0efbK43K1MqOAUuDDFBbMZt0VrMJebVp+5dZvsIWnjXl+ztdFwrlH3EtGmFib67HZWXifl0Zof
87+4MmIgpqlBVA7NzHy/SDXo1CyWhGAcHgHCMaJdviYAJHomO7fBd4goUuvnbYlzebJSB03SDg0y
hrbS9xaKz2pQuW00O3M0bqtour8+iaIb14Vt7jSdVHWkxgDbsv4Wl+6Q7NNyW0Qvc+U24XNgbFsN
vNq7oXR0+V5bI5ETRKsL65xHJhDT0asRs5sFYFaWf9QgAU3CgPmFDF7nfsVj1qzxTknTME2WW1dH
7xTtp97HtpX3TM4OAHOuzOvy5VxAwZsnUjeoZIIwnO/R0uJS7S0fIzMmpMuVdJRR2h3a4K6KQ5R5
/fciB9a0VR5Q7bq1dBB1Jm/XP2EJWde+gDsJisySqJJgtPHYF65lDQoAbrViE6Va08MVTuzZYLmr
CHiAsk7OMdguMg6hFHilbuw1CplTNbXD7MffDAzgE5ywGrqCuWWUgzlMcwUDM6qdDr7KAqDFzXUT
4gH9McHFFihIVL40woQCXOhIIKg24731mPSbOHm5bkq8A6HE9O/hLOt4dmIragg+AQXJ17RH4cw/
KV5zsn6gEnOXp8zY69v0fu1UFYgo49BZYNigwwJ3DC83RJUxUfoINtunzo0diLhsAYOVAgYi8y0B
8WfmjG7mlSzcmzf4jyN896DdrTNlLp7x1Un/fAgXAKoEbjmk+BDjNrVfkgPIXqBhp7aOdQQs3Z62
3xOnrJj0lD9ru3AltRcev2ezwDsSEL9RbWCVp3QLdixZO7S+rYPYHVyr5pr8oSg3vJhzzqeKsU7o
UCxz7pUOuA02b81o99vYoQ/KQ+uGC9v8GhWo2LmgnY7uAgrgPV+kwOxWgypDE3E0TdagqaowFzz0
DFLF/pQaDTPQkKeCmt6MAjtVVFaoidMZn+hVWLkXCrfU2ZdwKx2GythAbQAxAp1yw0mnOWit0CRd
O0PorWwpoVed2eIWNrLKpFQmjFrf58cTqjL9XXzXbs0nXKQSBq118Ap2PyTnHmLFK4F/bZjcKsvq
QFszhGmJALVgotumTZy67ljc/wwHna2MVFC+BW/1n/XlgkcZQzvQKGFukl7H0GBdtasJNANAb6U/
UfMOjBosqlbGKMy8LM1SQPiPcgPfRiLNqtkVNYz6XcImPNdbZnkPYgkFYmLXx7d8/pfwcGZp+ZKz
2GgYFeimFknPAIWnCOwVaMWQyUoYEBsByQpIVy00pXCnV2Q1bWLIGbjFW6TCVunFjeWF8hpbnXjW
/jHDZ3lJM0pzQmAGqqSx5OT+XdI4A10pcaxZ4fI5C9R04ZjmmLFka0y/WnoX505A55WFWTPD7WYL
HQ2TAsYWyB/37U5uok+pz6vXPIl/Kr0Wrjic4K0TDUPq4m9oDjZ0HkUJ5fQ6I0kElEwPqRWCIvqd
TJyoBwi8ccICEav0SPsSBWvCK19949Iwl0SpaOIBvizEdbrbqPFhTH+OaBO/7uRfj6FLG5z/odGl
ULIKNqiKloO3Idtl88aC/FhNVG82V1R0vsbGC2u/CRXOtxTUqrp+hLXMciUodHSOnP+QINIyq+j1
oUiFV3IpAUbv0iLnkqUFPl4oIYGHZgcApbpHJ1J5bA/UTVl0ajy0kGj2w+Q9p5t+PzCDEef6/C4h
9zKIXNrnfNWgsx+WCUYsJa0boCO9zb3rFr4G/cUCIgdQLWC14gk2+05a6JxjtLUVLx2EPuihrV7C
1CXaylDWDHGnizFKVYHiYgMaLS8cf+jjTT7a6eB06IO6PqSvG/xySMvGOHMTsx+ycAS1li0Xn6C5
MomdVgQKniuxV7w2FkEvJ3IUmb8mTTH6ZFMTTRUxUMqZlSAn2F0fiHh3/bHA7eBJDsH6YsL7ZiVm
E1Sth6iwfaIf+wJtfYHhNAP5dt3k74evrx73xya3o4EaDilExHFkISaiPatgWZpXrkzTbAvaXl0D
2bWkoeERDaGf4JrL7KTJqoOZEgnvu5GkfWRTXnzg3RnNtLo1HuVhLL/pbZg+9FKsn6IIaC5m0T7a
AtKlb4acGmDnaK1f6SD7L90kTx+6qgETUo3oOUs0aAjgqURD92EQbIOW+F7WGhreJ0uanEgPVWoy
TcEuks3xJW7bU9NGeDGcClyvKqpFn701gaYnoVALIY3+M5SrGKC0JAMRk2S4sTY+yiXJNkllPGqj
RLd6oRpuLUV3BY2klQUV7gENPG6LGgMBk8WlZ0q5SupOzYH7U97RszFJESMa05PjSNaOna/ZFTbB
manlU843QT1QS5IyROZY3ZlSzEJrW9J3CUzlCjkkIXShdDc17evuI4rQlgGMEvC1uiz/pt85s1p1
QyzlOvbENGasblJvyheh1m5XG/kmDOLtBLmzppVfr5sVzasFLeAFUo+KMd9tlgN0iOZq9Ff5DTY7
ASorRndd2XzEPj3JyhrmXXSynpvjQpkfEkOSl3auRL4f0sZtrOcY16/rYxJt/nMjXBQjtUXnooeR
oPiJqkaUOH16X9UKS4uD6psr0VlQbAf1K44AsnTFIFvhzEEwdUAtpUQTRAJyGf871FLLmjqaz5Lh
qcP+a3AnyCdGp5b5ysf1sQon1ALOENbR8sFLYKWSXsZW0YJ9Sv1hWMSO5te2Wolswvk8s8EtWpUZ
Wp2MNRYN+jXRvBkC1SExMoh3tfuhr4mKiUcEFJ+G49PE7fVy+1laUgTGgJ2ea6DLC4mrf4xGsZIP
iU4glO3/bYQn604GXUY3b4GX6qJ5CXPDy2vq/s3K/DHBJUBgTpfyTsI4mjJyQ0ti1dTaZv/juhXh
/qUgUQSyCbUY3vmo1tIoirE2vfLSJrZqxnCB2LFKZFSQKrxuTOgIZ8a4IKy12qwWCYzR/tE37xSr
dAbjw0oLxyA7SORdtyZyBAR89PkgLFkAZF86gt/lJfGVDoULcNcGpGbxaLh5srKB/sMt459jm3cF
SMaT2mxwbOeBK5VLFzTL4s42tLdKZlQ6zsUzmnxpvxalRMNbMqB/JUE8K2U+hYraFci10JCGkrnE
oP9hJ2ugmDUrXBoskTSfi4V7oZpcw4BcWu+F/s/rCyWeQrC+yuhuR5DhAVxoiNeTfIKRLn4M5o08
PM/GJgHVlh9sssiTmo86fI6GlWRV5I14Qf3HKueNuqQWTT3Cqt98j6qXSIkdvT9I/U5LHhNjjWpH
OJFn1risIIVQAd6lYU2S3iPtU08og1r6/ziRy5DPkoBpLOLAX7qN4/Le725VejPKBeuKPch6m6Bl
eWGjLz8Bk8V1w6Iocp7yLIM/s1uGNE3nFikPqf3NPI52FoU33RDc1GT6TprMu25uWRk+Uz7f2ZxT
glDCKIwGh1ZBb/wEz4Fkk6h3cbqytUUp1bkZ7kGwG0Bmp88wAzHTbdrqm6bvWK1ZIB5TWQf6hHy8
lZW1llyRo5xb5U5LmvgBhSQjrKrvtPultnuVPv1v88ctV0So1qgKTHQLD9NEJ/SSWur7mOuHRnm4
bks4HFSpF10YMMHz3Qw5SbO213sApxF9ZcXaD7rxXkdrqAKhSwDU9vvIX4R+OQ9si3hSOpgxcHWz
R4vedaX+C4Qwm2z878mcAb9EuyrOFWxZEExc2qrjSK+gcQ9wjbW9VQF2GfobLUpXwtOyzpyTX1jh
wlM+6cDsG2ggTettObesXkvLBO4NA8AfyjKEB6CscDmMyZyiKfFhwMCTYhaDH1bRvaJ7msHHJPvS
Z9hkrLH8FfyxIOqCzEelaLsElzgE8i6tUjCyAEjQggqMIGuSfTaa+j0B+UGcH9tjacT31/1P4BgX
9viQGKAoASaTGo+AnoYH9abYphAVbpKVcQmKJvCKs4FxeWcemmbahDCkVLtS3xmgpzE3UIpJ6AsZ
PBXooTTZjvHGmDvWdhYugWvPq4Ktdv4FhANd42JkDKWKL5imUzpNTIXUc769Pp0C2MHFMAmXVWVB
h9vRsn6JNLk+mEX0mKKFFcrOFA8SJHY7RJNQGR4LXHlWtsR/ME4tYJ/RWYouiUvnSWYyT4Pa1baG
nMcAr45keWn0muuPDXBTPtlBYoOhL+v6mIUbhf6xyrmsVKbqIJMe7SWdp0AVWLVxOfTkahMUrAQH
0Cp6XryQfwxyPjv4Wp5JM4ZZN6fKuoVEczWuXGCEUwluCQWgTvSt6nyX+qQTvwzKAe4qR+3NSMPR
kasJxPCKhjIuzUsGjv6O0VCNmaHPJuv1QltJGwQhbrl4APkGTT5D4TuFG4IoqlAd3WSyhK6aygka
iE1cXzzRXIJCAdzbUOE0Ye3SZTIT3F/JMNdo+JyQT6pg4L8Ji+/XjQjyn4Wn4R8jnF9KKbRd5h6q
4yBKssfkLVU3MnhKiT2skU8IUJfggzgzxTljK9MaFEYYjzm6gWmP5X1kvIbl49huKOR9htJNk1OY
foCqeu62Q2rPGosiRyXv14csiqvn38H5aBuBQQKgZ8TVDPoM2ksuTw7ST4iWj3+zggb4MNBPDgkK
/okiQbuUEVYqRqwZQPR5kyrZZeFdH44Aw415PbPCpV0hLcNUT2ElNjJHaZxx+rDkfS8fwmrjG4ee
ZJ6vHqPkpBB77N6N5Jc/f4DM5/pnLLPGH/rnX8F561TK8tB2CgJc5JIJy1nYXWWwNiSoeeNttF3Z
gcLdgeZaEzRioJjhey1NdM6lEoG9eaalkzYGakhE/W60xtpFUhNsdvAD4Y0BHTpLkxt3PqZxFSZl
iAk2gBMGobFjMFTlIOKc3CQMhSQwFAxgA+9ilv6qt6AWPMavP0EFcqveRI6ywYH5CljQEYRmzvU5
F8/BPx/Gl1jNeqi6ccCHVdZj4kNPet4l2spbhChAqAuHIZrtllcWbl1nbZjSNIfeUla/VDJiRLxt
p70xu4q6BhkRzfO5KS4WRRNwOrOG4bSNK6M2kqhrpcc1C1wIyipwwCUzLBQZdEWViiVrFSvh6XQ+
CC66xKAsi/QeJiI0w9WHUHeH7Hsob2N0fEt7vzkq40pNSeQFKkgy0HG88DLz5yEoK7IpVhYv0D0Z
rOXRka6ZENDO6wqQz3hpA8ct2iI5L/D1ELeTGF4AnP6+8ZoNpU7zGW1eJ6cDbCpzfNuHYCnLCNRB
CwjjXnd0Ucg+N895hlRkRjotQ4zK2pYRp5F9E30fzX9jB/eJpfkP7Z88wtsyBzluIgxzGm8jMCvG
H2Zxa6iP10cjXLAzK4uXnr05yKo0UDQ4IWCjHdOUtmZQ2s0a+FlZLkF8QNZA6wHcG/qlQIB6aWVQ
0470YGlBq0F2I8mbehyZ9eJDN2BmmlEcEnqXwb5ueTR16dpOE5mHcBqemdEVgKIO/4aZTmYQKsUE
/YnxttEHZyT3JHw1xk81f5IgBDM7jbm3sCm0W7VYOXcF21xVdXTLgPFx4THiMv0u6Zt2ooDQgAkT
xB+T4UEUbOV2JjjvQP+Lp3oc66g+8KKP8qCYSQ0+K9sILTZH7jzrrLZ+gQKyQZdYZK0cr4IdcGGO
CytmCFrSaMFlS0PsgVb5pKEvue6R0xvj9rp7/j42OM8BJ92inQn6XBNPH5eeE1p6X/sUYJdhX7DQ
G2wfiEkIEgMpty82QBFDDNj9sJyKGQ+9DSCfHbPA+cyc5KjZMiPvaxq2ork++yD+nJNoqg/zAoua
O1A8/5xI6CCchtBK7gOQRUx/cSH+TcpnQLcROrN83tYHRqETSJbaytKDJ9mZ7mDUn81buKUJex8g
4E4YeOZW5l2wYy/McnFBrXuUBBqYfQF3mcyCinUbqIgxf6ffRcd5S73+kLIR5ED0G16YM/ad7sDI
AvCbxgKv+bgpZqf1Jtt3r3+YKMPEh0FAArBKeDz/YA/Zahm1SnyY/yx55TFw2s+uYpbjHwNXqSF/
MjHkB7u19iLRNj43q176oR+kkjJDMsMOGrBEa6DYfb0+MIFwFWABZwPjYqQmD0ZfEVgYP3tH2+pu
dFPcxG/Nc2T7jwbqLix41N9KpHqAIzj70E3Yr//xE7hFz8rECNIAMLnJblgHnivlCPXT57vs9Ple
nozN8AqiZvZdcixmONNhrXFFhFa6mALuZKdqEKC2iimQtqfxNvtl2cXWMLfW7vOt2Mgx83MmfdMf
rUe6IfcT+3F9+KJL4YV57mQfa+CI9AjDN25vLRvaJB+KM7KCBfefil1C30ez65GtgAYF2GSsO4H8
Gv7APZ6PcDQBrW42L+Bc321Kz1AjvI6nAA07KIyCT1gK9qh8QdjCQqPItyh0x9Xim3Czg2cAgBUZ
v/nbPYTuSpMMmPe5xcVXa1ki6wxB2darjabtCnprNSzogBLKb2brply7m4oOFEBadYzfWDSFuTNS
GtW50DvYH4yDFTtBvMuhDD30L9cXeM0Mt4cH9EqozQI29SWEsKo4qor5KdXhg9L6K3mwKriqqBra
4E30yi4KLdyQQnRkKMbiS/TWR5d4uPHvLTfdjU/Wk7LRtj3UmqRT/uvR+IH3Gg9Hidc4Exvt5nVt
V4kj5tmncMOu44YMgYTZTSZsW1A/Nbg2xl4GigwYHKFUwPqN7M2Qw7s+36L7x5LzKACSQR0SDwuX
QXOcFDlUdMDuaTvZMxk3kkrttsbSjtnMQrQu4oH1e9tqrgrF6uvGRQEbT+M6/Aq35C+ljFSqtaqa
sK3U4OTLP3v/4frPFyTOqomuNAXlVkG7qTwZdAiWA1INp2lkQVmQwBuVII3tJkPf2HVrInc6t8al
XHFQNVM1whpEm3Z5bXqQHnYnC0QOkc6mcOVVSjh3GBpQgWCeATTwct0aogRDB95whJwIELbmOMrp
yu1G9NCvQoqDUBSqf7+gXtoI4mICDWbZ2kUxsQgazbOvMVpbbuIXhx606z5oWSU92pJaZ3PTQZwy
xUOgZoMrcW2zigLDwguMutfSOs/XcNQ+C7S+q8ECAKWtckTvAvUP2ZRuRn/cKqnq5XnqkeFxoefP
ZFCidNMuVxVWWSWrjfgIbLsdSsWu6wZE8W9x/j1BUcvoSjtP0tMUWeAUaFMUWMmKkwt3GMTlkR9r
oInX+btwoqto+ZLx5Ur1RoajQpnavpfWpgvvjJKN+cGU15SoRUgr9dzmMptnV0bTN2pZbmAzaBIW
ARGSa5IdDG6mSZ5c3I70pKQQY+uAYvO6v3jauzDOuWaY+uoYTzDeDdJz26CJxHpqlBbS8xkb/Qoi
UB/Xd54wKzgfLr/1cstoxnYZbglMHt5pwvw9waOiqTtmAKL6ytHqrQw2fk3H1bllqbyJJDtPf0JL
mNCfK18jOqrPv4a7D6F+kgbyiK8hcePQ8fgbWWo46ujOfgLlCvQWv8lSxvLktUp/Stbjin0BLBMt
5whFCOgQMeZfJYwE7dKh2mH+1aca2ZAevuAGrao7w2Q18WgCTNpaDVd05Tq3yaWleqQo5aj3IHlJ
H8Pes6L9JJmMal4/lqwIViKTINRSi+AqjSogiGX4DhuDyGGO9nqA9Jt0Ebx4rGrLjoyUWdCOK9cK
nst6cffbC2vcZqp9pTaDaIG55gGc5gT6Nd8n0Ip7SAbQ2jUnXVs5lcUW8f5MZCyjzCsGAR6p50mD
3JJEqdvUeC7TX2N0vneZ9jh0v1I/sPtkDb8gCvcUVzZc44ElA7R28euzoBHrcd+aBnB4CpbRuFHR
zqiqOdNrVx52auqCDd7WJcBrvhsduIKTXaVtr7uu4FC7+ALOi0Kw2UgBxUxrpHjLm7Lc0VZdYywR
Os/ZMLmMR48GKSgW2CT0OXZBABJk4742IxtVHq/V/wJ7hSGhJEfBY7WExctJJXFLsnHGUtJIdok6
21b0qkTRE4R7vCmG1yrlivMIsp5zi7x0LNI2Je67BbEJPG+pplu/Cewk/YvXd5gBfuf/SPvS5rhx
ZNu/MtHfOZcLuL24PRGPxVpVsi3bkpcvDFmWSYALuIHbr3+H6pk2C2IUnj0R0xHjVltJAIlELidP
ElwOkLdLVl5D6xvaNQHm1RCSBaU2fdX1x+vqsGJULkRIZh3jeMrenLGnOisOSFoGzrCbYQdFHA4Y
+WNqn6/LW9UM35y5CTHpCabz8qwsTKDjKfjnN1oRdJq1a6K3NcXU0g2GpoTXRa1ftoUsSdW7wh/r
pocsd+L6u7Etb33q3InJ35cd0NGWqX0wCW0CA9neYGiy8V2EfM+2sjFbIsvZ29bL83vFN608XCAh
/bl+6Wb4mE7Z+RTfFOXsweLN11wv32RZ+hT1DzmKc2kUhb0W7e2UBRMpEOzHT2iOVb0lK67exWdI
9pZzWzBvhok3xZvOt09GQ1AreHB/nWUOquuj8ReMu8QFJdPlcU9NwVFDghz09nr6HqONjhx9V0oQ
35p7ciFIOmtidwO1BPa18570ROydsUVKNHLv46Q4WNkX8CsfDIwiBF9HmDefGrN7J2z/U4kdNor0
DRt1jBnJFWZi9XItVi8dNkdxfdATfJRuB6Z7Bg8jbbx97j5EjbMDsDy4rlyrVmkhTjpUTdOEVpvY
bDEi992GA4atAk9zXci65uA0Ab9DX4Nc2ur1oQBNFOB+VblJ3HIXoePWBvgqNRThyPrm/RQkWSbO
nKgbMY5lkxbfiT29c+md8HZ2EYrxyYp6xVGpliW9IXWfNBTwblwIy0LkGuh+s9eM+g1G0l3fv/kX
vfJ0/L+XJT8dPMfMYzsHbD2hXxpkzTM9zNt809qfqiR0vfRm6PfXJa6l1vA0wl8F16MJtjLpGUkj
IBdfwP9TPmB41xAYgBoUtASXGH+TWsNGc0DLaH8X4oddPJtpFSASDPTCDx2RKz5mTUeX3yKd6mSb
VVrkeG+anhVBjdp+2FdWEhKaqAZ4rh3pUpR0pKXNM48RiEr7+Jh1RhBTcWRTvpkGc3N9ixWrkjta
R1EO5gAE+MY2tFteIeNvmQfHVdS3Vh+0xYpeEscL7xFak2EIEsREWrYXlHzSOLos7HarxVaQtSZG
kQDJ1jv7AWRtY8e2Llh7GkIC2qtmFazdTlh1c54lipFQMm+Up/dCq2yocRP3m4zXgdO6m8a3z337
jRrDhx6UrQrLs+Y6gEFiHh2CTJolly97eCl14sGaWqN179eCBg1nGYQWVVhZGHIYx8Zfl/V/nob/
Ez/zd3/dy+Zf/4s/P/ESfcdx0kp//Nfb8rn4x7vs8em5+d/5L/79H17+tX/tn/mbx/z1f3Txd/DL
/y08fGwfL/6wLVrajnfiuR7fPzdI8778fnzm/F/+//7wH88vv+XjWD7/+ccTF0U7/7aY8uKPf//o
+P3PP+Zcxv8sf/2/fzZ//59//F/RtPVjRuFJ/vXb/vNXnh+bFn/Z9v85x4R/zW6xAb754x/988tP
DPOfGITiwllFMhC8iLhxBa/b5M8/NPwdgrQ26F4M3wVGcG6zbbh4+Rmx/ukC/Yx/D9Y6sG6j3fA/
H3dxRD+P7B+FyN9xWrTNn39ImjlzAMEvhooQzKKyUOy+dDninLutD0Kbs/u2AKo+AZ5003/mZVik
28W2/FvyUpJkyl9Jmq3C4jpOcURS1+7Mc+oZAUKPmJ6cLJiQontTVzcaUb3vkkF7JW/++ULeYEyx
nlmQ17pvkXQ7oqUqGlQVvjUhaB4B+TVqMPPQ2UshJSHM1qrROOsGCVn21cyfaoPtE66CI0g282U1
QFEiT2nj0BGDXwrCYHQ6jF1snovGO1a03HgYjJr+Ih5rlgJQKhCpLmqKgD1Ib1/W6QBW5Jyc46Hr
P2JYR7nJdOqGGCP4i5H1v0WB4GYGwUKVJVHuULMizmpyBt+Nt3HdbArBhKGCvK+cDzqrUfRFe6cO
8iRJvTtuloAeWuRc9BUNrc7+KOI+2U7gOLgdO7jx13X8JXW68FdeVgVid4zBhstHMDTj8pg6L9Yq
NGOQswPKaBMATTfHbAiM7MAw8QGRfQboDlgU7LoDgVjf6ac0jetHUedDGjbcb+xt3NsRMr9kqrNN
55buo2B9Ge8Mu9WSYEoY+8iHdtpQS2c/kqruaUgLs/sSU9cU77qx9w+sTFN7mw74oWJ5crfYy/Iw
xH7G84KFClbtcnmi6XUST4KcLapjVqxRvSEpjcNE88hBn4DOjLS3ORFfy6idTlmjNQHyYJYi1ybn
r+evAE4Ms7DQPQH4pJy/dsqoctoOm2xamoEsJjBAfnvLvBFv3Mh2ml5t7RIdV75+TOpJdeXXNgH4
cFyRGa5mvhp8SLirR2intBGhlBzUjOV4Vxjvm7qZtqRtszNlJAQFUIWhn+yYoqT0Fmz8qll7K1/h
oc7im3gJAOBBfHF5FK1nsrylwkY9Mq0+O6KIDqC7/tJ1LD1Q0+y3Y6ant2KcxF6rUKE1ImocmiFT
dffPN+hC4/GmITHhAiqFoiVSoJffUVp+g5EhXLtx0tHZj747fJjsPvrLtbjwLJaPx+szhxgAOGGa
ZlzPq2oL0PQYH2cK7aaOQzeaToNbfvdTDUgwR8d07KQMesPDqK2a3sYfrl/qtRWC7A2PJMwIioLS
Tg/cSPs6nrQbzzjVRhb0ztfrAl4ZqXltPwXIbN3jFNd6avbajWne5eMJ3Q7CP+q2AhQ0mx7poAAA
RuLPA+PJzH9+eVA8cw3hNz6oTjoLLFfU/kC0ekdrk4WMRekh9jIVDdDKwi5ESrrReHWdNynYVdy3
WfXFMO+99L6x7q/v3quXEaDe5bqkpEkP+smu445/E+tf++LRNo59pgglVtYB1rkZomoDb+DI3T1g
tmhSVBWTM+aPbljsgfhHbIb4rrO63fXFrOjahSTpkPqGFYaJAZNnYUQ7bqMmR4dP10Ws6AFEoAg9
+31gsp0Xu/CLKq8zhxyklue+FMm+myrwhMTNtoidmzQqx9smoapJIWurgl8x4xpcPIty41KXjZhx
WrYQGdf7auy/1I777vqqVCIkVevqeKwQSibneqyRrHTrOChtlUv5yoUF0ASDYubJAeD6sD1JiDFF
oi4jkZxxUaO4O3naHgQcQQs1KPwbr/rQeio49prqYVoLAb8HOgXBaXt5WkIfKzOzIDI2b3W00EDr
tP6OKokdV/fvpxxZxY3SZ25n98kZoNA96Y0uAGBTBdl5FWzM+we/EsNcwAqAStLlYvQsqqndQYjx
1im2nARizN52bNx7eaBVKmds9bQW0iRFz9PUnSgfk3Me53tT5Cej1r/nyYhB7laIOVOgaik3dq/q
BH95eSVDe7FKyQc0RqfT0ghyARLSq3bf+CKMqxMGQSam+bmrxjBFMtMA7pAKscnTmyR7jpND3kQb
qn3t69ucPvUd8Atxexv3HRpRtsxJd7mf7hvL3g+8DQsPfIHaIa5V9MKr6rbYMynh1Opu5eWZnpxL
kDwa8CmwheEAIhQ7RwD8d5S8Eg6umaGlLkiK3dutI+wRupCIuxpZ/WpKvsf1p5iCqEQDc8R1aeZ8
NV8dCgbGoJcQYDWgNi5Vr/OF1ruTlZw7mwaTd2j4D7/5akx1MI3ii9V5H1F4Ow3VZ42FoGCPwOFa
Ykx7PYZ8ckNRnFh357ARdcAo8NxdjNLu9S9cecZc5Bz//kBp5yMmEh3sN7D8PPN3OhzMNwLp8A2Z
RtWzvHbXPeRNwXyD3AK6qS/3guqDY5TCSM4Zz2pQ8REnEISo0vlrqrSUIu342DlJ1NoDrgF9bDCD
ode+tiM55aaK3mF1OcCWO3A+ERDIk4wZWqdSBMcJ5mh9TEoedub0G2fj/S0B8Ye8YWzqa3DwATiR
BalfB1599zt+jIuzQM8BAGjoN5BORfB2nGog5M+RcReP1oHr1UazysOvq5lnz646gmL4TdJSOC0L
4KcimGCovtY9lNPXvlTUItZUGcUrHzmROecpI0NNh+sOZU5yZsVtNFngStszWzXP/HUAhMdkKUXa
LwuENrZXJfQ8mIUe5C0x0ZARJ8cpAqkkZeatY5WfS9oj52p/AWVFvo2tegivb+eaFVt+hKTkgx1b
ETGx1GloQBOUET8cUVoL6DjYgafFW52Dif03ZGLqGmrcSDXoLxuzcOAiOupVKnCEx3zsgo6jK2Yi
G2K+VU04Wb3BC0GSu2MPjqg7dzZJIN/QrEcbeSE8UugDV6xIJUhy4dkctXSDl5y5/wGzIoLBm0l8
Th4GYVzfulXNdAlaiuZYFaHh5UXG2+ZbPRIp50K7j5m7rcd7jaocgNXVAEAK5lM0YAEOdClEmJXV
1xpDE6X5w42nIGVvfMwJABug4lGTKxyofeEKeEgS23MWABOfLyUNotDcuqH03IHoHxxVoZfvq/62
+JYmSH/MU7uAf5980H3tGp8GmuLYVnbTmxuv0cgOrxi5kEvxKXjAqTvMC/XvW+s+QfylMiVrcf+F
DEk1zFpvi8GGDIdoe3jB7gncGdty14ICfKxQdcy+a56pUBOCD5ecBYyegS0GTtebZzReLky4Zg9H
NaZnL+rvGNj30WWU/PqbgmwCNNsEmfoMqbqUEbkCozCKnJ4jYe8QGmtWuq2jSqEiqytZSJHiSQEO
xHawCnpOogy8OVXgI0t3/U6tiUAWygCgGf/g7bpcCK+6ZND9FuB471YU9S7uVPyKKxdqphq1Ucya
x2LLsAi/SzJMh2voudYfqHnbD/x9Yt5aSnjxmj7DNGAyGxjL5ommlyuhVtQkWWVDn51nkr/X+vsW
mNTru7USlKDY8lOGdGd4g+oHywg9k2QSpzi1qo3gpNwjpX/KS/cT85v0Tvequ56lqvBLtT7pLrWT
Xmmig+zGe+d3D8z+0vo/ri9P7pqcTdLF+iRtmDyUM4fGoWcNfEbO3j44YzBh1N0MdX3OR4xWNfZE
9AFCLxe8wtelrynKcnPnDVi8jK1p9SLpLXpOBbiVCmCTPtEcTHDp02/IgfuMKUoAgCOteimHlMJL
9cSGE/XZGR77bkuqj7r+/jeEoNADoDs8DM+VdpIPxGFkfhQt90DSPZ0ZTDOVSqzu2EKItGNOYWiJ
hWHE52L0+63d0PdObaKzvE6tDR2Iqq1kXRygMPPbi9qnJM5NiZZXJgyrm2SYYFmGTnvKKgz4NlWq
sOKYzX0C6B82X5JOknkdMKZG1C7ejXrmsjPuTNZvHHBnE/S25kLVjrVmA5fSJMthjFFUCQZpUx26
n3KtDursDugCFJiS5kYwKyiH+57D/LpbTDYHBz9RWOFVuzL3tqPzwkITkWRXiqFMI8OFjRxi5AvQ
O+YA1wQ601rvSAimF4zCq6wprMe03/OobBTKumpaFuIl0+JXJkbjzNut+WMgqBtE2r0yDSs3EbwY
F4KG3hcLg74F6VCnHFycuqhnA90Gmva26ii09JblnymeN7/+5N4baKgotBD1NEVQM99p2ScA94tl
+KgjAsIhqa7QHSTFEkHPDyNv0IbEg6zDsNL0xh2sneX+Rpw2T5r9W9x8kxamjDMW5xlQG2dQ7ga2
e5fVzxN7uG5h1g5tKUNyVGOiDa45QEbZnTh/pOJuVHXJrF3DpQjJUnpaklRVN4sIiXlbmNtKO3jj
c2Mo1H/VTwSjEk4HaDEgRqX9iiJMMfBG6H+TiA1cYkD838elHjKhfRdJedaLKdoU3bFNU9XE3lnr
XmkGuvWhFbMXJIsu+8wy+Pyk52VsHZ0ppwFYBIcQQGpv7+pZF8RRVe+R3zPOFiC2eyfPY4V2rr67
iGtQCQQEGm390kYzLaOVDj6pc2PecQdUPamowqmzvue0vrVwAJY2Hee0oVXq20zbd/2RFrqixLSq
UIuPkHJ6elvXMSUDPVfGLbiSAr25UxbLVu8hwYAukJXO6DzJBqCvJu2ylsOBqo0UBKy+gy6SuNiK
bLKPaSlAYjCON7pdEsWjv6rKmJ5igK8ZTfUylMDpSQ5maghuy0w/GR3ZM8MAer5wutCNbS+k1TAe
r9/Q9WMFPReCEFh1/SWtuTADogQuLRNgRBls7VZU92l3MK0tb9udoYU+8pECjBgp2r4NUGAQfdt9
uf4Baw8bsYFKRtEL7r1Mbd63XiScbo5SWHTrtiREeUpxdVeVZiFCUhqPUQc8QAhRdP4wldVm0m8t
5TCnVa35KUROe9VJAsRnAiFaXn6Gd8rSD4Mrgryhdx19yjKFrqz5OVBOMOo68IcNGeE4RRGpAeTG
mvLTBDrALDsh25zkild3VSVBFGUBQIYivAwK6gyMCo8cqOTgjQFgXBvX/poB82tQ9b1bXRJGuoAt
DlkNqOLlg2RkrB6zAbLYgB4RCopF/qM0wUzcq0zZqkLMnOggfUH25CXrsdB5v8/KtmxgysH9gva8
78m4MwUQtzdTFm2OvocGSf+GtugDcsAfjJ7zotv14/friq/6iPnni48oWhePiYGLx9hjUtNNS08T
/XZdxqpSIks0JwEAwHtBIi9k5F6Z6IBwgO4I7hl6PwdmbJLqXZzsZqT4pJC2vqKf0qQXMo7Sya5q
xOkgQqnqGrh+IyiTu+tLWrUXiyXJLkVBspRmOLvWxKiJ6Gtcqrp8VJs2/3yxaS4GNQLaik0rBFg+
38d5tE2SaZd1w8Z/qKdYYZ1kOPhfPudiRZJ5EoPL6iHqkGNj0UwFlALwzZq3nB7nUpCgp3IAGaat
vwd53d62BKYbtUEMjUxVkB/F3spGJXWMntEcK0/QLs7cuyj6xREPf60VoHfAbGYiLjmVM02an7jZ
CCtJxY9GuNNxcuzPxWBxhc+0akwWgqTbVfWVPWQONnVIH4083WQFXGq0E0aYFnVdIVWSJK03opoA
IwdJxWQfKpOfULoBzCEsVDyUq6ezWJKk+V5RiNJqexiMKe4D6jynFDOCry9m9QovZEi6P5K857WA
jMm9zxNrWzTfjDTf/ndCJIVHese1Eh1q5uFQ0ugHEAdKJ279VGx0y6K1DfGcdP46I01OBihabmQY
hjMFWv5j1NGYTBWKtr5jPwVJx2/FReKTGDvmVs5Nbj17I4Zo1Z7iXFbfYTArEkBnMZn7xYtb2KSy
7V0+mnC+h9h2geKy3ADIbx4wA0N1MmrceLHBFIZpfWU/Zc76uJDJswrwURsyRfeoG+MWGldiUPl1
XVg1tkA5AuLswMWQDUKpx2D/NCZEFfxHmlmB0x0Ife70DcgkhkI/Xpe2tiTbxIMP6DuG8MpaUbRM
gMLUR64/KfR9xTUSlhHr903KM4UouQPuxdShekJsgEmRXJbRcI1Ia0GAiQQkaTo0PoYz4dFK0duc
8D0v9367m4PIfiaR7sbQne5sV3xoBTk1OjhRND0NpnbcX1//2q2wCdDkQGUBSm5L19v0usnnKb6J
0iGEK2cUP4pWCwaxvS5nzVTZwHjbQK3PeEbpUvRsLNvBy9g5i9+P8Q8Uwa7//jWtWf5+yRSyJELm
ScvZmRdA9mB6J2YRpfGnchSbGg9kkYbX5a0G/8B2A55pGGAjksEdSWqTamrnBfl9taurlOym1LEw
dYS7h7g006DJwA1UOZj8UMZD/nn0gdG9/hFryjvj2wANQ9rRkelcLTdtue1g0Ub8YMb6BqUwzXm4
LmPt4EDjCvp20CLCzMw/X9z5tJhEizEu7Fxk+X2DaD8APKz8DWMGkzyPTke3P7DFl0IqWo0jHwt2
rpqCbISedBsdaKCwK8unBq3Am8x3ht+wMyjJOh5cD1DUygU35IXrUecjO4/6bdzcd3a2SfkXI8o3
eX47+ip6xfkJkzM2YFYEPgHRDNHlrg2a+ahRJIKdPeY+lFZgii/MPAzFgQ7RO6N8h/hToR2rEh0C
UkfMjYZ3NWvP4uS4pdNMyxx27sCjlD5yr0DcgqFCnMRImbqgyhs+V7aKc9F4fRNBmoDOB3QcoJaJ
otal2MYu8zIZYhQqntwdycIqvwEhjvgWPSNDMxgbcIFUI+B+G3QidOlpAuNkAnhLrEzHv9ZcfAhi
OrSxA+IELPXlh/QAE2ZlXCVnfzwLPTQKhQKtpIYhAO0xjofFzhDnSwFjoleWawInmfYIOcBANB20
OnrnjBWQ1Pf98DwWGBZRVxtLi96MwlFcmtWNRmXSABcbxlLILQlV6TpjMjXJGW9NEKd10KMi34Hc
ud225Avqigp5rz0OtIDBj4D9BkeWKTOqZG5Z1Oj6Ss6VO9NGfG1KjKbunzJnl+Sq4eNrsmy0HLlz
NRxPs5Rxy0otT3gMGIjVlVsz/zB91NwJUOggJ7+cPyQouwIZClgaAFAyBMoXiZukmEB41siPFFMx
/OxkpFShKq+vIuZfvJDmgRxzttWXmpIbrUanHKkg8KgHdX5fDWzjP47Oo4Zu3k9+r4iIVzQD4tD1
OWOt57rypbg6Nwe7QS/lmfcZqiIahst9ItHOTI8e9+FQfb/+RKxdhAt55qU8DDb1aYFxkGfDyXZl
ZGy60j5mibv3jO7BAm44Hn5M7VftmNE2UGU0VvKV8+b+XK20ueg4HXpvRNpES7SDCwYBPkW7yC1P
DT2xNLr1hQ2+Qu8Q9e3O1HlYdvYGMYDidqw4BPiMuUCEXiWd4JQvNwENOh6358yK4w9HE62+RP86
socxo/sGhMKW9WUUcdBZqrfztROAS+n7QGsjXwq/UpIb5boR+zyDmXNA++R3AUo4qHOrVHglKTHz
diGfj4YE5BdlHUa6ltpjBrT7NH7X94kelgno3EmySTBmdMyDe/vo7KfuUGgBVw35WzEHMLNIvoP8
bB7tJpny2UBUY0yRtXKfMCI+yNjHun722TvGnhS6/LqygjNciJqv8uLV9FxBPK2HqKp/ZOMzt9/Q
nAdO/N6d9sQ5Rd6O808KmfP9uPQNLmTKWRYyuUaJYgrua9oEzZvEPlB+w6L98K2t3yc2CfA/4iOD
tlcIXlssSkjIuiDpiSBb2tc4qrHdA65Okp1J96xXj+lzo1uYCy5AqfeRePEu11TB/uuQA+hEtP7i
KNEhiWDgcocjbtRiHBAfD/V2TuxGno+G3GljFgozuIJVu5Qk+a5e2kxmPOfRcnAgo4tRaz4VtblF
yGX56JndcC3bjBj5UCbvTDPfJ/77aFRNXlm7nohjkZgHKTSQedJLNjTRxPR5tZ2mGZta60sMrgFA
xLEY3yiOc10WOLwJ4BXQYmlnx6iZktwYKVpp+YZY7SEr38Y5SrmHioDahHgPBqjfMjcKXZJv5yqh
maXnhE3b2ozur3/MypMHT/fnt0h775gdswRHXa5AyrAsQMjsP6bg4HMcTJ4SecDAXaTMbqs2YP75
4vL6aMuaw3nYYCO990sv7At35/XPv7E0H6VyAoYwlFukbW5Kx0YTiY/rOhmH2ttbwg/b1gk9Uj8z
L5yItWFCP1wXuuLNIjRCeQedX3A15YovLzrhgKQUuZcMbRJdScCwbVm/ONEbKQr0Dy+kSI+JybXY
q3okX0zwV7SJeRDVndUj8aDCAawZAURfBhqaPFTP5dFO+WB3IhKgty2QSNsCzlfuue3+ILiAO6OJ
PYWXt7p7yDqQORbA/GLJI2on2+srTtBFNQIhM92NXITXz2d1QXNTINxj8JzJiaRUNEBSYob9Oa/8
jWXfGjomOsQnZXZxzc8AUe9PQfOHLHRcjFoxDbMgI7HPbp5sQXO4YUN3RJUAk2w6BzN3h53usyek
Hb78d4uU1GOwbMxym99hZzqwaVdl70rMADLiUeFMrR4X4iqkpFAHJvKkKMyGQkLHRucM/KkNmnWs
fNpeX8mKi4zuDXQizsGTg6DmchetrO4ztIqg88EsQhRJI3jKjvE5a+muRLkZFMDX5a1ZJnSLgBQF
GHqIkyyTlVUp/jU6B1i7HcEJOR3aX6+k4O4uREiKMWpWx9DGSc9j+551AygKs8AcVa3oq3q+kCKp
gGUXGMXB0QnQ/+BYguveoZ1jKh+vb9f8W2SPaLkWyTEp4eyCcQBrGcw6AG3fthpu0uHNgEm7JVOo
gmpFkirkfoGCMGDlZ1E2tx4bTzx5HqpPJqvfX1/UqiDwqCDLCswQZltd6pxItc5oddyeCsOzSPVg
jNZto4dDXCscgVVlWwiSHijAuGo7nsPNxijhmxtzBOjbX6OishWv0uo5oT8VMCh/7hSdL/LCGNV5
afhFinMCL8BmtE6Yjcc+tjNLJ8ZZ/ri+fatXdiFLukIGgKPDxIALcUkzve2LSN/no/e2dY3nunHp
HhN9vjn6xBU3d/XUwHoDFiU4rGg5uFyi0Zg5SQRACK7e8q0bo1eEF9GHgtho/U/Y8Dumz0c6wgUN
OUyftMpm0kdS2RCXuci1YughHnu08Cl0fk1DkLn2EKuCHgj/53JRUx2BSr/M/oL64Q631p3aiquE
SBeLpl7eeTPKBsxzLQZDcP/W4Sp+kLWnYm6cQKYPKRw4RpcricoK2HwfuY7GtaoPRldhwIrGuApt
u6boSzHSsbBYkHYsBry6vs8PBassYO2yr1nN8l2W+QyoYgP8VvUktoMvnG1kpnrYRVoSFo7jbLsp
zYM+c6yDkVAfzu8Un0Ado2xdmf0Y2W4uP1NS1iE2nb9AQLW54U4P1EC7HcCd2Vv2wSMnEd1YfrpB
tNcqc1zrpw3Q1kwjiRYxaYeMKsp8n6Ki1WzRaO2Nu+L++v1fP4KfAqS1WTaIbOiELBMcnhtADL1t
TYqta3c50jvJWzJRxc1fdbVm/xQTH0DxDm/kUrf6ESW7eIQ3bJelvy2FxsO8x4RtrejTbWrWaVCJ
uNgUHoK6suXll9rmqizz6rbCEsDjIy9W4fIbMtY7IolMvE7GV/RO+qwOkvTb9Z1ds6zI1qM9EyBj
0NxLd6iIwQRiRimKgG6om6fKakINkX/xFYiFuFGUx1+yj690dCFN2lXD545eWLA91NR3brTRxxGe
8niHItC2a8udVn/NrRFOmdh6ZnO8vtRVc4H5XhayseA28KSl+gYtk4LAJhXdHnTZGO/13/1+aXEg
xMTd0PD7hwhzJTGka6Iq53g2m6/2b7EE6R5ow6SNbo8XglT9LjXpzjRumlEcmP6RWw/2ECid19Wb
t5A4/3zxyrd2zzRrwqIYecoGzcOYWJAqp6CPGpNnZuyub+Gqxi+kSW9Trmum10/QRgbw8lTVb+dH
Q8S1gtJpXQwiQjBDgAhHphePDK/T2Uv3QvpYsW+MnX6nI4TAfMxJKGDgUBCTkj94GFJRjzBZUxKi
BPexwPyv5uOgYp1YvVKIlAAIn9PAr+aXCMAoskRHoitj4qblfMPyj5MDwG7rBJlLAs/qQaeQIEVB
xX7MPVVyeG0vkchD9Ra8j6huSkdmOBWhvEc0b5vgZS9DFFEERF/XixUrhd+Oo4LXgrqabI0tK6d6
wSGk7lBSs5qgFPuMWSGSFiFPeNAXCluxctEgELEa0Ch4AWQnCbCR0Y0MVKUBgduwiL0lOl5UEzSC
o/9g2xheqp9aV1W2na+vdL2BdEVXPgD14PaXHZpac+pKOBU71z5yd46jfWwwhrbVqigsdDf79VAB
xhCQdgBCwcEhs4Rykg4ZGdIXXEaGEmVp3PaeIg+7Yj4uZJiX5sNmBZoAIsbOLQqUI4lOqTsGyXDb
i4eaeuFvaMlcpwBbGoohcpUy6uEqWnHHzmR6qePnbVDZJNmZkZ7tuN4/alXMEd87z9flrlwB4Gl/
ypUelpZ42eRpJTtrmMoS3+reI6iKf10EluXAlCBx8SoS4YixdD/r2dnvvds4am+QMe8GBRR65YFE
RADOM3QAINWoS+tonE7ofgwhrgmUzjN3VR3ka/qN5gI0vGIyhw+n/VIbBqPBuCndZefZSwRFA905
QGAWqrFHa0q3FCO9ko1VRAjcgH6gmI7Ds53pHc0DxRQJwj5fP5Y1u7SUJL2OSLtVVj1iQe6407q6
wGAV/fNgVyj2GUGBYVoYunNdomoLJXNbEFQRdJ2ws+U/2u6tQ7ddlQRotLkuRrWw2T4unn3fHdsG
3iI7x8aR9GBO0vh5TvakD2lVB1lZK+zt2hVabKRcKmGdZbduZEG/J1Rp3QjUxTPHo8h/XF/X2nMJ
9jsUEtG4hHScDMSbUttPCy0CMgazTCo3/4KBd0e9r98w3j5V3a7Tn+tnO0FKEGMJVMQuq7sKZAMw
qKBDA+jgclfrCHNCG0sDUs0DyK8pi9AxCrThYxpN6aJZbQKH09P1BatEWpciQbQVTX0Okb1hvM0E
fJEC5IwMTB5NcyRZuU1i/hs2f8Zv/GeVkhkBX2dRdmaanlOHbcrEiXd1bvGA94YW1El2yPsuVYhc
VZ953A+6b8FlI9cVywmEsfUMIsaUFoEyO0N6snEUhYRVIejBnpujQCwnc6MNWlOiUQVlGCIegdlM
xL2ybLl6Wgg75/4nECY5888X1y4rEwZSXER8tAdf+IjmMv1bVCLqBKzRPJiRwpis34aFPOmapxpP
iqKCvJKyu7jqg6k8edOtQXediZnikRnk1jHNvpSq+Hp1L38KltvqfK3SQeRgIWFtHAuCHkXH26L4
/+668q9LAbRwfjJx36Tt9No8aujgAHuDfLjLT3VWg3pqf13I2qsJqkZ97lTC0yk3zoO+z6VtDiHM
Ns5pnd10JHq8LmJtHTOgDslW0J6AQftSLRwz6ZF1gYgUGPmxeCT+PVj5fkMGCJSA98cXvypWF3bO
hU0pPN72pKHTLx8xzhXZ9+tS1p4v4I3/lmJcrsSLO3DVODHsfH1XWNN2aMEsl59szVY8KC+tgrIv
vZQk2VpnwJConLd4KJO4PmqZjdlrAJIdWpEM25qWdRhbrXuna2BUrEjuvGNmdtf0/Re3d5NAi6dh
z42YBiXxeJiMtAr0CZPAh0QHrXLtffKcGG32HJ31jRX7x4pR9PfRLNm7QyvOLaD7oO5EINTFjYpl
ZVUd4N/OMHnU+2XMSFRaoKJB/vk8MbbBNN4tPHfqqh6rF/TQqx1Eey3iV7Q4A/t3eVZWNCEew6zI
s53tAHc++da48Ug+94E429Fk92aGET0z6hkor/oucdiDwapN57yzim+CJeHU82PTY0rHMffuAKrf
6eZ9rJkbu9i22RsNQ5Ix3YfurmvYCtQekHY4sSApRqkc3ublZ+cMDBN6Am/cKW9Yn9/RDujeiR/t
hIX6OJ1Hlty2OTDiRZX4QZeARpmLfdU0GFJNQ4xePI3U3EbVqCus7eqxLT5MusWp5WBalA3ItiMw
0pSVAT01JDpcX75KyPzzxQviDwzDiS1gtpuMbrSHanguPEX2ZNXgoTMZaO2ZrkhumMTE0gr6UsM3
HN4zn22UY69WjcRCgLSGpKmaUaMQ0GchqE+hXqb5IY0fru/UWpRgLqTMX7HYKc46XjQMwfbgHYvu
1A8ncDpkb1irUMi1N30pR4oRasPzoUwwRKb9xtXCAehrEILWGga4tN+hgddXtZa4Bh4YxACAHeEC
yKcjJg9jDypoGVwhC+PWehf9s0MOwNP7pgn/H2lf1hw3rjT7ixjBfXkl2YtarW1s2R6/IOQZmwu4
78SvvwmdOzYbQjRC+iZOnBdHqLqIAlCoysrMO+MWj/xJUz0Y+GHw5rDYmBXWrCaaUbMZBZMu3fmg
sbSR0IYNWyIj9cLeCiJ3McLRaFXYeukqbuwKq5jNmV9QXsSwyIMO5BMcgzBs6AS7Dhn19W8rtYUJ
az7Egw61WDBZe0yarA5WcvJOxUBJSA1M5RfTsScZCr4q+l/+yd580o054QbLPSeb7A4BGiQv6CuB
aOC5LhW3vjQDxCAEqA2B7YTWg3DIB11pO/WC2QSTLG5kNOmJ+ZHBXggmrkuwuCTDoSm1LyDNrbr8
+SPf87dt8R6rWFtOywzbc/FI1v442H0EJFDY+D+D7CPVro2jojxPOmld3XiY+dDwCsKzpKgPI2Cz
TxVl5QdwudDoAJcSn3hCp1W4gmwjrbt6RiHqtnHayGzAOKwvil6KNBg3NoTbhI1gFyxnAwe9PobD
4Edr+eJ2eTyDlh7tvusrJQ3FjTH+75uzEtthrUGknZ9Lr/lqaNmOON6/UAOKr5uRH16YfganClgG
IGF2accd22RIO4ykNVYXrk7x0BDntilPU13faJTdN9WpCaLyh8Iszzrf7DSfE75xClHAGS7NLqNe
eSWD2Zb0UGXzorJ5BsfWMH1emiK0IPxsoQV4YK0Kcye9StElQIEZ70qMk10a1pDA5AwqG1BVKD2I
nS7LzUz0/nDdP5UVwT1iYM65M7kV8NVGmtesMaE4vq5bkcYIkCCcJhXaBWInEajPsVg6XDweOGvH
XcDJppmiF8/X/81CbWwIcWi3mG4oFzxSrDw1eW3eiVih45Jb02jBTNL/0SUhHAfU2Vy3h0sWOfnz
ixFTqhp5lXsEIi10mlHddfk23+wsOi5Oaq0woUPOxPrlgKhs+JxXKmU3WQjwQjzwdOhpe74QaKtr
e9k84y4pBgaows2a2rv3L//WghBkZpJb1DR7vBa8f2po9M3koW2V2Y3cDxAzohZugXtZuK60bNEK
bcZ13/UnTCIvSeznNEZrN7bxGlujpbgzyqOmd/sq+aus7ivSKWJCdu5ixA3NIdCQgiiH/8LNgq2U
TVB5wYLZCHAw2IN/bLR3o+vEVebGzKHPH/iuG3tiyBfBEAwl7Gmlf4PZ9cgamzutXhXvBtkoDUb3
LBtTyuAcQs/r0q82KbKiXPBwGKcm7ry7YF7Dpj2hqAYmwAlEiqkflni/WVWsLaAn/zyqtAe4J+Lm
3v4CIUazXG+masUv8KsvY+fsWRlEfq7i5JVG0MZPIU5rmtHFG2DFdfaZF/q64l5WeSHc/VbDOsAM
+Hfs7jH9jztyhpru9ZiQ+wBMGmgzHBQ5hBiczElz6IAnrk+sH2ni+lHaGCy+bkTuyB8jQuDlYGWo
CB/MRUEoa82T7/wzkEoRdiojwglLnb6yZsZz3Kw5ksSPm8U4KhHnUiuvKDHQM4IPgT/RNnvWn9q8
9nXkfrXbgvVjBIVeP4Hckmlaub/+1aTHA4bquXAH4Ou+sI0aA0qGSQ5TqeHuvG/aSsOlPjpzsrM/
9O0AuEIwc3k+kdK3SGsHZS3Ge9R6VCXfOey8LxVFb9n9xFFd/xkRNqVlDw4uL2R+gZm5ocFmqM3N
q7e37LICN5ilQuRKv5+DLiSgE4A+iQxgmed3kAPTEdquZqAAOeQRJmjSvWbQLq4CGy2TbC4VlRnZ
4LKFSenfVoVrxU7Lhg0d2k+s705mzyLX0A+rAWqrutqxKbjx1ik2X+wp2C9Z8C+mQ+49Jzm7+SOj
+cnSnjhaiTPKXA8madxiBhb9BuBPDbF+DShAa7LAR9qN6hv1Dp0NoWZ0TP9vVgTnnaLvV6cNcKPp
eOuhUxo8u6uqSi6NI+AMXrUpMQYrGJmTSi+R6dJzbfox2B+JDuq1YI3YpAhY+Tf7zxBEyy73Oqkx
mbRqWv5aK6eTfdK9IYTI4EdOx9/+AJZyaQaPSD3vJ/jTBEtsJsHRtWlcKCmGZcUjDs/432fDsPml
GbvPNQ58ATsCMfdoyD5ibD7Is2gc7vjAIGY+PnB9gVYSfA9gK8Aoq3B9lYTmukax31P9fvnLKOHT
B8Jta0G4vJp5Tlum49hK508p+7lOd2Omql3LgoBrm6NbgnEctHsvP5tZN9QH2TWS0So/prV9xJx1
7qSKGJAtDrCZmD9G4s7JHS6taJrXJyPN6Tnr1xA81DsKBAC6GYZWRVrLwjxXLI7scHTwRsAr1QBB
uc3d3txjFqZ9LUYGivkfCOxW40r+TVjmRX47+VETQFrAJMZHTmTguqBHwsdxwFV+aZQsReBPc0nP
tv2tqfa4TA/aFyeNsq45XD+IpN9zY0mIDGeGeHmVdPRMpnnPZ1BTsu/8CfQVOPOCdk6OuqWKRrlN
PL8wiYYBfZEEZ2pns7bYTM9jC8w0GrP1oRms4oYFFJpUdNF3eLzvMpq7iiq6tNYB2prfloUTca3J
0lSgFz2v3YoRXyMBoni9G0cD0oIR0GFpaELJqct/ANmtuO9k2wPJCa9hghgKA8iXS1oVGI01a4dC
5YB+Xap1vbFX+i1b3URxGEudxNxdAKIVSBIDC3lpaW1Tvy4yZKrW3OxqgpQ7jSZa750fveXeTs2X
cg7i3v/3eiDJ9snGqkghYa7En0obqWtt3KXDbdVoQBp/WpITgJqKTym717amhHugnE2QYfIuQgnI
SA9IW9vd9VmCpuDzdZ9exU7F59HWknAVaPBJpxyd1dVhlRW7NgPAaCl/AuBGCSpU3rSnehHaK/qQ
ZP4Gcfh8OdXzC6un+1m1VflWfPNjgKMB7QH4VQB7uFzX0UtKL61RunW7Joa+1VI2++v+ymIUSiO/
LQgfNkNrDGQysADO0Xik3g4fVvkwkMcn5gDRJkSu+WaISScecspsQQ6dOocCE+m1jmEi5JyExDOb
wtpazHAYx1utUI1sS4N0Y1rYhH5nZDVheCl0xd7A+Z0sYVB2II8fotlVUvPwBXm7YH8cFe4q3ysd
pPLIq9PgGfjVyE2y/dBTaBea+qG3D/MCQstAfxhyTXHfS0MFw5bonFqQa3gDECa5ZyYOh3YlLz75
lSSKjSHdgZu/LxwxTQZVGtoBEQf9m6brHrzq4KT1DuzQCkfkhriUJdCe6LwLF2G+0mApVlTcbbPe
LQWDYJ1xYNVeAx7/euxLQwMZGBijOFuciPdw7ByZJUffDaUe8UYu1Ld3We/vWsuJO9UIiHSnbawJ
gZhaPUWDEh9QC+6ID+QHuPTd79c9EoPAwKQZbldA1PEuNjA/f3le0LWkJGk9tM7OwQ9LNf4qXuL8
rwM4jcwepNEcH37511ELpgRzwqhuFiv6fsNN5mAT9dO+bD6b/aFWeSN+MdGeEAnBgkl5T4M9z0pC
W6NRDYyW23y9/s3EKBCt8G+6yfbqpjcqzUC8mSBAq8fgjvXBgzsMpylojjl9vG5NtkKg5PBBKYmM
2RFzAiQcwZrjf+fOZnpUl8kSWRC1j69beXPgvjoFTKUPISfcHeKsfFMDygyQLB40Tr239SPmqjCv
1vnzgblVvBZFjIpUjGeP4joRN69ol//75mM2TWpploslc8v7YDoMZb8PmsexUTko/Ywb//iibuw4
BcXkTwv/5iVcP83H659PGnibv843wuava8FcDRP/emZfhLn2oif6zqfvbXu8fitOjOdiU0FOQdhO
c+Pk7YJJyjMC7TCbfeiWdjirBhal4b2xIm6iwEk9nSX07BhfXNJEA3gT50Lf1dBrUCVPUlsBB/wC
+YvevXBHaHq/2CtUr894YTuh5aD5ZdFMj80uyQ9GWTvh2kA28P2LxXmhINyDxjPGvi8XK6lwlYPx
Ha81+ydQZ1ExAZ/wXuQrXysbTxAdr1C8zcRSMIG7ZeNX9LzYxv3k6PfJ4Nwva/DXdV9kHxAqCCgz
Qn6NA2AvfZnKclpN2lIOdKfdi2efqyQGT1xM3zvp8D+H/lgSTr150gNbMxuKEA9vUnCH54qTQLaH
0AZDoxIcLjy+L11JZmsZwfhOMYpf7vzloK9eHKgEMmTHzdaIsIXcAsIx+lijPNTvCN3VyQlpybtr
Xa/fClcq2FRMMPOJOANrsi1GdTxeQaekt/d5WUWpkv1L5gpQXgEk41FReUMTC+gcQe0Dj0Uge+zl
LiBRYD9RFbbmFeyxTVC5L1szwhbV197GGHdWnPUOSrjFxOaoY8bfxlrrfciIS2KtLEEp6fbpbiGj
jxKY14DQUhtDfSCnsl4bqOWu1SG3Z203dG4QJhn6g5PFpshZJnu3rhb7fH1byGJp86NFgcfOaBqM
j+HbzNPZaA8AtBqu4l6W5TaoTHOGXjR6dJGtZJggzTN1AB1BMH0cnzFt92D2UxhMHgpAP2er233A
JRAiY6YQJfg383ytntT1COr3cxkMeTzhzXBrdRWF3FHuKA5I2V0J0NFvU8KSd0jalzzHE6/feTvV
qKx0aTDfAQArSDrfiFWwYh6Njn+3Qk/CHuiKtGGRkm5Rujk2Vvi5ubmQO2tNWGHDSg8uGZ82J/Dk
RcH4wtzx0wfWBWEApmpcKrjHLi31YHJoVg2YoiHD4M8TA0168XTdhNQZIG9s3FYYthQFNl0ov4Dl
Dymgkz+vGPrxWBW6AfR9FI8Bvq5vtvrGjnCZ2NAc1EyGXKwcrZ3TZEDttVGrrVGPB3gK3C2KX9GS
Kj6gNPUEXBq4SCjq4E4WbpY1S8CMOSN5Wp0GPAgPc2cckiZapvnoVuAaIv+YCWqp/agKRWmc410C
nkQUUd/A95vazBdrRiJQAK/dkl9BreJnlQb7xgL/900YolJsd2mPbsRCQD57IsYSYsLyenRIDyIM
9WAyBUgwsM5e2kihmzO7OZ5wfnUABp5oINreBf0eswLLezlgXy+DjS1hqXpMCK2ZBlu08fcMM+CL
/UCSg2d3e1MphS5dngDPUxd0sJx3XnDMxZx+siKF8hNdD/WyeqzrQvGif8VRijGPP403j4VszXEF
Ixg67eahQ68gcZ4Cvw+BSwFH6X7xXzRzN9Rf7E+5HenFVwJixDV0egvKWaAoiBswsFGz2l9fS1k6
h1oiNgO06X0Uvi9dHrWBrUuBmv6kV7uqfDKnOl4DcIiWT/MSRNeNyYITlTzQX6Gji9xRcL0mqAtn
0JA+Fze1XoZtcFcaeXjdhuxI4RvbwxguRArE1+tqBA1Z6hVl/EE75XkZWmWxazo9pGBFhltFbGEa
GA3z95I+8Eh1TYghA8L3yvJ7+SUHlw5Gq6O6pc/VJ2idR/NCb677Jl2sjQlh49HRdkeNYJxV9yPX
sz8Zzl1uAeDUjtHiWYrFUhkTdl7pe66hOSg9WcUe3NbnDhJuXbZP7OU82ariuexI2X484djSRkwE
5wTGaLM+OAVDb98Oi7nceeS+L6pdYSrTTGkwWk6AjhbapWj4X65XCb6g1GzQdSl71DnCasXYU9Rr
wLVGempqXysXOOew8MuqCvXRCKC+Y/RDXK+1+cMuMfIfZmkLwDDS0PGfsvP6x3KlWQ5dqhX0caxg
UU26+WcCYHUWej3RP6eLl5HQHSl5HAvDh/RSP3XZnUaLRZEqyn0DdhY0Y2C2E/W5DH+hdGz4GVOg
PmSEyXCcjUGx06RGMHSEsSP8B3mWyw9IEpaAtQVHhwZyT5MdamDDdPvlesjLjmQUWEGZh84Rx6Nd
Gim1osKLAyOk5kyyW8w2rbt6cVzFKSjLd3Dec1I2CBy8ARPmPhs738AjDSPN4xyTcsec02Aotq/U
F8wvgpMAiom4AC59SZe+6j0Pxx+DUGM0fr7+paTLAQoHzssMFQix1ZX7AUVhGH/dCZ6h/O6lXTik
iptf6sHGhnCA67ZWgzYHL+Z+Lp0bUoPmuc38Pr7uyRvK3tejFKvtg/8M5GdiaZANGmEO429mtl+L
8Jt/t2J6LjLZscvCgv7lHHV0ZvTx4Dxftyw78yA1B54lPHgwoCWs0LKu6eoWLi6orFx36On3IMqt
2I02sfpWm3VM7lTB7rpN2bptbfJ/32RsBiDnIOiyEXvVvGd6c1eidN13i+Kjyl3zQe+Esji/qgQz
Wd938+yB6de2YuLncQslElOvHoNRD8tOAc9+M03Cl9DDICyuQwS7KSqjVPo82U0yIdaD0JjuUytu
T121c7XT6B6Gb8fg8/u/IirJlsEpMTiD1aV7HuACCXg7i3NbPxauiZKoswMDnGKtZB8ROgFQPcSI
OfIlwUqTWZiOnTSslbPGXE4Z8GZoAk56eW5qFbaT/zExUeTyGZgXgm41miWXLtUsw1OSWQBB5FOM
mgLEnkKQyl3/blKPNkaE/E9zXYJqi4l0qV6ifAKjQ7Zn1hIR4sfW+HTdmNwjwM4hVsU3thCDXNwF
HBWIwUkHEeD8tGRdqOQuURnhHm/2U14HdMYUB0gHoMWeM3LIJieGXpViP6nMCK9wzFbWQ6th2w4j
RoEPVLt7L+kb30I+gFf/fS0hQZlKtvZJx0tKDtgTJgfJa3/IPAUwgx9pb6PstxWxcLUmzpJYLT4X
BG6jaezDjike+dIvhQQLRSt0EXD6XC6IMxOnJh7fNLkbegFItiikmFR5v9QKl3mBchAmaERkr1G1
Q2Ch/3t29F9Vd5dkY4QH3AdSHmADfhsRlqTJipH4hf//cV7OXbm26naILBnZGBHx97TJ5jblJ7Vv
nNqXgkA5Z5cooldqA4NVFuoQaPiK2Mic2Li2AfE7l+lXa/xVWYcZki62YuVVVoQTzFj9LE1nEE1C
9KcCgMlAOv04TYpTRW4FkAQAulHiE4cxuwkvWDPPi3PvAIicnugQ7K3iEKiEFvnivtkpwKv+Z0eI
48TPSq9taHFmNVT2gkhvoEGB2Qjfy8PM+gG6jkiZcKl8E3LsekSne6AlauHf8+B5vPeSkNqqid03
0i2vJw2qygZK1Mh7xGgYShvXJb4FtCofmQ9BKssMtf6mGCJrwHtFD3v7Z8M+t6wLW+u940LceIC+
GCjWUCBHP/jyeLBZhVd6sAAP3BzQhAG4x8u+XL93pAU/1Nw4DwBaF6hbXdpwqW70QY6uX2OTNDL1
4mBn670HTayy+MtaH0YnCasix4OsUmw0ycMWPF24YFFW4kPywm0017pVjAkOP1b/rYGeDsS0xWnQ
I7S3f113UhIqJiZ3USuDKQ8j+Zc+stRI12Vpi3M+O0eU/uyx3RcULLWHj9iBJ4BAQkXTFb5ly8Bv
1hpdcfZt7Xmx+5dp9m6qNTnVeI6+/7yFT39scZ83d3mi121Jq6E4e8PJyXbwKp0UZ5QkAbowISyQ
2VJnrT24M7W4AMtsgB6GlT92BX0CK94xaFUjBpILF0Ae4HZt3ncEVuXSJ+g1tH1tIxb19CvzxtBX
tTUl59SFAcGjwgcF0jIgb2QaEsZda66HpLzxH5M63btdf7DfCwHEDoZBlJZBoIl+gTi52HSDYxQm
T1QS96dmOo+6ZX/+QNAB7wE6JPTPcQFffrQlYJ62rPBpGKPq32a4Bc4+aRR7VboyUG0wIICBa0SU
9Fh6HeINOg74aimPk+/sQU943Q2VBf7vm3hmegIGiKzA3kldKLI8DeS9A+eva7HxQdidqM1b5cpg
wTWfAK4HQc2/aKZ+YFuiK8S5e9CCQhhfuuHknlEnBe6L0rttfozBDdm9/zttDQheuHOz2rSCAbCF
EQtqqIrapmyLoK8FynN0uEAkKuxBvdMnG21iOKCDyd12koitwbEwvdBbs9Cen4xV/+SY6fG6W7Ij
emtW2JnLOhRz1VTFOSV3ev9Ts1H/7kKWqNpMsvsO78Y//gl36oISVO6a8C8v/OxMKlOLhgEcKpOT
PRbOA7CLD2sWfK9m20UznZSK17/s0tuaF9LkxJhG2wSz/LkjD6z4PM2gEwvHtdmtTh31RGFN/lX5
nDkUCNBYE3KkbOrTorFgzaYhpBBD04614lQ5KhFsqR2MDMICgJ940FxGPV7KRmoHWD1gLNh4cupT
xYexFKHPQ1vIMlGe8TCtYr0WaoSl0zw77xKGaxwmyPwET5StapUJYXmgydd7Cc8UbEwuh2CJ+Qoi
gAe/Ut0L8g/22xURGk69QEt0H1crrTj0pZwj1u6DDx1GoLdBxoPXMsrRl8uiNwARtt0ENnv/2cfc
KI6juVERbckObqCrMP6Imw7LLyRXxgpNT23AJ7M0rYrLFs0QLXdUE8myXAS3G5+8xg5Fqe7SlXWo
zNpoYKU33BiLT/TH1jh1JSYODUWYyRzCawk9HMydADMtxECpQRSrHIziHDR1FwdeoUeof6+Kc1YW
aQDkIr8HEQROBGFrasx0poysOIcyDNla5G9mZnER6KqutyzS8HrBtkSvA40CwU4zDX7tFBYiGnif
A8X4jhVlnuKdKXUGpeHXbgRPsy9XpzBqyB6ZJnYm0pDpC0Rb/PdKHPLbG+Do/0yIZIirVbjpYGJV
SuPUdPkRI3FucsAEWBRQVS1TFgHgEURShXjDo090x8poy6CbcO7bZI+HFy87X7/upBZQJ8Xag3fR
ESegCxM6YlmKXMTSaKg1a1h9AFzH5fR+WxAKDGUzLY71+jzuX3panqrxl148J16huLilF+rWkLD/
08TLTLuCKwA7kuS05rH15DyjzrxOe3uNO5WgiSzWtvaEgM5HK5g7nsbxT8dxHN1T6SlePrJNA2k+
zGOgVI8dKuTUPh3Xkbp4XJnEOmidG9I+Bb3fd1K/d16Ch7WNmWqg/bE/Qc16uXPasu680cARbelf
6vYxQFUhs9ADK70PJKY2oBV4XaFfiErNpaE0GAgILZbX92KfWTcIBqq81mRhvTUibBycArTJBxxq
ieuganDqlST3stW3uXw2/sOLx+P/vnkm5PZIpnGChbnswwE9yd75qTuKt4jKiHBvWomhuWaJb2Vn
ZRyMv/gGDeY5vn4GqKwIKe9sTwkF82pxbqqkjovJB7mN3/YRmOBV6BL+3cXM6XUaB6OpaJmI+RkG
V6p09HE+T9/cX8WnitHwqOVh331VNZtk9zTmMEHTBPgT3qTC+hQ6CaC/l5fgLmVgeqm6+d8+afww
TXXtaa2ql8kdTUVoS3crYhpkEsCtYxL8MiZAZQdliYKWuEqhlgLeyA5T31Y1xa5K2VJmCYPMJuLP
RqFCfM5nUFBu66ooz4Zz5szUTfoUOE6odQ/vDw1wQ6NUj+FsIH75PttE+TJ3zRQkVXkewbEZ/ehU
IgCy0Nv+feGLNdWk+V0JP3TvdqzPgF0nkwJnIQu5rQlhDxXTChJtp4SJ9Osy39KXer4FRjcarZ9o
DUTKSQnZ0eN4HDAJrWsQown3nYGWUGX5bYk9u4bMBRv7B7B9yAZ5qRTIGGQiwqVg9l0PKTp4RFsS
jrTdVe637O+u2/teHZXUUCSI0osVwB8OwQHSHyfeZRCUDJlnU9awR/rHvkyfarQIEn24zXNXC5fi
R1L9mrO9QZhi6WRRvjUsfMpuImBa62G4T7uDxtZwzaY9KZ+K+QNpI3R4eXHbxiNVFBsaMsep1gBh
ro0HME+T8fCRlidQOH9MCJFe6qDX7DFPdX79WNDgG09T8uv9u3VrQwh1t7XyZNERGEb/NOe7IrtT
KgzJNuzWhHBXuEVKgg5chvxLYU4CX8quTx/xgqNjUCm3sCCX4WY5eeob3VCeTSthezzDoMZseb+c
1Uh21y3Jjga8E1EuwE2B1qeQJeRJ1RjVBEv+MsyYyTAmPOQgGQz4/KJHnpYMdyNx2yNrB+M7m0xV
Y1/6Mf/YF+FAkPVzc8fDUeHq37FehD5/bL18Dz1EHf2bN3t3SLSC9zGxhfwm8uuoq1lkq0YDpPt0
Y0TYp5o/4wr2/PKcJfMhSZZ4np4y33xs5g/kQ8Bm/fZGSPELEujuWjo4iUBKjQk0VF68XpFyyxIH
N8DoBqAqwBiLuPqCOrbROqQEFbkeduAH8Luw0rVwp8i6eJ4rpkK4I3g7FGzwb0tiFQu8XrNefdHM
0G7D9JP/eUrvlDeSzKOtJeESdwa3r/zJxg1oJnFaPZP2l11MGCgnYTOpXmF8rd+45YCNxgHwHDRX
wu6dgfiGFDeM0V81ZDkwanFrxY/+GK3gp/3uqhhBXtUKr9kTnJvKbMqMHCFhsfHsTe4Stl0d+ZUb
ukO6WzE+AETxcpiDn7Sn+3Q2T8PofAvMJWqpqzi5pB8aFQ7OoKGDVVPwXQcTymjmaXUe9dOcWvux
J5FX3Q7OJzLbN9fPLoktvD74vBJKam9Bl5mzrD4mV7Oz1gTuQ7vqbmgl4LSC4kwFKCsolGxWF4oD
8w1dO16JkDfEfBnSAAMLLGxAp/SGzEo6KEFoU0S+1M4eWhdLELbmw9q0u8DKHo38rtCmUC++LzMq
ysZXox53Q/rLqsb99U8gOXbwY3ihl9PrvNEKd+dAG52pgY5IMOyrvdOnoasdMiVrtdwOrybhisAV
LuQ/leOAXM+EXslC8naPqZs+tEFDscM81nzEmJtKWEySQaJ2DZFUPJBQkRPzO03rZ5wNEKNbR0yq
M0qqeFwcU3H+SC6fCyvCoW16duZZOaxYmHyuun2a7Su3UESp1IiLyiIwUph6FJs4c+P1qd3N0PTo
qoNnPpaNdkOy9z+7UFT8Y4Rvlc0jpSkrPO99iOoRzIbmn4n1MwUViOJakAYB9hkAAhhKwlT3pRGq
lawxPHgymVBP1nc/GfQVOqrok7y+DoTjDD2FP2aEIyRbndVkBPK1CU0jyPFS9yGztUPjrNE82J8g
pBaayZNRPa/6TdC7UdAvMWn72DbvBzymu12wnL38ZV1Dzz921hF7+azR/qaec2DjHxxwya67sdF2
BBLaqsxNdiYBSIoRPqhUA3sp5FOTObd1akAnpqjDTrttb+jf08/mAygy7PrfVsSSZVmbyTTYsIIU
FLldRCneWIMdXT9cpL6gygt0J0ZhdLHMu5QGuszcSmVFBA0exqLkkQxfbe/zBwx5OlDUqBEDfsED
bxO9xuJp4zCiBegATv1Y+Mm/3ZCZMSOldnCSFRXsBtfIdZuybYkr6rdNYcewVJuLfoRzuDIit3xZ
jFM2Ku4K2YbBND1GqFC3hNCOsGGcYZlRiM/yM5o/4VDe9d6P2jsk++ue2LLDEvNKuAFQh0OhVHDF
yIvGTEqYaXf2YTprR3AtVDG5aR7raD5UeZiEXmiEdVSE5R7kS7u/n792kXV6nnbOMXnsot4M5xvv
UEXYPRG9ofGXKqyi/FDcTD8Vv/VtamRtf6pQ+ZxW6ANnHpi9swq5UP8jtQ7XDchAYhcWhA2oLVNf
mAQfw3LpAf24vbsM4aR/LswW5FMWcCynznmyp9jzQEulInN8Q3rFs4ONg6JEAJlpUtkjpy5/8r55
WQgFnv474Jf02X+YXsi34WW5h/5d+oSS33XP5VHgv0694zeI1evE7qARW4DH12sTzKMXVROnnuEo
ts0b5tFXB4HOh94nCO9Byna5V11StbiwoXUCxhMn/07mbOe5+bEZQxrafRaChjpEQ7Ba42Ep/rLn
I3qQLp32mPBM0jRelU0P2SmF5/jvHyRssqBcSJ8kmGj20irsMPewGNFiepFNUHtaFJe53H1OXYGd
BvVYVziqnDQt9XQEU5vVr1FDaMzMNKTkG8im6Xhn3VU/FggpW9PenPL9cmf8pa/7xHiEDkYxqSBa
Us83v0XY922+akntcmZoN/bYP9C0Ddf6WEMYlaq617JZF0w9Ql0WHV+Lp4GXy15Y6M86M6bsif5U
5T5mdgaoidxp7YmAXJdAd4oMsRd8brLd0hxXG2SA86SoxEpT7+2PEGOvydANMDBSjhf8fDvh1IpY
f5eEWR0mn4dfIDY1vufhioGHz/1n1eyf7MLYGhfiLAX+BVpSGP5fkzJe3O9oWUV9pzi++Okk5j6o
xGDmFi1P8NQJ4RVk3douDB52NwUSX9M89dVpLn/o1nmaXgDt+MANhTkUYE09Xh0Rq34Oa6qggmQ2
Ry62GTqTQH1mkJzFfPv100lWQbXwLjQgtmCjzSY+ipO8IRogePm5olNUpX+1hhfxbh7JmiiYMMSB
UxqPxL8UZiVvcQvYKSQxaIOgsCnEbWnR3CtTjLsuTbBvWQH5hT3p/p27ENp3eXAXsGejYqdckSq/
Yad/PSaRyQD4jDwN3ZDL/WJA0MsqZpPTUP+TmwsaifUONHbhXN9WaRJ3qQ0s1xoOCUSvGQvdrD/i
jaWoRMjyD0TR7x8hRNNCqizvOYee7n0F4i6aQVOAkc+b3FOEkSxsEUKAqQEpamCNL721ltLxRzOh
8Db2hz17GYowmaLsH+i8ror3geye4/zSAEDi/1yx72MsbqkxBm1Bkjk/66abo1SDAsr1uOE/WNyH
Hu5QjLagiAHo96VDPZ1ZiTsFYePszOUpbXfWS52eRz8cVc1g2Sm+NSWcKwDAoU/bwNQc1V+Mc/Gp
AWo0vO6ObM7N2hqxLv2x65RRkCRjn5vx93EOmzKcopyFZh5hKjZ9um5O+vXAZA3NCQiPo8l9ac0D
eX3uJ7BGPP1mtXn7OVyeEghqeWwKSa8Ic9nJ7AUAiaBpj60uvoY8P8s5RgiH5mxlUdWSu6AofpGO
qC5/2VJBwyDA4B6/+8XcB3SzSUA5Lf9gdUfHmOKyvGXDYWwhGnZbrOekrcLMvTeDL7kTdvM+wbhx
YNyk7HNiqDBLsm0Atmv0dfGLcCMLB8xSz3oH9itwnlkNvfG9Id9lSW8oNptsY3PRBoAicHbbImqt
qpm1NosNnvmJHNJC21UZ4PppHwdLFg7VqW+np9xrFBe9bEEx7GOC8QF5Bf7vMn5AhYPhDzRBzilo
RsH24DU0Vl61sg+4NcL/ffvoNGrbmIGhP7PuqWFf7JQpNt0bPUp+B2wtCEtEGAo2To2PlwYPtTvG
BIP6UC096SCVqCB/WSb8WV2O2iktH3J6pyFjpU6YtxS09sOMETc7xCt/NxcZYJzefT7vErB42tah
h1i30R0HUKxnqnl5WZBvf7VwadC10zA8zZccTM/1Lln8kBTfIW82UNXRJ19nz8DgLa4O7KrLJQBJ
hEPrAJckmACAV8pCyOXsCmN//TSSLjTA8uiaIAt4I//IwJ8wUQIraecDaA6VSapo0kr92FgQFlrr
DbYsAz5ZbQCoOruRn57rSgVPkluBpC4qMeh9i3pVY2IX5dhjV3iLF0OvOuQ1rGVVZKCysxtM27+t
CL6UGYHKKGe/LdmdSZw4mH+i6Td1BZLRuNITBUO8LEUJTAxEA3lnoYovRFs9r4tdBuAKyap71PPK
hd6NYNkEUi9RbEfp5wOsCuVrExOFjuBY1hFa9QTMyZyKckXGEMzPJlRVrweb1J+NFcEfuMpqSLMh
2MZmV4zrkz/xLuqJ9ar3vuxo5iVGXQfgF6Byvo8355fn0u5/CvSFC2p9wB5aJ3KKbxjVaGy6M6Yd
KqTXfZOeDBuLPHQ2FrPKS7Q0w0bq6ykmprlfgzYJ/Sk51kP6tSOqVos0FB0gy3CMAnvxZsVqWraU
IRRp1QWYXu6c4+L2N1VFm7AtkiyeEU8gwYaG73VHpaGyMSwsYgomzCWrcM+7fMR8vDPtnxi0UkSK
1AjkfqG9Y3GeQlP4mgDNEQb1gzMJrAMQoRCfP/auIhOTLhmYw9DDxenniiMwCUl7zIrhzEADNByt
/Gb5GkwMt0p9COio+GyyRqSt22jXcEIMPt986ZJdQbdv0HAO+k0WpgY7gq8ywEtrQke8CNM6Sv8f
ade1HMeOLL8IEe3Na5uxHBpRpES+dEii2Gjv7dffBO+958yA2EFIuxHrI1gDdKFQqMrKPCmHwguH
PN/aUBtqvlz/boLDB6QoINyM8trAi/bSPo11opp5nqE2hfK7HtffG9r4dTXZfhRXkiRFaAzFVqbl
ipKIw11e9tDOeUZA+TIpSxnMbT76VV/ogQPitBAJqYy4SWgPeg+YSmPfk0/4EvBrT+YELQ2oQWHA
dVQPxdL5ylqGWkJ/Xd9IgW8CaW2BVA/6aiDX42JL0ThareDwoV2O6YE4hyJUheF4iORGqcRpZKa4
oNJBP41CHAyksxEqANAkV+fUa1XZvIqoMAvPRCxhlLpgnuXO9BQn9YL2AmZrrS+Jl/hVkH3N9ooX
3VU3tT9uzAPxodm5v76RgvN3YZXbSKQFKSkUlkn51Le93/Y2C65bEGQ3BqMdQlLApBI/ktCzoEzy
ZSwGG3Oa7TSCfkZxNpjKf7luQ3DV4ErDdDBku8DWxL+GKcSQ7NrE5KTR0NkDC8hRibNwrUK9U8Mq
KV5AHdWT9+tGRY4BZAhUcQxMzKPvfHmYlylPq0p3kIdiLitrX3PU8Yns+wiuGDS3MIGGKg0GJngw
bmG1dtrjAXXTx52fudpGib+YB2r7CnmSst+KnAGIXwQLMB9BhocrKhTLYBFlhbGqfC5cSIu86mnk
TWnhA9D3F5uHKSAg5hkPKy8Q29d1q4BeBOtKK92LI6JsAcIq/LpdFokDCld1Zkq//E5kzfHGqXGA
E4AClP51mr4szl2LOklTyy5mkbNj8ATBFlUtNC+4AA+lxyEvJizLjb+MFpCelSG5lUV1SlxdYNfC
kuB3/MRRmk3UnnTcIZgihvB5g5x3AZ5m8bOceEm3bpPizUTx21X+YiaWcS2yEWWIpyGtu9xInVjZ
xERJoSXsdS9j4+NJf90rRFeIDlIgiOMxUMWnoqQ90RQVNfBiLfnXfJi9qqoOSeqGiawNLjq855a4
aDvSZBlSiPXcxH1b+2pi1V4azZrvmLki8T+ZKS7E6quTzlUFHpKGvtfF+9i+StWkxfuGQI6ji+K8
xR3c1ircvLKxGujrQpe+8AGQLat4kwyS60K8FoDG2IsYE7+8fzd1vrY11jLN4VjtciQvksK0eCn/
WuCW4uh13BnwtBvoZvwEZig6/s10CxBJ/5rgEtsISt9DzOiTIu2F1l47/lhll55sn7iYAyqVkoLL
ENwB9d7YmG7o7q6fFFFQA0EdIym3cb3ygcaqF+ouCdg+oCrRDrUXNacs2k/Ow9t1O6KAdm6H+xyt
ng1pVsLOCCEB8KuS9E+FlFGEwlse0FPDRXUUYe0yqjiR6Vb2DOasVg2Ah1n05+sr+Jhb5krlFwa4
BM6tJ6JFGaNVgJ6U3oVaWFU+GnTxzl4fp+R9Lfcp2u/FGk5j7dffenA0r36Tvy6F66WHNN7XAfiF
iYwAROQjIJ7G2CjyPcC8uIUvC+nbzsHvsh0w0pLfc/wgBeOKPh+6WWiggWQEdy0X5qZGn+3RdnH3
lRAfxtiBYUrOq6jhjMzrXxPcMqJYK9yKxJgbLtJdrJ2WdPKtOQBS/y5KgT7XIwUSfoU3Q/69dbzm
MasCc7G3lZoFOv1iJse2luFaRFkTw7TArYACwGPr0qcWvR6zccBviu3qpFmPdHlT0+aolfptqxt7
CLbIYOqi8wjiDoYSxu2PuumlRUimayMIHcEXUd2rarOp7beBVaSLo1U8XXdoEf4M+rRsDhCQOngP
y4bPMuo6Wquq1sCe5ZysQ3mj7JyTHvQb8zjutMB8yPwitB6TU3+3/gRNYWB4tb8EBLCe3jeCYmNv
Fc+SzaiL+u/nP4rvv8+kUK04w4+KNBwiI90h7fZH19glirPNli7oQUJpDKd5MXwnSR7Kbr53eucb
kL6b6/sj/SlczEJnpI86A1cIuYNy+S67LQ7RRv0W7cA7eZNuh33yeN0i+7h8hMFXx0AmptrBlswZ
NKKs1mZ2Zw2YZqWTp83fxhq04ZLqgcirz81w91YBT9cIxRbP46PW+Ak0s8Ix2yE+9RJLonacgeYG
qKVRt0OexGLXmYuprTHqqY0e5tAYj67ZvrlxfzRys/fW5KtjBFkWloA1RK0dqK0ludtEgRFPezxE
8KJTcStcGu8GUmgNOH5vMn0brbbf9HQzVzJUuujEApoNKAOAkChRcrsZ64tuNikwfQgVnpU2BGjM
EsO0GJGoR+MX7YikVSU0iH4tiLvhKZg8u1wWIAd9P1vYU7p39mayKfz2oZSVEYR7d2aE2ztVm2IQ
NRtADaJXM4KGsHFfNZn2nehWwajhPyvhvGOlIwDYlpncbDzJp/+gZuCP0vmf5uLoUHd2VrM/vYR5
UHjZUd+mNRBqRtDfKL+7h/J+Parf9U26N3y8Fu/BhrBV56c+OTgy6InOPsi138LdbK7S4rHj4re4
NIiP9I365ndzA9QUOuF5GB30G3WDi63cTDfQxJy3wBRl98axeJnD6i76Vdz1t9kGauVPLsAGwfWQ
I8xqzjeKBYuzEzrSVYkgVI9DcluEYIVFPAhjsNqFS+IXKHof6he39xw4tL/sk/1Mbqe3Pkx6X9nZ
kkeBzLG5+8jWFi1ZmWMXKFHlz0mQ7qlkqEgUYf9dLe7Zy9USpe4pVKjg1sFwsjbtSbKd1z0aPbjL
v5+YeaWYBJ9aCcPYv/6prm8P5gUu/3ZpRFNlsi+FrPJXFay+EsiUv66fepPHLrkki5Dg4edb1lEp
DpO1U53766uQ7RD7/8/8jVjrMOUMjkzGA86o16m5d92CbJ8+RZWIooPD9in3Rh36z1BPeMvA3oP6
xnVLosY3CNf/P4AhVl0uRsW1F48OTAVRdav57wDavqRBdquFX+Pj9JQ03m9wNGqb7F47LnhNb7Pv
41O+k03tyvaUCzCpEhlGBkjIzeqcqhlZGpUl58xv/3MIQ/JwudBVVeK2GXAdGMBb614WqM/9Fh3M
OzJ59l25vb6vMjfkAsEENTW9zXFxlzeb+dsg6WcIuzdnX40vPugW7dqYLaZ/W26JPz9m2xyVqMXT
/PoRj7tk19a3U3VaZKmCsDZ/bpkLDxptq0VtsLDKqwMX/3KTjl680166fbOftu4tRtkmCMZJ/JTt
15Wv9wElPztzxkgxGhrBTVdwIztelWw60xuDcnnXnUc6SJxFZo3LTxp7JgSEz8lNG2Bq8/u4y/ax
r/o0/K+c5CN7P1vUTIkxJxoLJCRoaL3JdCgvW5L7QrgWqIdgBgiNPoxRXPp9bg9ujcIb1oKrmx6A
JtNDOvvFt+Uoo00Tu+WZLc45WlpSK06xbwoBEgXqxu6qefNsb0cXcBlIkVfmd7XyaF48JIMNIHS+
tRxz61jF6PWZDAAujClnv4a7bZxZo/3i4CqwkzH119n+YtS6FG3N/sonzzyzwvmKbSxTpDDPjE55
sG7snbLRb5wbpBvJZtzMkrgivBnOrHF3j7PoM7TQscMguykw87G3p6C2N9f9UrZx3PVTTZnqzgo7
46UaLs3TUhCJ58sscLfOYJh9U7iw4JavxXSsFBniQvxsO9so7kLBFBI1pwEWiP6cDkYYpfslHTZF
FgJLkkwHlY5BBckHBxXD67snO3DcRVPlVqp0zCGK9+RQbOtQPZInA5Wf/XU7/+G0fWAcGbyWj4lt
MrezGw9Ao2oZ+H/LwbQ0PxmyIfHruSjVwFGqxcSDLlsmLyHW9JCqDgSFs7oxMdykqPeDppbJNioL
C8OwfYLb0C11GZMaW+/nA/Lvz+QOCB3R5EW9BAEo2hgz0vG29sJYu58nyYYIM2M8JplgCaaFPhWC
1VWzdDZO1GaRjwEbL1o20dQEI/kt2XnhmT+zxMU5ZUx0J15igLW73E8tTM24p5R8nb/0GGR8MqBP
YSGgQWtLVx+vmxauEWLnpoGXOrhSObc2OzcnpV5AsVErvCTVVW903NCK9AM+syxdF365M2OcJ+ur
Uo3DjKEVmqyvyxTre7ucWXeNKn4zYlJqgbzZxllaWT1YeIQglwtpW3SxMYB/eWdB/LQ1aQGUcB/9
dFEcTaa7RbuJp00b36UAEwGTcn1bhSs9M8h+0NlNnJsqiegIg0s3bUF2DLjS7QwyHKqiiWSaAV0P
1w2yEPrpUDiYsgDWB2NW/HdcGwh/ANmDs/ue6uVhUbtnS8U40HUrwtsCsqq6AYpjxsl3uawqga6e
M3fpzcaGpN68heRVanixjMZQ2IgFVoN9MAzaQ+P70s4EuOBiV1hNCUKDFYOL2q8q2S4k99T2HnOp
XtUASSuDpH6MyfGbCOUZ+AfmXtGB45aXDLQaoZfCBvjmm2VnHeh2OsWv0xd78oaH4sHa4xL+qRFv
Pda78mHZVKj+Do/N4LVPqLxvZY8pYUQ+/0HcPvRT6mQx+0GLb2/cMAttv9q2x3STPRmb7E5/SR9W
6U3H4ue1XeDuUpov+hRFMKpg/en9zyhoQ7JdffXmV3Eve9eIPOp8hVz8sUF0Y7fkY8vLzW/Mlnll
eN1nP/QBr62HO/xrZ5hJMsEEek23LkSab93Ov0Gh9ajdt1+aXe0POwShjXqIXuJ9exj2yrfrP0Hs
z2eOxYeDAsKx1oCfkO/NwNhmh95rvQiPXtkLQBTOz7aTf8dFrRYVmQtDYPFp+4e6PoAGG3phz9cX
JIo252a4+wq4whViZwhvqJMrnu7L0Ka6xC34VGSM19axSqxDv2t2QzijBxP59Ytx8Ozb6tbYx+F6
mLf6o+lPmyVItnnpGWH5M92st0sw39Kb6Rv+/aB52U+6K31TkhmIRryAMfwnUvBTLumaUpQw8fuW
8rkF7u9k+DX1khyKS35yWwaK/TNyjxZeKdc3XpiGnhvmQtTcxVYBGi2EKH/yFS/17aPhOUGx1zxH
cnBEd9i5KS74rOXYFEXNfCk09+09qgIhK3hKFiRzJS7axEavQ2oJVk7z2322n73OG8MRPvUbKht7
966QlDpkq+ICzqj2S5NQ2OsDK3Q3Q8DWJROFkB1DLuQYSu0k7ggjq+qR2/WQwcb1ffvAs16JajxW
yQTtD5aBYWRMb6IoXYMt3a8OWmgF5nN9p+yH0R9P5e38XCF8D28/oABz/RcI14iZTtaVBWpJ59zD
XRMltVfc0W77gJFYd37t9Cd7kFQbhIEA7CmYLsRULIhULjOBBXNOcVT0wJ2bXlMOPtTZUjdYY18q
KC2+bDEfAOVXZBxAVF6aqkAkWRY6hgT0Rxvk985mwuCLkzzPqroZHc1HB9YbMHphDwZohjA7dzKL
HwUISK7vq7DHink9DG9ifg5KreyxcJY7pkphzWmEJau9P9VvsbVp6nCEqMT3RHltwaRkrbPnpkVY
mDerfpDBIkUsCtCxBIQbOZ7KqKwu7SO45445M3B6bfhD9stYZs8AVWQ57ab3It1MUCKd9up8mN03
ydKFXxvUY2xuEFBTnvBZcahp1BQgcs0ZPcTVuXpJwJiAUSRi7KpB2fTFFj1oNtuPtNHvjQelb7x1
qT0mjiKT0mK38qcjBsABZMFA3wyGjcuNKCGgZtY5G0XLSsfLW/I4VO5j0kNOz8VEZZjmKfUmgL/B
sJW9SLaCXaHXjHNXbNbXbUtqDFxAhyygrfrV0F/G+AYjLvs1NW67AYRpRRxW7/QvRAQMQH3RwAXc
3ATH5uWyUeSIq37AWA6UX3rnlDg3U303y8gaRZvL5lccRoWLE8d5eVklrdVbLm6XdjzGSXnQ6gEr
a742VMNrqf+xtup38MP9ur6vIg87N8sVD6JuxXjRCrPatsdcQlwXIYlKL7KbU78MkqMsutuA2Ycn
u2CrBZj+cicXSyd1v2Ins/odWoIVxm2lwlGi+wy0R2BaZWdW45+2nZFTSlDvgmfEfqW/IOszqjLI
0nAZQA5UqZKwLyzYg48drXaUfzEowIVJRWuq/53MqU00RrsfcQPu/6bzyvbB3Q052dQUTSYMTSsu
GgjJrtFQt+3X0KmdHzVVJL0z4RZjkAa8KxA9AFDkcosHouQGofieutF6RH3KdAzk2rLxO2HaBTIf
E4Ug8CLifX1pZlrSWsscgjMBWhd9P/SZp2Q2xiLHYExDcK4YtZ+UPlo/191VuDzQrTAyXcDUP1rV
Z3dBtK5mQfsUInijw+QWzNkKpkjipsLVgXDChKIQ/AiA+8vVaWqv5Xo9AJyeJNXRKRXdz/SOhm6k
pPt+1foNyp/6canxP1XOiz411nFAsV1SixJxfAB8BaAtQ+4BJs/lgn07pi5BwfFmXO7jLGiTyYNo
oqebO9sOqzU0iX6CTlSzdkFc0hfN2EXGiaAIUTEp6z7e/fnmn/8cztMhjW22mLcB0tROdwM4X9b5
qSQy3xIFQtBgYoIdZA0YmecCPZSEy2lqcMsUnR3a7usyt8fKxmywBQ7HLr61tcZrqr8gUWbkm/9Y
5cJvnlv5kkG186a23wtt9B2MMK3P9qx7RbFCxljGfC7KFjEAib4wGLtxrXB36dLNDpQpbGSL2RMY
iDdpenAa6g/Ow198M2hFYDD+Y06W+2Zx0kWxsyAeEOOdEkitIO/tNVm7QXQsXcC3MB0PaSmkv5cH
JkZruR97zCJUXX4yh9/oUW3i9ff1pfBbhj8LrRDGKAUOChxK7lSumlt244wtM9LHXgl0/TVNDunT
dSO8910aAavT5UoAU7NoTTBp48Y/SHvSwUuCkd90/g029x3RoS4/y/oZnxLcD5sWrkUg6uHvfKKd
RiUFW0OEq3/+Opn3RIe6S9sCI+ZsdJSzMEYze7S169CsdNunvV+UTVg7ZYdmo4y9RLjJoC9BhMWY
Eea4L9cfkVTNwASLGWQ2x7QmJ9bDmaMe2f4gieXMKc4zuo9ln5niolu9TGilZHDNVKHbDvLCnapu
r39N5t2fTIAbBVM/QPchiF6uZnFrOlkzzcBQddKoE1jAUDXAxoCHziPW818Yc1VsGsCybEDs0pjr
DCPpaxhrO/o8W4feaDckHrYElBQ1eEauW+OP3MfuudDnAKMPZId4XmKwRo595sIaKR4iO/Pb8pCv
un/diPATIR9FQoVAhRbY5ZLaqe4y005w3fbkFRpyy70CBiFJBULkchjYwzsFpEugJeD8gNKkMTM2
d4b5TS8tTnh4YPoxpkDKyHAdok2zwdmpgSrHwrAxFw07d43ALoMbzDiokV++Vt+u75fI387/Ppfg
TiYITdMJs6K2GigrRplzGjj5cqiVCswVMtVI8WoQ2SGhBa0WHknmNvlolgNi1Qy236JaPT11/bGU
QlJYzONPEZsU/X873CnC0BfUUFW8QiFuk1WdR5Xet7tvDUgq1KjYqGDEnuvfHSbRr++m0DGQw7Mp
MORi/Ot3zPMCWDzEohI4sKnzafONFm/5mgbX7Yi8nL0V/s8OXyRuR1L1ZoxAhDmCNrlDonf97wu/
E6NANQw2qPfxgjhLWtGysKMuQdIKTeU6AydrfqAukSxC6HpnRjjXHmmVJVqDo5oBfpW9UTd/VDM2
6E4OU69IqlCfsLMs+oCd9J8lcY4eFcjRhoXFumVTktKjZueh1Ku+1N3WqrSbZXXucuXRQh4aTw8U
dKxd1+xrN1zxmk3i1wLiSMPednxX9bv8i1J5g2L3GNwwv1zfe9F9DvkVvANBAwlQGrctSalGVmdg
78vcd8mrZpHQ7N/IZLP5WRTo4uwPE66PnTkzyO2MM3VGYg0YAVXaKOjdOkjxNioXSXtT+LXPrHC5
kE0de04UWOmH32VchiTbKe5XMw3yWiYHJDwdpgWNNoyAYDCWqxDodEmg44rwPNrRLzfbjd386/o3
Ep6PMwvsF5ydDwxDqj0EhjA1VVdhjdp3oEe1n/aQD75uSBhQLLzr0BU2QKbNfsiZIVp0TtJpoA1w
QdaZJn42HaZo8FPJ6fj0bvvwgTM73I2mVAmg8QTXTJEf5nHyy/E4J0dnarZ1O4ZLDqqjn1R7GobS
X+ajO9UnO40f+rrblagtzlUn2WCht5z9Hu4QtI2JJ62FDZ4D8M3uJtN+rAjw+s2wjfvkT8ll/nf1
KNViUsvGlB13XWRjG1lkrHDkAEavmwPU3j2piAE7Rp/uJBf5KRiAmCAedwBKvXandQaZgGlPYLYw
HvSk26D4blXB0FgbYOR6SS70qQ7M1sWKHUBMYHGfQBNrBpiNNcJkDKnCiexGzPo034k9+GZztCow
7BuD76Dwg6q8/fLnnos0DKMc4IyEUj233GpygRHL8cCKyT1Zx71b9eGcowauDJLREdEZ+dfSpweQ
ZZCOtAq+nro2B1qSjdM+TK55j5fLX1zv55a45NJZ0h7NFFhy8/6ou8tdDoEVUgy+kmSz5OOJQsy5
Lc4nUZ4uEkowyZ6suTeR19a5n8sff/GNUC1ywPjCiA14G6pNq6LAKeunrWHQY9ydsqrxc1Rnrhv6
hCn/8MQzS/plHDNbApVWEHndQPTBh/SA61U2ilMBaYtA7ay3eFpO+dxu3aK4X1LNL+zywc6re5qu
oboqOygvDpDZS8dNDDI+0BRDf/OFTutuUTrXy415T0m/emjF4AmoyNI68UGCVKIJyXvoC5pceJzK
GORdCX5+Oa1Pqal7Q7Jtl1+qQzET73ckOw6mcWsWzpHGvYfWiCQ+C10cUkKM2Quz2Tw2aKiGegKQ
F4epiLKtmjrWfqwK/Vlf1eYWTQaZRqzQ+WwLRAooEIM2mLt2MMc5p5qJkXmwQoCaXxmsTV8WPYJi
o+2uu8YnZMWHazjo2aFQglebzTnhaC26nhLYqqL7kdTb1YbKT5XXj7ZlHxRngd5uCzjbuNGLTlJ6
FiUKKP/8Y5rzSrAgz/XSqNlNrrqgzTVH6AaOmmz6U7iZmLUFChdvbOgIXfq+ttIUuR5Gmc26YSd5
6E+KLnvyiDwEFQPgHFUTCDmD89A1UpCPoD1x05b9frXLPc3aXTZgxg38QDfXP5lo26CHChI7Jp/+
iZaqQmW5sUuCh7yWPdqz42uVlB9NtGnnNjgP1FBTtejE1gNql2Q+9WsJaL8kJxVuGkutHBslTZcH
qUHjTivMHAPgcz9v8vi1rolPkwGlTdnNIdyyM0vc51lA1zWYkQNL+rtTlp4yvl//JsL9OjPAOVnd
YM6WxtivRNmiHOdliYLW83+5X9xLYaB2GtkYyL/pyQkkK3unPUGaVlPKzV8sBizBjOyE5S+cHXOq
+l4BPTsDJlRF7rXL05o+X7ch/CJnNrj8BDXmbMkpnLgkT2OX+IwS/boF9k35hI8pR4CTBYVsvD0v
zz3I1HIIzWHqvYGsctv1215/aLI+xLRbeN3SJ+ADYijeOjpYdF0wf2HO/tIUxrlAXuui7WJ26Lho
FAkdIdkUqOboqoA8xNlxjCPFp2iBB0bUf9eX6DTkaXs0xywJKoUUoW2Cs9Qh1vv13yZwzIufxjmm
TUCitXR45SuQrITIcJ9jGkjWMxBvADjCQV4N7h3Ev8sNIDFotOYB3T1FjYO4MnZp/DQRr9Fjr4qe
MWZizQdij54Ro8tnob5wTAGCoNoq+eai1TKtY/AsQiocqcLl70hsdVTsClUGQCI3PQndTPP16unP
t/TcCHdjLmXsGOkIIwtKW4m+hAlwLb2tSG5mgf+C1hVIGhCo4FrmKSpzOieObRUI86kdDCXx6BwQ
uLJeyHZNZAlUDQywoCK/4VG7UWF2rUVgCb8jbAgNQL+5Ue2jOckyOeZt3JlEI5YpUYN6GcviIksM
3dOe9HhPoyKeBFpvHOxyhEQV6V5QOap80FTIyC9ELnFukgsDbm0VvamiGgGuPK+Oli+5kQZxqgbX
nUK4h5YGuB/6+orOp1FZq8blqi74WpM2eeNIh10z7uhwZ0LP7s/fJoxLDoEGL2YUJdhvOatKRMvk
NHGK+GwsT/0uN7/KelqC4IwxYySglo1OoMYThkDTMh9MoDtucmpBzMbUTH92W9n7WPBlLqxwoUnJ
60bBtEuOnGkzg08rQ9js50ryPBVawVcBKZTioCfObZbZtI2qrml+E6koK65fmvbk9I0kk2V+y/k1
hj/+NcItRctpUjhxgbumsqdwnbJHZWoxpJD2jpcYkNHryeAEAL1KXpDixTGWSeTuaAxzGXRKh2Ed
wdeOuDsngdJ0YdVD3lsKIhR4Nxtu+ccOF99z4saJNWITyzrdueUzWN48t5p9Wyb/KAgQMMTwRSB3
BYSBO61T2xhr0ragqtHVHWCLCBLGrZZru5GoqrdkdH/92Ao3ENzsTAQblRKDs6e7Q0vttmQEQdoG
D+OADO9dbkvcQ1Tfw+A71KwsC7Ik+A+XJzav6arlHZY1zTGCuBp7fZ6HdqacKCbJlyG6nZyfU2p/
j/vI79cDtcZNluZe9tVVQ9LVT04pW7nwk579JG7lpkvNCPWT/GZuwxFPoqzcsXtsHBLJc0X4Sf81
xAMX1Gp0lgW6Ujdj9DRHxk7twMEExuVy3hRDJbk0RaUCIE8xjAXiLpaPc8edal2Pra3zmwoUVs8D
Rpb2DVPuGMHP75OiKB8Aoxq+lHo8hmsKZCB4zH4Yk5E+NGPpfv8L74IyK2RMXPAi8gSZVqFCUmqF
d4Gh6itRGlxAthKUmYxw4xOkDAkoHoO2oqNcAL4rHn/kAGG0ugR7HK05+D5nf0DgMUGibtQPmGjY
KGm3jQyoUhsQo1O2RvZeoAmcPWb5w0wlzi46Ume/hVef1Ncxy2cNjpV2eNUBlkDnKoSE0/WtFXnV
uRUu0wOpmFYtJb6zkn0jlWcY3mhsdfNF1jUXYS3Ot5bXbazmAgyuZoNGpje0ft9uf9edv2ieDh70
R7v2hih4jyRhXXQ2zxfHhXVD74pOdxAulFoPC3QBirTzm+IJDU5Jwiw8L4A7MFAAwq7BZ8x9arkx
UfC1xubB7gL0TBGQVvOgpnutCyh5JHYIarZ0fLz+/UR1JzwY/jXMZdG1PuE+TSbs6xxtwNsxDeGq
e9W8sfqPhiBm6ACCzCVpmtA5z6xyO1sPbR5TZ0B4SC2PjJ0XAVIqfQ8JrWAGzkalDmg8nnMLA2dL
N67wmXytgrhzPEw4E5nmvPAEoNENjBOIfgHAubxTxq6FAlSGMz+or1RvtxleOp231hgrBNmq5Gux
48QnOJCrAxcVEFUqunqXxoBxL8hoQODeMSDGq6l7oGR2UFfvrUdX2UfTGMZNaDavaf8XHwyoVLzl
AHHGdCbbhbNcN0H+HttJVwBLfzvFaL1NAJLLjIi2klkAybvJACWcEbNVC6uz3eKmta23YVK+djWI
Agrtaw381gxE5/Xd/GQOgRroLRBtoR8FrCZ3RwGPTi0rjdHIq++Iom6mbvDc7BTrxlYOof4US2AM
68INozC0Iv+4c0ifOUk0TcdIs8e3RoGEh0ohotXVNAEnlDNVMl9ReF9hFoHahpgQLGPwhPtkcVtO
lQOLi+U2uJHA+eqlydTte+I8W8v8BtJL97Aq7XgLGsLypdTtb3++wQhmkKlg5wOP6MtfMJXdMvSE
zsdigGal+lqWppe7zdatjwo6+9eNCTYYFKEuVN1BtY1OG5cbt6OZ1XFmz0d7vtWBZc4M8wQEzC4p
LYnffL7mGeoJ4ATg0vDK/FSYy8uYZosNU/134zCdiG/7yVP8lJ2M+/SWHDBD+7P7uXz54/XBKEq0
KKqgJPzpPifrDLZYZwbZECQSp8p3nSzUSOYVVAZJEWwlsn5QD+AywmnnH7bL2jlDVfTLcc5Gz20O
eU+9Wj2V2fP1JbFPchHNsI+gHAVBJShqGc7v0j/sorJUcE8sRy39FjffU1lh+/PlxvjkUd5Aid4C
JzUfLl300iCe5yzHqk02eUQ9iAL57mzdOXkZUHB4WOs34irhZDnb60v7dPVwljnXp7Qy7cWC5ehB
ewQpydv1Py/aORf/QDaLchEqBNzOaemkDxAcOkZdpHpu0qzBRAxZViLwA4tJYaCPwgocfN7cz2rS
Zj2QDsTNUYiqX+jSbhtaJZAolV1tn57u0ANishcIFC5mpnhNUsyylGvTxctxaokS2I1lBIlJks1A
+/GZQLLyiP8a3WitLlP8EHwqVmHHKwVYvM+DJ3S1k2UpzPlYYwCKqj1zdSnZkNAIpA0Qk1HKQcy4
/GCKTio11+hyVLLI66ByAyOaJslXhUYAF8fTHTcbRpIujZRrZXaznizHGqAGFc8cd/Lrvvav+57g
2kSBDR08yKkhzvJVKch2G+3QKMsxt37Z0M9Fhy3PD+Ax8aGiI7nEmB9zEQKnlj3ZoILD1MgvV0Rr
3Kd9mqxHXSMbupjfxrU4LPp7qmi+pvlq+zS4MuyxyOvBtAykEaI7kl9uF1v059dWc+cj7Q5mdGqd
L2OEMksmOcIiMwjlto0wy+Z+uCPsAsCEk2TjYwFto1oFEOpLfTvU9nHKZdQBgnDBOpSQ+wXHMwIi
F2grxWjbrF3Xo2Xk5R4N9v6xalL7z28oCwSLIIPFtYFvxr0FuzmHjq9hLseEdkZQYy70odVN/W7M
cI1UmM15/XNHdHDX45/oNaDZcOkccTq3ekGN9YgGRjCTu7Qe38bWA6X6ZkgayV0luktQkmfFPYj5
YYnse55lwF06uHZmUOU4ZX2QtiGkgcIyAxhLf7a6bU53CziTikxy2AReAqs20OmYvEN84qz2Q9qB
VAJWtaEIwXETktkrm9968+d7CboVFSwlmDfFbckdtGW1UQ6zBgUXigqm+CU1XqFHQDe1RZ0tyY38
TlmjRnJJCmI+a6gAAA2AForcnFsu4HDtSltbj8n84HTDJsqPmWp6bmTiAUq9otxddxjRZp7b4xym
xmveMEt9PULDtgjXKOy3qeweE0THizVpl26yLLnTRhWccjT3dv4w9VPoalsrP9W9jJtHEO6Bp2Cd
ImC8mTDqpanSNO2yWorlCETWlnTAJxdj2E7RH6rbIVzgMYZYyAB0DAh9aaafm75cjHo5LpilZnzO
D7MSpsN47GtZl1TwgaAaAvkQcAM7yOQ5LyyyrE3KolyOQ+1nffZEjELxzA56vGYseS6INu/cFHew
KnvRkEHBVG5+UTMV5DyHaJUERIEvAPmHhp6Jr8QGuS53zsRbUOnTeTlaQ+Wpxp3xC2QGNLG9WlZ5
FAR4RHY2aI76KS5LzusKrICaGUJvVOseAVZVkw1xieIf3h2ooeIJ8oGkvFwM6ammzoaKxcT1Q5Xc
R/HO6b/Wyr6dknDEcHtiHzLl6/UTK/pKGK9C7IPfMcn2S6PwybUoqIYrxSQLlDXXna5niRfHw8Nf
GILwLnBt8MBPZynVUz2ebKwO7hBHDQJ87puuTLtGvIlMGoe9imGHO7KONbWLRfCd6ioNFvKeRT+m
TXJX+sN+JLeLDG8jCLBo3iC5hWewW5kz18co7dkkX4/ASgSxAthr4ZHM3qbaARpKB6rL5gkFBxgG
8WRwFExvAVF0+b0ipVpp3tXr0ZhNwHqr6imhgF5EQGts6lX7df2jfWKvQWiCWBiQtRj3ZbLJnDlX
g0TLMHfrsWmM/yHtSnsct5XtLxKgffkqyZJsue1e3Nt8EXp6erSTWqj117+jzr2JLetamLwgGSAI
4hLJYpGsqnNOt5O0DkzaqD9aWtp1Hu6OqjnISWnGVaT7adxLnsTH5KhqmVqZ8WAwP81HsnJiL2xF
FPFxCUID9SRxN9uKojByg8jY6JMGbHBCZSRWWxZrYNuFjTFpgggQgfsuQc+OTiSiSRiWzeh3O/5h
+BWYt2d24d5tTJLvPNro0BM2T/cxXg9lnnbgUQ80twqAUHrUs89MS7dgS+KBGGHpVurpym5fiJeA
h+MGAqYKPAfnVUCuQShRtQFTB7a0oCZ2OzzmBEdBPdrN+PP2EK/A4pPznFmbF8S6qhHlnLTw1Z32
Vr70ECB1dHt40xto6Ikr1r4vv7OXDKzhfjGpY+EsmJ2iQV/Ch2vMaKUxvxAhyCFJXhmop6H5zLKj
EjwDH3Un1eB+tcvCL/mN2CX7MncY6BBy5RGqgiP4Uzwg2TextKbjubRvkQvV0JyJ4+OKfSAa1REQ
XbiTJD3K4l3SJaY8HpJ8ZRYW5nyiwZtQnWjQUqBFcRkfQr2S0FGLgKR2YIN80tAEUGZ3tPqNJ8lL
EkP2wzgG6o4L/vwhCcOo/03cAyrQAJPrnd3ew3xsUk0psdj1z9IAMTNuuVC1VZWv6kekmFAYNW+7
1/UOQlcI7jE4LKHCcgVZGXgVypplhbsmTw4IlajoNljIYt+IwG9026QQOjtT1hTVr+PCZHZqSZnu
AyhzX46zM8aOaAwRUc1eOcllxtMYr0Td60Nl6ndByOUhj4VcxmwqqyYDYC2CCUo2wxDbQyeZsvFi
DCP6OakT/HHjsAZ7uHcAxYhElzy/fzZaVnOKjKjAZ6LoURmlZDxkoh9CEa/0l1/3B3ybMgwJyWoo
m1y9toZR7nGigBXxk5TEzbnGbuR6X0EHlZWR3bWpU4cEiK3I7+tDx8qHfNzjTW3RJmzRP9BZcrZG
AL/kSHBYHfsFXX3463JFUySUhCjHkSrk7wCxmIPToMgqenW4Z1ZC//hajBcutija2qc+mnlKdgxL
XU1UfvRBet9xv4F4XGU2uD4gL03MBoR6DlSsZQGT3CGd81P682cR0EWA+aCmCeggaLAuJ4yBb4KU
05MZLe2OIknYelHzwmnxShvw0j5A6RRBE2lLYO5nsYw1wHinYcz7EdqlVbdB48q2qA69G/6pADIP
tzy3JF2OaJwIXaQSlsRINBOhcQwjtgFm8ocwsoM1hou1cU3rdxYqZdAkC0MLawm3+xKZFUqWMmwK
zr0dIJciFTrWAH9GegPi6bPHUTUoucL0yQ1IYgdZYReoJ/ZDsHIdu66sT5MHbA/SJ1PFRp5FxL5Q
KlxlkGTgEDKgMo7EuZlEA4EWd2l30S9iVE9CXxy7NHQlzqxjY+UkWLilXn7BzOGxd0mAWw2OApY4
XFTvp6hphMZugPRLbGY8e8niwokDW8w2KbN6fq2HdXGuJcHAPKOXC3JJl0saNLXctQxzwBcHHc0L
VNlzbIUNYNEGCIhxjUAyDnXVSxsK12YFa5H4ULsPMj4CRLWaRF+KHFjHSYgJxw4gK5cmoAXLGM4J
3FLs1queb/vj9RUIq3T24zO3z2WxDkcdP864XUofi+huVAEA3dy2cn3FhRX0uCHThjsQ8gKXQxAh
Pt8XcYArbuUF1FI4H4XfpLKazrltaOnYwDMWaz4BgNHje2mIH7RAYJCB81HbueOi8ZgF6RfIAl4k
0QuC9jRRaJsaXUkjLjkBsh3Y1ohXU83o0ioky9u041PeL9LaSipwGh0JGu7/xdDOjMzmUOETNOYo
Ce/3rfFShM2G9q0DrgOrALmhnoqbStOcnKYrAWspLuI5N1VG0cSK0V2OLR5qJOy7EvG+OqnavQq2
ZEk+YmaTBM+G6vX2IJdmEjgw1FhQ3kNZexY0xAxK3yoPawbr32ou9Lm+3udcsr1tZsnrz83MBkWM
iJVQ2OD9mGyU1soTPyFIa7/ctrLkjGhC+IZl4Kycx+DQSCVUtCveD71MOIAHSh2cdhNwNnHDNVb9
xYmbXq2ojqKRfl7zHUpZLTsRx5ciIoUchRsheTVwvNwe0eK8GSpu+N/MRvNWFaMhZQ2sBe/rsTcA
9tVKRw0FtzZdSb4ujQb8N2D1QdbIAO7y0umqQAqTqm5xmUGQkCNiCpgwIfn556M5tzJztgrE+WUT
dahtPDT1l6C9cYMr/jEQCAcxbtZ43iMhCqrE2baN0Q/aQkKL9wdxNwwuhBmCxo2blQlbCrBwMFRo
AAJEIXSa0LPbC4fVL4ZB4gFFPRCMQW5qqw8tox026+XJ6ZMvH/UCKHzQr4Q/BdRpZldN0ovIc/Vc
648jrsysTxMzIVX/dHt1rkk7UJoRAaDCsQFPgBzh5Zjw7eBoHoLWL3O/1N464gTUJ8VeF9854aUq
7SDZDV/yfZe4OfFjcIdkw15/irld5FEgnVIzsOSfUmPX2cops5DQvPy02XTzQ12jnwKfRj/abWY/
ju7gvPN75f32FCzdoS6mYNqPZ8uapAYJ9Ah2GKgPxjtojJsStTVjQ6RtVJvGe5c+yJIXPa/Gk++L
y/Ui/zP7s5M0xdJLXQvTFd3G/FYKXIUgA22Kwk6pvTx5ldHK9cZFmjkETpBb8Yly94UD7psKPP/G
46gi6RruU2+UN6LxxUS3UvfVeBfif6YQEIuek8ciNAkrvZrbER1o8NEMyErA+ubIuDWMma/qWtdW
Umu0fg0gfbyrkmcdrSNi98wE1UxRcNE0M0HaqYmcsbOi4Yve1Tl1Qu4xTtyJMjihW71/U4poK/tK
+CaU94TYikxMVsiA2NnZmFpKYxL9OeF+1x2kP0FTkayc/d+FyFvDmI6aM0dQo14zyj7sfJnco0bY
F/YogV8w9CY2m9FsLfocfeZmtdUCe0S8bIiZHhVqqViF0s/AwRZ5sQZpsDR8HXS7NbasjcAy+kIh
3aH67Bg/9NsQ/NMyCvJGs8GkmViWaifkT9Sh91xvicNRftCNhzx5TrlDz7uF2T31L6VgxumxPaip
SSHuBByhuOeDo5HboM8xopWJWEqlAUyNXMXEWzXBty8nohh0ru6RcvBBwRXa0ZDXG7Uqx21e0tDS
eyL6Cc1yM5TUYzbk3SmvGxDC9cMacv2bR+ZyRSZaWMBUURyc8CKz/SFkbdm0Xdz5I9wFTZ2WoLSn
FmlvJFitsWK+/lVqslmpCdQuhE1mqBuJ3xrDj1SBdnYnbXrFHJBjYSaXxVbWpRuQlnlTzjeLUrPk
zbLhLOY2auXpU4IfwFs991mtery6cn1dHctsUsWGimVhRN30CBgiS3tTPA7bgh4lP0w3faijqXfT
957R2HEO7q4ISWNUKOk2FY7JUdJMmfPiTdy6NLUC0W7pL+pEOyQYNemBNiaOC3ONwv/6JoLpR3cb
LjuoueAwuvSDqKBtJ6nQivohb++l+z+Ou5e/PpuQWIrwqMzw6wEbsRaVk4NvWEcjPLWmogYnHIx2
3LAhf2+kfV2EeDRFa7nbbzWWKw8DXEcDXBGuNj//9KQCl3iTdGgsGdCpy92DYMykXXRPU2VH4tEs
xArd0AhjFHWDQbT50gqCzKWi8djo41PUDp/I391FlU7MrK3v2jLwULx5DMIci2rFgmSHAENyjtEL
Hhm7DZMcSfe15rEj6K/WVCvkVvbv4rKhGww4TNFAa87sQCt4qc0znXQ+1BfQY5lAc6tFzWMToPRx
ew2vdENAM4jawj+mZh5SVIJcVmHV4e6gPlbg+FV7tK5Q9QE0I8+SAtUgwqGRXLN5abhru+ytTQub
PLLoK6uZCfoar9V5sAV/dNVOymVLVCCYk3srX3l9l8JXTo0GuOSgPjqnIg0gtknraOz8MIs1Z+Ba
hxChtvNQVW3CgUWecsEBTeiI+am8aTiltJncJjZXD4ZZZkSwxpqTsfGaxinRV+LI4LXYRyEBm0VP
yCYudRNRMkeeZVTxZGSqU4vyqir2tCGufBV3abTnIzyDhOJyOwJJAZ4No4Z0G1gkNREskg2IRzmq
bOWxdWtlq+tuP3zInGVEd6WROLphEqFzdGHYFrjJdOmHiG7O25N7/f4S0WSDWh6KIAAPajMPQBOf
ME1t53d68EgMl9EHIZSdps49dL6WrR+NzLltcmE5YRLA0qlCiSvr7GHZlwAwGykPk2lljckOfJT/
ZlAQsgN3LU4VdPBfznTBtI5jWd/5BBeAKHKZCIrhzKpb6FQ5tNnRYaXve5ql2dKir/Ifg9OQz64e
wFwShVIY7PoNVAZ1YBIglaRs2rUdu3C2Y72QU554H1CVm/d6VwbXd1mPyRM0L6GJhzvWnXII+UP9
Wb20WeCEa2zoC257YXH2AgwyPcjHEBbjxKst+ol+9m0Tr0SiRSO4sqDJdirczwUhGtAN6yoVOl8v
AjMffhgB58T5oxS12yb/0a4VAha9/szczEGInI8FjTCmbNvd8aqlH+stl5hkV684xkIsBwflP+Oa
OcYgQlUiHWCoTZ5FiNCr4S+N24P1a2VPLby24BdnhmavrabO1FzTESOlt9xtvoL33JJ+ywCMmvVK
cWPZBc9Mzc6nTBwZQOkwldxX9xJvchtoRNqQ1d7hANFWtvLaBM7i04i8a6H1MDZY+SN4AbojaClu
x6OFF+Tl3E3OebZ7Ewm1Ba2a5u4Y3bfMZD/b18aOdrzTbNHX1ryu2Jt2zFW0OJvA2UGQRkpVU9wl
fOYAfFA+567k8vvI5LYKBBjXuCOu80QXo5vX7UjZG1TWhg41Bq9tDnUPX1xrEvjufL4xpHkPQ9w2
zIh57N8mM0tIyHskMsloj75ILPhFZEY+5+oOb9pau4l+rOyyxSHC51DLQTc4UMWXC8j1MSFcgPAL
RMIug75k3QsmWUMmLvvJmZmZL0KPJo8hcox7iD9KNv1iFOotGJDTdo4RhRbUHfUkgvqrYHm3XWZt
gDMP1ThRSJLpyJTTjZ64EfR/x1XdrcWthowyqmFgrgKq+nIWi7wJE9aKeC6QrexCbsKnmalaybFi
ptqYdJtt+NbkHuRq5cK7HFEmPBo/ocLBcHJpmYGuJQUhCVwU2ZBWHL3mzVDoRiO+nkKWkAeqqXgH
CZvVyWvCEAvdNyJa4NAdqU4KoahSXdrORlYXLFBwvJXRg5y5tfqqZa0rk/3IHxUJLLbhz0o25QT0
WuKdEMe2HPpN7XbVCeoCZmO884YTyt6fs85qU78NmhvReji1iM6iRBBDSDQFUNsv4sei+81NcqIv
t93qmhXowoYxp8ZPxDhi6Lvp/WSvqB7I+pzMjw6q2Xvgr3pQn8xuK7m3bS65MnrlgY4Dhgzp0dmJ
yHNECwsBwxr6j1o89NSVtYfbJpYuE+cmpk84i+ea1IplA4SXHzzL1ugx0zj0u2jtKrZ0hzi3MnNa
BSxVeHykPULek2ak0AyGgiQU5WXVrfhtzbxVdrFvwbN5lEXdAk8H5PxV0JlcDkwsupyApqL3wb6x
oV64QXlBO5R3ys6wKq/d9TvtPv45OqobHqXt7Uldig7ntmfRQcuJrowj6X3VbVE9Afpvpz7fNnGN
5J/cEVX/qYNIBFPPzEaOBJAg17BR2Wi79vRt7DIvdTWrcOVHzskdfaUkMDnb1YSeGZzdA3M+lXtW
wGBn9eYaldLijJ39+MzTaynvtITlmLG8A2a+PAr9z4hrD1jBlT313X10axwzj++rYAj6FuPgnpzy
sTjVm/ADpE1byHZtRy/elXa6U7fltnczT3xLDtp7cBj8+n7lari4t9FWA54W8KVe6eWJSSAzMcWI
FdCFHzJOMYViTbFs8RQG0gYNX1CxQ2ycBWwd/YiFNK2Z4cTP7Ene6RswWHvQyj7UkAR0Vnxy+rmr
qT0zNzt6pURNKSVF79e/a894Yth5khNDoLzwuvvuLTpkH0/I/64c+Iu+c2Z1FvxTMmaxakyOCf7/
boN2SSsvT2mzksRbMfP9qjiLlDnfk4aqMNPqHlc9teNxlA9AK92ew6U0E9oy/l6y7/P/zAyY4wHz
0SjMlF6e27pbbNXSNIkN+Q5b2NVPkLsDI+O9sikt6aHdCTv9/zef87vNEFJwtTUl5lN943s3igQz
rXrw4q48VxZ3wDcnLCAxaDiZJvxspECM8gatWe+Xo4smUtSxB35zezYXY9aZiZn/5xoYfQMk+P3e
SNCdehAwlbctLDRGIQ6fmZj5PI2LNhl0jCJ/6EqTvCuimZE70j6ia+5L5QEeReP8itErtU/kIi+M
zlxe1UJVyBjGhex5aEo/x/3wobuVB1o9R7vjP3HhVT8Tbye94znBFeYa58PKqNFsfrl2Mmv61Kgr
fMBwrE11V1vqL7kw6w7JHBPI+o9mjS70trcgI3Zpcairlo8LzDNo8XXOjeNNzVZOuOXwBVeEYjo2
mTFbyjzkVLlSEL50ADvUlzx8Ku9BXmyu1vAXL/HYxX9bmq0fH5RdHdTYYulLtwO9riNu0ZMO6WkQ
n/yroIzLlwaM7MSKPE3s2TaDxGHEq02DgCLaR6k1R2pKb91hfDVCU91ru+6X2ljBJ7Xx0iXhSjhb
PoHOrM82eRhEROY0eGqSW1CFob8NpPy24Vcqmsgy6k/lr5qsFnMWHypg//l7zLN9H1eFWLZo+UGf
OiqbRrjnJVuqt8mxl3hom1WmPjwQYxtmr5H604gi4JKdoNvG7DMNyWtInpO+PbBB8oY1LNG0sldH
5NmXzXysBJsXlYtpNapXGdLxUrYZNVP8JPFDmFnpv3upnk/FzNVoDJLvUWjhasFGKm0Bp3JpbVGG
x3GJSo9JvH2R2/HJ2P6bwPjPSOe5FCGQk3EMMNKk3Gb31RACUfeqVk7YnirhV5n9aAVcufQHttpr
sHw3PjM9ixUNZwAvlWD5+YfgTn2oLdDDW8Wms3WzhAx4ZYorkWPxnDkzOLuMM0PhwUrD936oU8Eu
uR7gxICTVlI3izeQMyuzG3gsCtkAygoMK/Eq0RTwtjDSnbz60p2m54aPzguFykDTNGymUFva7VZs
33P+2AiymQSmVKhTWZ5yR2loV061yfVvmZ0FKtx5ZH7IMDwQMaWWcQgc3RuYWb7edsylgwTQbCi6
oKgCNd/ZhsiDKkoyNvY+hUS22rttgVvjGs3MohHAVYDhA2UWLF0G3Z4TKElqCS93cWcUglWyB1FZ
A8esGZlFuYiCrkUJRDxxpZew0U1e3TLyeHu2ljwbIth/D2QWr5JCbsNahA09eAqSnxyU424bWAqI
5wZmy9FVHXASAgygv0ofrAZiPsVGLbcAivQUmLWVA2lxPMhdAeeIIjiwi5cLkxS10AgU5ootZ60R
RCwuyNmPzxakj5QkpQ1+PPVQEnzjVl4giymoCSz034+fLcaUjez7Er8v3uXmQ3/soXdklg/Jh/AQ
npj1G//i3F6dxVB6bnK+PLqud0wT8IKMn8EzhMa8YMe00mpyxdZrMFDVX+BPI8NTUVZoEeRB11o1
5hC+r3zHNHWz4AAYyjRwJPkMQL4v160KQpklmowNlcW5ZrWKVHzoehztEnHIwo2cKepgxh2PpjIh
4/OnICqgAFwlgtBv00ozvBZw5czm5JJPwfOW6ztFIf2eKUYTok2sWOvjX/reCVqK1UKsucJA6Yme
cayb3LoGWpg0OfdJyzJzxdAYLBIoka+N0hoYZNHoFG0gUwWQ07zg2Ys9H4NCHi+q9lnsPox6WxYy
3j2/Cvnp9nosePoEJ8e7BzRsaLuY/vvZpbKF2EvWZbCU9pJsy2WkeolYUQsPA2PF6xcGBW4w0LCD
QRdv3/nKh1LBNTKPrlqIyfBlCljnuIfKV8DdDWp+uj2shSMIza5oJkGqZIIxzLx9MCo5qOUAjfct
/4rMK1qtjMMEyZPogU9GG3waD7ctLpzpgFhBW3Ain5CMOdN2i0IlUO4CDySDETr5mBq2DrW8bTMa
Xg3BFPdfmJsmEglloGfnb/uI6IR2BN3DBjg4JRRJOCa7Ka9/hVq1djwtLBxwSROWRQKS/YrGNdZz
iLR1meDLNAAbcWVF/WilALSr8niq2FrJaWntBJD0oWEESC/A9S9dsiwiTWVoaAeh0ujEg8fqyrDj
hNvoobarNfJWqsLXn8/mxPOCmURfORhHL022WsjzQa7zfvpbyqXfOSuhX/EpiMrvf2EHS4amEwGQ
+Hmul8WVBoncRvBz6B2kwwfw6kww67pcORwXdjVCB16+YBoWpm7Iy/EIYqmQlLWCH9LoTTMKpxsV
G3yqK064VIAHehjwWlA3SHiVzpaK1mmtoiFJ8EWuGB8UJWd2jleYI/RCv9GNVtsMPau/dCPhwLvb
httW0Xv79pwueOekOTwxYkGw6opjoRHTPoxRK/R1tKdCuN3J9MLRw/COGeImWqOpWnrxX5ibRRZB
jqgMPQzB1xLeKlCULLTSlvufCKFGlroqDiBVDq2eqE4EZdM/v2TBOoQD0OKI3kZ59iDqByEoCQhe
fSpQUwtw5I2B2xk62qXvisLNePlXxhUrINiFDYnzGpQ3E+4GCj8zo7os1TVmH15LohMkeskraaUt
x5+okjmSWqx0nS4tKATrAe+dgD5QT790Xl0gUWC0aNhl6BUmCZrLg2Ifl6mT1yEUWpVgJYG/NDxc
XIHynVSL+DktrpiOIk/VXPTDyBp5VELRDhiWd20IKupqn6CB5c8dFjhb7H7AclB+nHkQG4ZGpag5
+3RszIlJ2dgrWezl6MrOxXglEkyTNbtuAZHzt7F5slsdu14vtVr0mxbYn1YoAWjCozaP4+ietX8o
0DiFT1yUkJgHE4cCLY1pac9uE5lWkkyvufY08i+1QN1RdWtaOj3JN1K3MrJpms5G9h9bePmhQAdO
nHlN1TByvQtlvT3J/bGQI7PtXlLOUcV9q+NQNOWV99M81v1lDzJrULjAGYjz6XJsrcwRZRSk9jSk
DX3q+1DcFLDrAOVl8RWXbCQM/yEuuuJJBHfOLiOErgx55ql/fcJUtIdUCTh65elNdDa9hZxlYhUb
7elRB/K5AfCdpy7lICVcWVmyEtznbcbf1kBHakyXGbTdzbMH2Wg0HMnV7pSqAzmMssI9ZhpDx1iZ
hqrVSYzu+iYYkEqoBhsKAWh+GaZ/EIbjYRT33KiXX5wqDdYQNPkuLWjhNFqiWw0rG7+J9edUjCRb
EwfVGrVU9dqgIFZpsMQGdI5tpEr/qIS6QMtoJDhcl8UbeWCy2YAAz0GGQSnNupHC3AQYfFzJ0Mxi
0H/GrkwUxcYES505ch/xUIXO0+7UZuRVEdmDzP3Uuoe2PEBr93Y4mKfg/7KFYIC/gNC/cqxMZx00
p2h3koONIW8TGmwNAUIEUWGiBQIYMbvO89cB+gS5xpkDhB9XPmAWI/7zARD0Q3+CBkIJceZWbROC
767sTqXsBL3uNiXy2HxpFtSWJoaWcUviXc5Fpip/8s0TbUAMU6JfYngjSbjySFhycQC7JtJrvHvA
snb5LQoZlVZWiu7EBT/K5nMwjpDjrlRAcw90raq6FEGAztYn5QsgdK8qEZqSdxDF6k7g1Pw5atC1
0FRTGOOj+gnJQSsLrUZcQYUvL/aZzdlch1UvFlRsu5MUcJ+S7iaBS4vU6cIdxRuBGwd7aHonFtC4
j1Yyka31nM5TD38tNl7gQM4poCyZJ7TGgrEmExgAMLIvJ9uyweFzlzZH/k5gm7i3aEHNqvDRegXK
G5vcgf3+trstrvDZB8y2VtXkpTxM3iZF0LAGcqFXAOC7l8vAbeL0oBH57bbB2WX4asTTB51Fzamn
OElULHMyCIdewFt6OnEbdSV1PL8ZXtmZnetcRziKZHV3GrjaE9ISsIvcLNQtZKdNokmWgOen3kZO
gsKashKs/4df/b2s88d10ItaN8gYJMucO1VFkhwQK/1tMz4/1d7KjXt5BdGbhqN+0uea+TAXQBCu
rWFLy99L3mPpE4EM+fAoBS/GiqnlSUVZEmpxsHYF+I2jsAd4uepOHfnq4js10qxAsgpiQxcsqyHj
5vym7Pdth1meTDBTaQCjAJ4gzwbYUkZ41mKTNji7dHQiOIrsIkPXQkDPMFvF0xu2bZgXfd02PBfE
/cuFzgzP7hhFaegZVTpsznErRI9x0D+PPFTcCsRAxMFILSwGvTA+fqGAwIO7tutApKl7hhhZHUus
MS62iXyKyvuSfxKDBvRvLoQz+qA3G7E1U9nT25fb37x4eJx98uxOUpcd6xtgrk5qa2dbHVfasPMY
t5buXZoaA08e/A2Ob1z3pu8428VR39FmlOr+lBh3ihNtoMol1YWZvwSKq4ZmFtlZiN2WP2Q/62ej
OnHAuEhjYFIjuBe5O9o/qfQOWOxddVCb+350O8nr2R+WPqYFNJBJA1Un3sTi1dsFgJ5IKLhpNtx8
3PXBgyJtyzizB/lYAgx6e+oX9iGMSVCsQ0YBoiWzwBbEY59yuYJ9CDU04oVSZwq8qaaffN6ZpF3r
aFlY6Qtzs/imCkTIaSN3J8Os9oHraGvNuCvjmb9Vkl5RirHku1ORQVeGVzcD+Qh3oauMgKl1a01O
k2PO3g/nw5m/akuu6OR6wHB8BTDZ2yszZ876jx/8vTTzK5VcSCwlLX5cTJ4Cvt6IGjiRmbwlYWlX
MrNrduSYqbEtUKtW0POCWcq5qVXHKqh2Yszu0mG1XX1KYl0PGETeUHDWJx7Myx2kkFYMIWcI3+Tp
vaFBuSQaMgLyLCZqlt4N6XsrKF+43Gs7JakrVPMbsqbCtHCvxlsN2wNJI2TT9dkublExNyIJLluU
D5H4CDXaILLUMLRkcbuyBFOQvhrumanZPSMpe2pUkordUWrHknjsrWwbe4hrABt38Sd08JK7oAcX
wBq0fNGxviVGpqsFjq7LeZbSIKgqgYPhhuomZ3SyafTJmkzh0kVuevYC/vmXmdlNue4BwBr0oDtB
1EOPQSBS+9Tqi8ps3sPGrZpj4+ujmaHfa2jsinwIKxP8zZZ6PcH/fMBsLVkhgBVWifpTtu2d9tSk
Zmymm8atLXZ/VBzJ+cGZo32X8OZgH9rMA5OTyyy8Iqi3kntf3m6yjAQOkreoBs9cOwyGvBm0tD+J
2aFnVlYrJg9+3MrOqrckcXH/M2v5sXxjAHBKoxWMB6N5ZFYTvN92um/Sjqs5OfuQWaoMmr50zGPa
n5QjBETfMP/CI1CFTLsbBTcvgM/Aijxq4EDFu1Xs9mP6KFQOG606bWxknZGmTY+REFqEPN/+tIVb
MKqkwAwDK4KO4nmhp8YV2NDjuD9JLX2LjfLXwPwo/7htZHF7g8wEDTvY5SjOX7q+LrFBERKsA+kF
zqRQF9EDPrbVimxowPZG0q8E2sW9NpETisAMAPg/22sEiiwdoND9qexIspPqMf0YooSsZAgX5+7M
ymyr9YYUZJpQYu7SRt4HHcAQhYQ0N1VAKHl7Br+1Ma88CGI6uOxMad5v3oqze47e8KSK0WE/3ada
hznDTnRFl3eDZyg+uMUbvMXpP+1ky+9q8E0eqRvuX9Pt4Bg/GifcFsClCW7nkN/Rh6JZdbPFn+3m
CXov1tqFYOlybuCh/ve3zpZbklEzVAtEgATcQnQwewFZgeAOhNipKJp66QXhI7v7N5m4C7OzyB6U
iRSrDK7MFXcx/4MGT0hH6+SoZGab3xcCosztRVlc/7Nxzi5aNNWFNNKz/qS18bCjPbQpadNWW1WP
lZU73fcWuV5/pLBUkHxjn84GV4mE5WFc9Se66XbMEV1yL9jcp/o0rS75TfeqQ9zauz3AxX0LBrn/
Gp0NsOV69NdIBPGT6wI/CaTYKioq76s6AhkshV42NCvWOuiWnllYx3+szi6UOSU1BEQxVLGjm95T
QKnA9cfK66hTkTsl24gBsrobLl+LGsvr+bfhOYuU0OCmGUiI0rzCjiLeDQNFK2q3Egz/x/b4x8z8
MAAWIGtY0Z90436g96mhWy2/iwNT1H6F7y3QgprwxK3dPec9k3/dPZGiBjcbqhngSboMwnkgpkIT
wmzMe2FuWBpypix2xTK2EYy3Coq3LHAaHpcEEtoaiA5k4b4m70b9UWpb7iPkfk/tDpSzVHntybJ8
azn7uJl7CxXXklTCVsqDTZi4dfPAkpMugzV3C7H5Bnx1DrWV1E/QBsU6czD+PLGLoug/kzPzdC42
SMc4LH2BFtl4k9N9qm1YUVnaKmhjmuernYzVgMARbmjIXlyuAyeRtpUrnBqB/CYOntq8qyBAitzb
W/d/LPc/ZmZHYKBC4ZuXp4cx58jyq4FSiKw/sfxYK/wGRBoKrjyiGfe6ncHXFDiELocmxf0j1zye
Hnu0lWexL6StJcZrOPq1OZidnDHadHSxZf2pRYZCTiN0zDgKRx/Qdf6vAufZdM/cvg+o1gp8g1Mh
pU4S71PjUJbJe2HcG2AMCAt/5N+l8THndwnzgqaxE67ecfq+NLiVT1ka9EQEjbqbACzjnNU71sG0
odAB4UUr+w85bic7cm/3hSrs2zxX1mZ5ctq5p50bnHlazQw5iUqlP4WHWgU6nYHAympiJ6a7XFwr
FyydFTIiiypA1QgN9rOorQ9MEnsaYAd/hBD2i7Y8tC+bUnO7n7c9e8kQtFaQ7AEjDDQiZwsacEqn
A/03nECeYY/of4Ja+XNRdd5I46Mur0XrpecxIFwSkjYTo+WcvG5I8T4PWmk4jVRz0+a563O08bSW
3uwkA5qYwk6Kfxuk3twe5dJZdG52Np2hwKRUibThFIsPWr2Ly7d0DTmw5B5nJubM/qPSD5Rw6nBq
67euPVZVbwuRE2eyqaenCrLMt0e0tG7ImqKcDidBXWW257k4KCHvxg0nFiGNMxH4/h9n19EcO48k
fxEjSIL2Crq2UktqyrwLQ+6B3vtfv0nN7oyazWjuNxfp1gWAQKFQlZWpPogNyKqajY9K4T81Bkwe
QawsIFgWAam5dLJg0O9D3+f7szRshtJuxXfyB7hmNVq5N67P9KWd+RHToHseMNiBRmit/hnV1zwz
1sDG16+ZSyMzV163sRwPoYjYXxILQwR+bcdlA2/fXrKFhzvMTEzTqP4gmzpPb+uRMPAtCCDOci8Y
vfaB6KcXKVhcRg6ywJQb2232KgZf3PCcyHt1+AJiwcwhqykzAFOlcOPXn37wLXn7cgBBXw7uqK0I
RWHcNB0434u1Zbnev5fjna191gWBrHYjPE52GsaHelOZ7YReNxW2UsNZszT7AAmTu6orYKlUt762
jeTCAi8e+EgNPuTtVFkB1sx7BHFbYWa4IJAOg6YZmTPAYFKcH/U6ZhbFR9L6myq3yvapJz0tuuYp
5Z1Ugw4vDxqkkeoDDSXeYAyJFs+pefR9GkL6HqbvPjK/ibwV/ZVq5bVvAvoOiDhQ4Uy9+PMsZtdC
VKGvxAF1EMGztLIYaJRzSF5E4ffKnlw4X9OVoqK/G8C4K9lokglapQKkepZKXNG9IfQ2AxnC8KTL
YIy08uK+VaALzD2VTDbSABxzDzn3UItUCf6G8j70w89E+1LFByl9U5pXhRhcw+xsrbNsZZhzoCBk
MuDCPEk8t1Ik2oICrje1CHZIuEYnf6iDFe82J+DDBsH9B4ALqOxQAkNu69K9lbiVkgjAu/M+o0in
FfReMT4+PiTj43R4eXl5e3u7u3vfuUix0b8djY2vf/xZYB95nGmfIq8zB/jlUITudGGUz/4BOAuq
OL0t25WRHJmDNvU9cTybPCbOuFG2gpXdKxbvqCCK3IVus7k9lAX8DSRgACCewgG8a+adioHONCXW
Y+UsA5hA7bqwPGahyeCt2ijWf2EL/fh4Dosi9L3m7daCH6pB2ajKmd/5b7o90Snkd6mlbFZZQKbr
/TJ0mwqo0JlRBZBbX6XlBh5KW0OjK+eM3qNpgnbG6z2j3xL6m06Ht51PO/p8e3I/2JUrkwQLiAON
+G2ugqU2apfnYqaczf2xPJ3v7T/20YyNwUBH34e9vQ+Qxz3bFG7lsTptNhtjs7Msh6JVyTAf9iv3
6sKDEAvwazSz+Ac0bCnHZ7lyVmlgZa1ZuWAaDc7hxjCKA4htkE3arUGb1ozO8fXY0YLe91gCPDif
jT/DRxFb5IUcxruU0fa5BmXpE3taWffpmrqx7nOcIR+EeIL7BdbdPJp/jvf2/X1q2ve+wdE/Bf2Y
Ft1ODI2AdKa8M7HuTyE13tGjdb95kE8N3axshHnz8Y9zAa4L/TNTyAsi/plzSWOFDX2lnL1j83i0
y0Mc2IcX0dYtZ+xMQ/h+QCPj32GnrpFELG76X4YnL/srx+mDsUjgRBgeBVM0sqP+VLZOEeH9b9fk
9fayL2SZsMHAxArif4DYwbNxaazXmyIL+BonLKHjodXdDnTCyqlnR+9FDYzw0d9Hw8rSXofAQHZO
ijFT+HtNQqr2IdcFoEc95/iisuXmzhpXwtIWvjAxhTK/1jAN9D7tPE89846003F2QhA0cEZLX15Q
TdtIm1UoxnU0cDmp2UkFEKEhMePUc2+2ZmewDXdX7iNXeBRNEN2emk16XFMr+alKzM4MqN4BKoWg
DEIQabZFFaEYRBZXmKUB4MXeN3SwJXz4pm9yRgzyksTO7JQ+Fk6xK5zqCDSEPa1B4jDK24+xGWxC
s6cn2SlpaIUPPkWrLJ1GD9ETmjvg+qSc8QL4ogEepm185LYQeLE9w98WVkefOFszbm/HxZ3xa0Kz
3agkJei01FI9m7nNHtzsPl4x8FMgmC2ZzCOgRDQ5He6fRu5fG0NFmb5OWlU916ZkkL134h5zO7Sx
Yta4if745rhhu8oRXiob7dN7EPLufVo7NRrW5ZP3KGIdeKfZeHfd+r264AJRq8HrBeh1AA1/6ni/
xhZqbZBqcaCdCR2sxvoDWmp7PIgWZWdwHXsvt9d6ITUGbMQvc7MzAnNJPKahdgZv9aFywPSkWsgD
Ud16z8zABqeYhZh6lb5v3ms3OdYLu7OTwrzKl0qCaSqOtqu32V1Ae9rS0noptq3T3nkr8cqCP/1B
W+sC3hJIYMzKn2MZaFUY99rZc0KTbOo9PqzNb4qVEGzNzCwYJVoBZhsGMwgDN2AFf9CdEFQH6tvt
z7ZQzdUupjN708eTBkjRddr5NQWZj29HD0DEPrKjchidxgTdIq5IJDXfhDXD0w/Pj86PuCqZiArx
GS99qoJQPoMGnXZGa/1OeVd2sVlakqk6w1P0KZ9uT3PafHNj4IdB9gJqz0C2zYzxoVcIXevrZ1JY
gUThoVBEA5nk2NHbhpYiZ2Sf/2Nptp6sJn42slA/677VGTJI+5pDRcyoeVKsTjDElZBucmHXE5t6
N4iGe3dO+VupRKjHJNXP6SF8Up5Ec/yvVu7fBubV/jobhMGbDChHbgNk+CNoIWxpZbMvrxoeGpNu
BrT25ul7gFJ0tVUK/Swd+fdiJ36Vf8PH1BIf1zgHFi0hSgAaSUUvDZJYl9uuSTypUetOP5cZLR7D
T7WmyJJDlsCn47u6sniLzum3tVmOo46UNpC9Rkd6boKLQX0me2APwrHcq3d8ZJR/SEjFhK698Bcu
vikU+vckZzd52HCaJwowq9/X9+GT9CV8N2ukpksO6reN2eWqZ7kqBFGrI6D1W9q9y3faffk3s+s1
YcSlLS6jqDO9RiFJNIcdCIGnET5JvbMZVTQ+de5WPA2mIRvVQbB2wX3s3j7CC4kiKLYBXDi1zWpI
ksxWL+bblNNqGOR3Ki0caFJs5H2D+9NHVdi3fOhmJMAAECO5z41m331w9u0RzGn4fu603yOYrS2k
xlg/5BhBaWaUPVDV8m3yUTnK9uVONBNTf4vd0Cn+sS8BDmIqngFTAlbuuVLSoJWJMKqyd1b50fbE
bVEKu/EvGrJXpnf9QYFHI9PaaqDgQ83m8giWSlFVTV5xZ17Pd4hDP4uRqZskhYJ8jmbslbTO9GsX
HlJCckFAFgMvBDBdzvnHBxIpAZ9H4jnm4ISjrkzNzJNLCxLsZCUc/GHBmNmCCMVUHQJR7ISgvZyZ
6AMeM4xEPnPjnVDs+Hyvhdtcp2qQUo978byvINjo4ZEHzIQ9jf1JzqgsuojSDJU4/RfP3puN6j3l
sTG6AirY+P9dvmfZRteeutLg0fPEwGsZ0AZyL8xsKhPyoB7ULcrKArq/eYliWrdggkBgnqAG5vbR
nrAVhM7VZYpiA65QxJUE6gFXd47UlHWSTi/K1Nc8q6iG1ixUpBHDvOGsOAiLjS/mzCoaaNLcPhhL
ljUJbEzojAa157xbEUQORPa4Ujkr4ApxxD7yoDEi5tuqxyIHsp44ahWlD7I+rBX6lz7t1KGExCyS
xyi2zO6NjisLFiIrBvgNcBIC5TyP8tFOTl0i0PyY+HaT7VhkKOFxZLtQu0/1yCiEI98ZvLCBTOfo
U/lDHyDXZFclZcpJaIDGzP+IbBNpFmkDWtlc9hz/DYpjUnsG0s5N/MYSsDbQJjK0vfia7mTpgdfQ
qA0W584utQNZZRa5juN/drAwZcqnbqx5650iBdBDHpGOC3nxhPcTlASGmJhNkbNNXtWDWbaxaEbQ
89kWcvVQxwpvRkPxxJSkMUXB0wxZ90zwiP5NphlKLMuMmiRqQEW0e9MCxKO0TdV+e3trXANAJqwd
qGnwHJgkdOfxJPHFThmZFruk0uKtLgrJncgpWz+OIcIOAHvbe2ZGvN4G3TdxkIPPbRlS5v84/pOg
TAyxEDwGp0zy3Lm1GYDyYTl65zyEwlItZA8hjqxUdjRDY0GBLxkp9clXn4M1sd7r5AtMa3i5Q+YM
wopgKrj0PpKnEKik8MxNMsfrDLLpBLvlna42A7erd4Bjyt63tNpldfXOnMxizgIEwgDCVqZD++ud
CfZKwkeQhHfDRtcsnkO5qPN4zxqy1neqQID2UVtVm9H3pJ0IelIbfSW0Ccfc1IiPLryuqNfCycnP
XvphsMSJaKCGcpaEbPrssEptnQZKWDG3jCRk2sDaoPCRbKDdVLZLkkHGGJBCM6oLzdEZPxohJO3t
OgjDrTaAXuz2zrxOEqBfe5J1nojVENvOU38sBAVfA/iPKzyBADmJjsNfvqLRaKChNMQ7SzK7zkoD
i3j3gmRVzAY0J5MKyif3cfYpHkRiSDnEviyop4Ksk/8aWkcOd5lsoTddJqauP6sukwyVW1vHKTyd
ryOSlejNwT09sQJfftpElluWJR121LMHnQuG9y45JA8NKIElnVb1a9Z9D/twdBJljVT+J0N7ZRuv
T1So8Bdw2kvbA+nElo05c0XtDs7DM9njwAEaR/1812iG2G4i6VTLNg/pWrN8jx/4x+5ZAgeCKYd7
AeRlkkjJST4nmtl5ZstZumKswbKvA7Xp0/4a5CxQk5pCVn2IXrk9/Mo9Vzk9sYi6Y0cZdcP6XrCk
ffIyvhK2UR84eH3QDhu8vPKZfgpDs6WCQB1O4QRinfAbl0tF0BnaNbLG3AoCVtnDUDynBbSFHIi8
Kt53zR3a3Cmat3SEcJ108IfPkjcVwVGBC+rBoJs6yDG0VhceCjxH+NyKW1MC1fSA1oS7OLZCD2JH
hlRaXLRpdDAFWfID+UKF1HvSH+twW1bomkJyl/uWlAcf7HiNcGx2Y/2m6hQKRyzYBk/R0FA+3dXy
GoZTWdijF5OfPe0lLmmlJJCYqxwrBdo9aFTuHwN21Fsj2gXhSwF+0U0SvaClCZc2zYO39BRmG0jC
jP6B1bYiv4i9OXwpbAu9OQnI8GynDmYDj61X94oXU1I+wtvQtHfRhj5M3SNG0J1UxSYSVf940lZt
3TjaFuk9UIY+3N1wUFRbGo9pvo+BKw1oy22ZZuQoHGfPaWnmqgUWy9IJ1If8FU0qt/3Nwg2OQpMC
gD5CNORW5Ol1+MshD2pVM55TmFtHtlIYwMYXbBtSvTUB1oqpGDhabQzHrEa7mjWJsxkp+rl2imYo
w1GqVoazdC1dDGd2P8SpnjEQdzJ3OCYS2n7tKjI7FNF9nmb+cz0YkmRJfGRqYrli+uqJijD190LM
3FcTi/2YSBxzIc+XJLHRlLmhVyqVIb+U0jJNKDrOV2xeP/kno0hJIkIGVkGdJ0zQ3k2ksmS+W/N3
HG6ecOyPPsTbqhx4Cih/k9yKqoFCqGknIGhuNRxHf9jq2pp02TW6GSMBr9WUBpjya/OW6yQEn6fU
EN/NtEkQEFWMO7kRe2guqYLRDVV6qNRYO0MU58Rqvt6nOushBTb0VPEF8TVTGt0Y+DgyxULIvnLO
W4N6L45QRsYHykY8NAjU2dZAP5IaJJUfuI1HNmUQmrpaGoCyV6qTV7bftFbFbdOwNf3sMeSe4/Kg
l3akAq78cfvMXFd4UOwmIHuZuikmbvGZI1dyiYAYK4tcxYkAaRJeIAN2hLOKIDnmbUV5g4zhG8Qc
t6F72/I1QGiyrMM4blhAGOVZrNICiyFWuh+7SnGX6nbJ9qqyyaKT6rkEdMTqMakoNFYJf1crVqVV
JkStX3Px3IMxwIfyGOIZAE1fOx7I6tgztDzYwVRKudog8pevOaz1Vx6AV+ml2ZClSwcjSLHEIe6K
XFFJiNvDDdlhV1VA8cSilZRhakh95m9vL9RV1gBGoQsORjOABAiC3EujXAqMb8CXsQvGvORQZSvn
dtpqszv04udn10ggdiVw6vh5YbhTh+fuSyW7/K7VjLXE/k9N6NISshDo1wEYCRQUV9RsoAzzMuJH
sTvE446FR2nYCaV69JpD4RbQae2yt3zYtAZiC5OTvPPtZbxOgCK9A4QLuFzkKbc/ZzZORE5qPN/z
3VIwSxEimODGQsen3cbHtAxpUjr8Wu/K9X65NDk7XDHkQj2h1X139HMjEhsaEwENWG/jKH9zSDLd
nuF1wgeQc1VFzYtHux6I1C43Sp9kParTauASv4tNvxkrykNglevApnTb0nVRH2sJ3wpkH6RQkSqc
xahZUbFeUMPQzdL9oDywdjR6tJaK4jcyOvJ721pxahU2JJ66g6Ld67U9HsHPQ5uKgnIpWqvgLoSj
yJFC+WRy94IKWqfLqat1HoYiF4duzR27iV4CpP7co/zg2RyEKtNtcq+hJDnQ6kRcXTmV0JfMkebr
qZquLM11XQlLA6JDpGZlSIdfPcdzvk/KLK9Dt5S+8vzclg8VdyKJbAy+xQKqeGjqD125NwlqxdLO
0xGdRRuxEamYWbc/09L2mxwG8Jeo/eCyuVyVKCv6TuA7wKQIQTgE/XQHkjQ1cLnZuAnVIjYRJKy9
X5aMgpwJnD74FrhZZkblqPIFSLRGbuxr2kZqK37bNW9C3e6BQhrxxAv1lXfmQgbkhz8BX57X+Ikr
4nKeQ+EFlTdgVUfpUxq2gwqJkwTvDamiyROki2kFVYnG0tZgwUsHTgZvD1rw+Sk7NguzxK7JQzzC
Q1dV2vEogOEkStDrUpfjiu+a7pWZ5xRVEFAJSLCI+D+bIGk6flA1P0KCw6c8ZBDDbuWSWXLOFyam
z/ordvbgm9HlH0auXwlU0CLajIjbvwigC898+jYQCvXvKjqEPe1X8LBLO+b37GbBkMKIjnCoiFwt
l1VQs/ScEcYCIEm5iueummmgnUoS55+fDTDbTb1LoPPDdXA53xE6FSOvV5FbD1AnjM8e2M59woxw
Eg6N1tjY5ipuSOYj5Y8WHRR+gRPCTX5pzsvayB8zzBHtqoKddZpI67QvdqMwPnJByYFnS41Mhlh1
IzQ5kGEhWnUlvwnMmitBhaCNqRUBY283lfKlhgMBtRUX7JNRXG1pny78q82GchMS3ehgAoPP5VBr
EGPkySjgcyT7RkbaFa16VCN3FZQAxh1aU/nKidb4ehb3H5aI8KKO5CHSaZdW+UweiDTIkasnlckG
CMIUT9xoJOkZuW5S2g1e6L22r3gTPb88W4uCpqM6nzR66Kba6A/R5JRY+7X9a94T81HMY5fP2uDI
ZRpaqLU4PoWS70ZewN+nYzY6MgQ7jSHv3v7xXkT+AnU3IDRlBEizucuERXmf17ELaiJ02+6JbHaF
9SPy/ue2pevWcWzB36ZmnoTrU92LSBW74hE9l9tXNbZrz3ppXgMDBAJWbKMJc5dHhgq26+QeGg/D
ht0rq9XoycxsuYEzhjObqBDBej47fa2XkDEK4sRFeroyM1EA41hEY/WfX4AXZmYOutAgxh52UeIm
Y4gu5R24pnxxD/aYfi3XufCOAob5PzOaUyOJBfP5RoMp8iQ6EM1QX7Q3mVHN5FSjtpACC+y+o6h9
Pa180WlnXi0loh40ckNhUPxJivzauT7hwrYM8sQF3MxCwv19cKtjaH+HUFqxQ+gAlVAyqE7KniH3
scf9sRZ8LVxOAEv/ZwCzoyMPSgAMYZq4JZ/qdFD02GLRkNq357mQTcEC/zIziyuYlAG5n2eJm5uK
d2o6E9RxogVt8VyzOXFTncVyp6SbFasLd9OF1ZkzVLSqlCUdk1Pvv8rPhKI2FZnSa28gE7wtDbIz
rOHj4bbRafNff1GINoKaDg++n0TLry/KM7B+h32duFyEF2VfsA9cGqnjNW1kBG3AOU0n9oaUZmuA
0p9AaW4Zu3jiQwUOEo/zSy+ICg5DoaiJ3RjsfPeQxIAWQRgzqTF4JSpyyvM1koldM0Si0bShlJ2n
PNwz4yMoL/RxVsqHPMvqzAiGKHkmYYccZCG2Q7gd8GopS8MDN8SWyXE+GqRtOFB16FoJzTu5kAKq
52h3MCq8HjkARkB7YDN5BMtIUFY5xDLDTv/kCCJpu48yKUPCUZctyB36H6QPWGA2fVhGx7aK+9TI
UgX3hSTXaWfe/jiLB32iCMMdjusRJafLNRKzVpaLvIhd5BlqrgWtPRUYyBO8BxXKEAcZ5WzNiAJw
RXUGun/R93p7AOLCVUV+D2D2YJckPg1jkKK4Q7hpZB4A0yZQaBLtKmg7ESMqqPoJ7srehlZ2jsKJ
DYFzec81du7Uf0vu1X/GWsf1Y82w7lj15KlQjqjF/BfDBBAaaooyngFXvFH49OGQh2MMbrHv4J3f
hAfOl2gglnbQmJB1VUraahRPKKNgjVHKr1CaT4DTbg29jI0eoXu09TwLRUxsijLatv22hPxtSguV
8uF5ZbRL51xCcR0IYGA58W67/KoN0ufc2Auxmw2bQtk3RUQj30b2kKDTOSTfTRdYNTL/bSjQNnod
Uhp5u0DsMTiqoLxZbDXyDK5+BXKH2ssQPg4APyRmWXC0WyvJL/kHvLDwzMdrf3rYXY6V88ugG0I9
dlHzb03WKLlZJINHdSy5hWKrQuM4yTZlya1xZ02rMPcP8EhAsUztOqDDvrQcl5lXRIqEVVJ4tql6
UgGGMIx3clLkK1f3UoSAsqSKarIKLvM5egV810wuxwDungiS0ZfNYIV69owi0I6PirViyuLtgpBX
BN4PCSJQ11zOjEP0GTRgeXH5BE1Qgm6HDa1BmlWflcFGtSB4iUZz8NcutclZzBf0t9nZ3elpfuCF
RZO4hUKV4qTKx4bfa6C/xxtkn/fOUK48e64xXggAQe2LvDNKsoCIzz5hLxeV4Ptj4g4tMhTAHVGv
+hABZa9oI76gVKKdfMRKocUNZgspJJvHPQvIvx5uxfGvMOw8aWVIS/4MaBqQ4ELZclI5u1x6vhC4
oOE4RE6+3u7AUgtgSS0/iVwlHwmv+3shK5jBc0lgNCCDXnl8LiUPCFyUjmcZCudg0ro0H6meH8li
lLpcVUBp9lUdUPuTNpy6I8RJ+9qJ2UOpVVZQrznyaWJXHx+5GUgjIykKSYdLy5KQAGPUwnIn0754
qPjU1EdACEIrahOj5DMDisltfUCnP2WJLSsVXCNeirmFJnyIdBnwULEO1rG7PnjWYpP3DHD03XaM
C8dQwnaZcjl4myH9cDlGbqjlUEiE1K292ODIllUtGDOO+pquz0L1CPgmvMf1KXmpAEJyaagoGkXL
I5K68aF84rYJrQwGPPvjo/D4WVJxjelxKWN4YW+267oxbevSh72MHn1b+ju1dDx+j3en6KDQl5wS
w63C/8ftvXDiL+zOLpo0FSptDMXUbT/xSoikfeq/p6ojZzkINQJHKjXqyUcwePH9U8XtPQwnN+PI
6tFY1Oyz3MriFZzpwvm7GNG0BX6Fm9woKR4epamLEvrUQ5CbLZ9g1/dU8L+rfpVKZNEegGw82CvR
8jnnHhogyaNWOewNPZorN0jF0m3m+E89vjlw9wZPjfw49dBYbWEYm46aX8neq+jz7Z39g6OYHb8p
Nvn3OGbHL2nRkOzr2AF7kJRQHaIt6HwF2Sv23Xfz5lTmIQXgNac796n7eHhYS84uJYov7M+u8Qry
BoVQTOtOAXYFQ2F5wJsmC51+l3mYvo8nY2A+sI/b816qg/y2O+clCoYGHBQB5t0Yg0zRgo8nuBF7
lj86JtneNrYQVl3Yml+rUhfEmo85auq+BUdsWJ+84bln36uwmaUE0oWp2VWaaJGUDQTTIvcJmm+Q
p0HfcLuvOjx8aSndhX86ABiP3lq+e9lz/WcfzcsuMmMIKnyc6EHYZAVtMoM/8s/8uIu+gdsZI5MD
KUtmFU+ispLNWXTOvyzPfBi2T9fFI1aXh6K8AKBdaPe9Ia4Gx4s+a0p0gwIWsIo51wY01zhJYUB8
yhzE48xGthMBrRDgx99yWUnVqfIT2eW7+MLLeCpqth7eIXuZoISolytsAUv3Nb7zfwYzc1dpI8R+
L+A7h/mx9a0e7xrOgCYDmuRjoHr2icn9Q62QKXl7YXJ2CU5PYlDPYJ2JfBBCuwZrqvQK1LGwSjSy
ENpfWJr5JFEcy1BPsZfs1ETTI29498bobW4fyqXqHUgsAQufqncAms2WsOPjXIhyKXWf7YyG975Z
HYOe1gk1dpPbAcfJpts8GSD6XauOLUB0sJS/TM+WUudUxmJ1crqm3XyjJoee0tSeKMu36SYdDeNv
fMw+utxiNsT8zNsTX770f1mfLa/SdF2U1ph4+VlZeUB9iCw2Z4M88+YOghKl/dDRB6ThzTUy82Un
gQo+UKLIJ12xmQeE85Ogw3MmJp/g1u5JZioFLrkRffCPmvZcgXWxjtE2tYWXKiE524QrB2cBb6Hh
yQh2A2BkUX6fg+VUKe6GlC8Tt29pqDmA4tTVkVlAduH4GsN3EtlDaPKRM0pb3YmOoAkujNSRbEXb
pgfhe0wspNnqfRhs0rU2tSVPBm4CZJ3gzlBymG2LLmSt2EV84upCjR7SDPmLYkhhOszBA1KvwRcX
3rES5EbgRCTwtIEj+DLkGUpBKsBfjLxwP2zGJE4pkEsPaGF3bm84Mo17HmNg1eGvYAsg25khMiBT
1Sp16oJTXf1oIa3NnRJGdRQnn4U3r6D8d5X3RtXRPN9F29K3ATsfA6P+7HuHz001NHEzj4kZSzuG
0pC4i17EA0hmxRPI9jw4+78ssXDH+N1KEnLxPv099Nkn8ToS1Y3f4OpWTLBUGUVnKBnwEke+RO8P
F27Tgmab7n5NLFxc2guQbVR5FZUB+IrZrRZEg+oxFT7QUwz1oAsUFSAzaM0T9AINGQygTg2RQlp8
BU7leiEdWguS27LxCab+6hBI22ZN92Dp0Sz9HtIsaEcM6/ttjyHVtjlYwNp+21vl5KRot/3M/0ob
9KcmNg/WvcYQH29voWm2v3YQVgH8IBKe7AiXkW2c0yj5SiyCmqUQ92muRjYEXDOb+fW44hmXrag4
CRIq6FcSa4Cxe6g/liLCpbp3xED5q6TBWsl1njr911zQNj5ZAN3JD/v+r5dGH4VjU0sNNKlKDWeh
rMPxBI80nKQqrywI1EJWO5EtlmslBJFRbOayuKNhH46W3wNR6LMC2CR+VCh09NYIxeaYvP8dHQAL
GnRh0Fw9uxy0oB/LQuzEPdIjtFRFdMrCDSr6thMgBBHvPTl5b4JmX5WoiTppoVI2PpeJg1Julqkr
j7KZ4/gZDEiRgFKC09DR4HHpoTiODxNOhhpahj7a6l1P0OmE5oZhAPP+iqmlbw9mDvTwE3gpwHku
TflslKtM5IR9xckNsOWFaMRRn69cP3Ohp58ZASqEjNOPHu3P5vj18eO0zBNoAGGLJbG4yUZR2gAG
2W5AD5aagZbyjyM0W81MYy/IMpKd7Hdo4SDNVvKiM66zZttoXW+XQHdYQl1A70scmVF27dQkkOBK
K/FG1NOSM7U6Fu2h8yBp5AGzrWkZZ+pkhPSTnMvQMCiAweq4Z5lEydZvBQ/Lyr9WTS/ZUZP4K3nM
afXm5xfaPwJyW+CNg9rk5eoWagby6FES94UX+ptG4729lOfRp+RXb13SahtFKDWzj0vy97bjWDQM
kD6aU9A3hn10adiPdJLVTEe5k1PsEjz8qZ/aeVXeq6ByJwwMw7GwUotc2kkIloH+nVrNr5qZkcYr
e1+Kyd4HeIyyYNdXg2/cntY8/v/ZR5AUQg/zj1Loj6/+tY8KWcqBPSLQmkudobLRpvpcvSFvBsbb
7kv5WJWAnl+EVwZnmam65oVG9GAQZHbIw1nCB4dS9bvyhCIPeWcnhhcRFEDslXlOPzvfODqaQASE
jJjuvK4r5ZEqlK0q7jvv1EJ35D4CNUEr2XxDhTvZ0Z+bU1mvXAPzMPVfcxU1iDZB5RJAo9lcq1Tq
e9R0cEibxmDjMQzMrLNk/kULrR6Pg2xKkzyHPEfj8K+yipKZXf3/Mo/bBzJwkoya0SwXC8JP6CR2
nrjnOA29NaFUvnhxoY6GpLFkm2Q50Jo86NBGTag+S8YVdsHUbJdBoc+UARhJOYFRRaiB7g/S8lCV
/dPtrzILHP81QPRIozcHKgBoObs8VIHOoTTChWQv5Nr4mCVVY4mklp2MdPFK7Lh0fvHW/l9T4Ba6
NBUNQ6qDCYfsR2IpATomEZWDqrqJsy2CggOoEG9PbV4Cmc0NrOCXBrtoUEoxwtwaKd8NRXscEt7u
uOJOEGU7hFpzLu4FEtvg+DT8rjCg9nB7BIsznsBY6OZBYD6HK2qC3MoyCQhEsDV0EBbVa87zpqiO
f3IlqvFWYk4a/FNG32naKOZioaGiAd3oK/If3us5FkKVNyC7CLp0ngxmo0G808ev+oU9FDUxSX9k
ar4HeMgcMZBC7ZyhZYhf1j7BwvbCeccljBgEpPxXKDGme6k/QgNZTRI7kM8eMsBFoIBCOm7vhgY8
CjmP5up7Bo645FFJvRPT/vAeW7k6FoIPRJ2gisM3QEl0Xgz1VVbFROqEvZfd4UvD/aCpESpHHPuO
9GBt0guHfqq7oXETAkO6PAc3pn1XdDlYG/YahFdlUDIm6eCgFvDSKTIVuy3xcjOoYysGfhr5HVVl
Zpqwh76sTkEKaM2wJq+0dMWoInj50M4ywUnncWo7KH6ScegxLPnieRRdX/KoFydPeptY8hDTskfP
CnpGtjV5EdM1nuWl1SdTR+YU8wMJJ12ewyZS0H+CNu99y3F2Aox8FVlpF9Ohexb0ldfFFATMLhlw
Ef+fLQBZL22RMvO1uoQtodoNz3VKO6DAXpSDUu+CNTHxpYsUbTmIrCdd0amP/tJYiE+vxSAk2Kfs
XcosoQUZoMior34Ceko7Bdw7aIoa/oe089yNG2u29hURYA5/yY7qlpUs2+M/hIPMnDOv/nuoF+e8
aja/JjxngJkxRgMVd6pdu2rVWjWZ8HZbuE+DukZbNU3dfLgUrlHNogkBpeHZ9WbpTRipjcX58sx6
I6S661hG7K1c3e9dtldm6GqRLDpwiVJmrltW+0A0vYCBtu5e8n5CqPRZoXtDLyEbVXy0HcpTS2tm
HR3FAoKE/lQ04y7P8z/+IO0tHFDcBU7g/c7S1qGT6wgh6L4txGPorcE0rn0uxT3IKCapZ3Xi57tc
kxgNKdOMKmSQy4YkBKwG3mtQbyvlSHtp4Blvf+vi8WpT0zRt0yZ4/dkWUPRQkMqeN1butaBlBquw
S1qMECUOWlNz6nLg/u7W6CkWdh5m6aUFY0l+CSqky1FKlp/i6ST5FHvWNtV/Ji4PdmtjaeF909zp
xpdw/BUXv1VvS002saN6TT78//MFkNxOPLx0zs7m2URsWuiEQT6hcU95fcyOYe6eG9H9M5g/E+mP
L4QvXqcdDaF6cwNkd+OUxv12Jaa4Pu7TPMCnq8AYALXMzLX0fpx6qso86K+JBrcKPV5DsmtC0FyW
diiiJ3oUbi/4gi+9NDnzMGmJBkCb8P7RBNjwg0gpdsY4Ks+ooXYg8sHIqKGa/q7UJtmVsRI7dRKg
Z9Xk4uH2l0yGLg/l5YdM19CHd0MWmjqceIzdEtAw6GPkCwdrjHdq2YpPt00tOABsAQ+bMpm8qudu
Vaf9sc3ogDqVvroLVeojsEt8Ca1N2mqOUD0EFpJ9NhIv23xqVc4+xRSKvtQ6XcsPCcCt/pfR2APY
O9B2OmBwM1pblutL9/ILZ7PheX5Ul7WMHHnm/lb9wKYhWLFausht1+3v8vhFltRdIH51zWOSnIn+
POlTwDOrkdY+ZVZdIgC7/JTpPvywMGMJp8XIZJ4awzFeWuA2ooPUTtce4sJJ8k0ZrtD9zMsA/7EI
gwvs5EQ4dABcWvTz2KoN9LfpSCHz2nUPemeP3bnMTTvUpKNs/i7C/ICyOAILaN7vSunzEBT72jeI
SneDd5poSbyVr5rn59+/is9Ba3FKwpB+vvyqQs6LTMh5PVdNG3+W0ZDbpl7bb8RhvC9dRXgYtTCw
a00ynsO2snBgqbj1aulJclEVpi3xH6Opu43l0s9cZD60lJbZHnwEV/ifkBbQxUeor79JtRFBLh+n
T1kkJ5+aOm42PfQijjomw7FtqrUk+JLToc4EsbNlALF5r0d/WN/pxtfbVnjPgHStTXpweMoki37X
Sf0lM9GSsDyAKxkq4bbRauZKgLlwxRFWkoSf3rVkUGf7SzWTWlZG7OutuilKx1d0m2ZR26dVdNDt
0iIhf/v8z7s9pqWcyDemTjDCDNbzcil1QzDcwk+VU6I3DSKZYvnSt2a2aYLY/6WlxnBWVFCxdgBp
z0HLIETLR+XsRVJ5kOMAppnSs350eS3BIVDEbxbCCvSoFP5ZKFxl5fwteAKufpI2Ey80WffZzRT1
XhwWUqucRG/cF6oMF2LRyKBpUfeQA7f762wjaCt2N42RoNAIsi+nJu1bKWzqVj0J9TcZnFtW/P0d
h8NAHNUUpwKPNVvuNvBK1Ys79eSmlR1mxaYwTVvRn/TAdby4OcSRXX29vd7Tr5xdLdDv0MZNAcuC
Ang2pizJWoOOP/U0gjA7JIoY3sdNqdiKb1LoacJwmwPS3N02OsdxvG8yWlYAzgGSJKaZWRX8VCAR
EGgn2ma+uRZtdU3HUXZfjCr6qsA1YInetlF1ewzLlQ2+cKR4p8K6yBuRhMc8TdRbqVVoramerFK2
jrU6+tsw0/qt1fb6LogEvYD5IXiD+mUNvzg5wdlUT/cqYrQIGRBHzgJI19Ab0+XFeopby47ARPnF
l3JYub+vnwkTj5lhyRNjtXgFczVziUQUdYxTVArh1hsCw7aEYq3laWkS6Vml5AJ/iUpj2OVJ6BMh
C8NB006oQJ86VXEM/0fvHn3P3+YQiOXVWqvIQoaH14gI1lDkbTm1o11abAVJRynM1E69B6nMVGTB
8Yj26Nn1YBdADr//gRPj9jZdOBuEQND6mwoSflckhlwLVUPXhn6ygteUIlm0D8Z2P0DvlUb9So1h
yRapS/p/6R+bVLUvxyfTKtFQRNJPRiPvA13YAq9yLFPYK7QeW/632yNbOoDvAR6MIySjAS9emmuk
qhBqVTJONB2r451Ww2W0z2hxBw3z1Dbm2VI3MCusTOj1tqHn4J00AVw06f3ZIpaFGfja4BqnxO22
XgoMtNV4MFjg6cW+2+hKEgIT7YOVa+L6TGAWrlWDuImuwLkcO0QNY8aDFTa2Mhp2qLIeyij0jitT
en28L63MLs5BgDUgU1MTAL4PeVBkj1LwzCHcuGa2Uyp3UwjFY/dV8bYxwODKFezW/92GwRas9O1P
ud5LfAlOndBh6mSe7yVDKEJBbDzzlBfiNgnuSXnnUPnIlk8ZcmVJJ0996dQubU0R1IcIybWqotW5
LMCCho+j2fMO17dK/JDH45rTWdi0ky3Sq0RE2pR3u7QV951aaGVpniCsy3ZCG/wIoqp3xCiPNo1X
Rk6alfKdl+j9Bj9r3OtF1H29PbVLW0khDiO7RcOlNU+P0L0zuG1XmSfBpwNErFHgU3J1DVa+OFIF
WDUgAq7kK8LbqvNUcUwb8+SFL32Orn2iwb/wkBT0VAFwhRkZz2duwuDX7eEtrSZ+lmQaCQe4VKed
9WE1ZaPtm9xjhrMiKY5j1/dPmifeG34v3it6J66cmSVzAMhNbkOUlrhQLs1FQmWlbTSa7zeiIDx0
5ffA5/UirWVRlpbto6HZ1WuBWRqKYjBPbQIoR3wKzWIlrFizMDv9WgA2tUuwIKon2foyrEGPl840
ZSWAONREASFM9j+sTN90pSrUNDT3sB64v13iwnFfQ4e4llW7fvJAdkeYq1jsA2692ZqkSaQlPVzE
Jyv7x6VVCJ08bxMPWyft7U5bof1YmjV2OIEYwRh15pn3CMySOYt185REEBWpmVs6uVRoKz5qwTPT
o6AS504tR/ocNdzWetOXZWWcUuE160VnMDMnHlaGsmZkNm95ZLmxGNTGaZL6rVp626T7/7OR+T5W
mtR084aRxJ4j5590zdgEa/iNhZEQafECZLPxop+jHSyJp7s8+OJpCLxDF7sn+A2cQl0j+loIBqZe
HhIZ5JrBss12dCl3nRYIiXjSg2BjedlD7p0jdVPG6tcxVmy96lfExBa8jULIChiKK3HK5F4eoSEd
kxGHLZ5yY69rnw0nU0rbWsvQLM0etBp0nhA00gM7fcWHg5qKXt8MySieCJ1bdOfjTSSkxs4HuXjb
Vy8ZAvUCaxlsvmTsZreh4QmiWMvMX6hl3+FndlLfemzLbv8vzFBRBfyC373Ku1Lv1OXMxYwCSaBv
3PvhS6O93raxtBWm8H7KZ7EX5s7NzyMxV61KPCVFbSNSiC7sts3f2vSrWdtrxekFT4pjg0rgnaKS
p9BsgXgTmZRBxZP3qXbv6yLbFLpOsu6uWcmKLTi3SdkWzC5uh3zKbCeEsjeKoVGLJ0H/qbp/uuyv
0xHqxe+fXdaVJEeq3/H7x+GTmf34d7+fMGtKCE0s/7NSkNJLYawXrXhqzKLCacKoEFnl4fbSL+1i
8lvQ7mlQmsA8dLkahZb4ZR5K4inK3mKYfoCro9m3EtYsLvkHIzPf7GqSAJpHZiRtsLXc9oF97Gn+
DwVt9G4tg7bkZj6OaOaj5Qr9wbYWxVPdVntF/pH2jR3p0UYTVk7m0qmZgLkENiAfaf29nDq479Sw
ZelOKml2WiG/9OOzikl9Bx/Y7VVa3Mp4mYmlmUeFMrun3drj3VpZ+OqKiuBo68oalmFp1uBfZJ8B
IOBfsyVStU4aeeGLpzRJfsi1+iwOxR198LG3Jva6aAkP/Z8+Ukprl9PmC9po+BQ+T7qyg9tSK3iN
2lm7Riq9tDqTd6YaD2idwtSlGTNqOz8h8jlp0K82n2ppK5AjllrDEUVE69SVUHrpHFEMB/rJ0xo2
pJlXy4MIFXoyCCfDFeA+kUF8oDcY/XN7HyykYd7xvNw2hIbAC2aXdhKCItKMYCrwF/dI3ZyCSEMh
CBHOWrvT4QOrA4/ekua5zrxzL8ab1Z6lpXmFyh6mHYhSiRlnDsOFYCIopUg6DXVtq82XzHy0IkwN
+1LfZPHT7QGvWZttllHP9dyNEgCmiW+Xag7Ts9jZJNVMbzcKw7aoYXK8bXLJWZGRQQRmSsyAZLvc
OGIaxSVNxIQp7l4NQtvs2r1svcGa4LRq//O2saXx0YjPe5r9AIRodrDFIowQ6gRB1OUsY2+dGlIw
pjdswgIJIc/Wgr9Uxyb1S8LJskiCShJJ2LlFPfQUqc/YqDK4YDlBbAwwvpIcyDoTZK6hJpaOBb0P
eEguYqLZ2fqZejhSKqykUx485/qd7N5Dj3x7ChfKxIQTH2zMTnoyBpml0ehx6on8gXtx/FSnNj93
krQZVNlW0wP1sDb4VTf2bdNLW2WK/Yhn6P6+Kk9xozZy1ZXSlMUb/WKTeb/od3P6YU+4ubtta2km
J31A4JwkBq543CS/VZrBw5ZeuFs30qCrzp26SlZ2/7IZqAep5yFkMA+auIK0IZIain7Zk9LYFRuk
i/MVI0tXAJuBSiWgZvKB07x+iNFJQxYCgah06rzC6aK9B9tEaT6O/cqbcOHapFcJSDHYPILb+fM2
1RFMUae3QB8jT9xTrjvIWSVvb6/MwmgmNzHlikgYqfOkzahKQ5+lPeQLTdJvPUWttsoI1QfEwJ6J
BvBtawsLxNuG3CLMv9zVcwxz1mUaHJ3EUmr4AtHtWD3n40q0sWwCPXt2NgzI8xva5cHUuA03dAya
DMI0/T4dqtbxi2plfdYMzU5ub1ZRXjDYk57/aYJT7j8N2kqQvmiCQsyUM4S+Yi6EVFPzloNpLBOP
tAkFBaixdG3CFvcZ1CYiK8IBme+zRIBPz+986aRIbn2fDJZ6pGr69fbCL24znukUDCaZUHE2WR3t
LVok5dIpVlGnyF0tcgRVcw/16Fe/Awtk7W17S351ijZRkZLfH1Ezg2NldVrWpNJJHIvm2AnCuFG1
InRI9YjkigR/CxG1Bh96wUZvQ7oqJBkCAKFbQ0AtjXxKN8OvM1GEz7d8bQXEPEJIyEH7oyffV5b7
pU03utA8rwz5Gk/C8cUQuEYFWKk2C27kTtSHdCik04jY7Fjd1crBj+199JmQcU2ja+HygGt8QpRN
2T58+qUT7KkctEaHLZBftpYf3IEAI5JsI893qvp6e2QLccaEKAC9qMBURP310ljudUMvVqxllpyS
9ITUmS3o38dm0hP50pgrPmrZGrUtvLsMNnD6+Qf/LlGyLvySoUGXPCTbnoKko/4uEHLQ7dvjWtoa
XFL/a2kWP9V1iPNPsNSiLmT8zJPvnUazYfovvMgHM/OgN+6sAMFcgqbK/NrqaEr5PxJrZdKmT51V
cqYkxf8MZS636PU0GFfttB9sc5/BzGVsP9Wj0/zu1lg7lnYeIacIyhQtTkirLpdntMyijbKeUELJ
ET+kf2urQUp+JB8Y22mSew9j7a/dklfDAyNJtAl2FiwN5cDZdq+CUDRCMBAneRxt2fWOndd+q5td
b1nHVs3tYPzdRf6X29vjyvtPjJW4ZWIMIHNg9C9HKpaB2patLJyEJHsQimMoJs+WVq1FoFdu450Y
U2KrI6TEnp8/GeI8ESzVheEgKTYSso+/VcjraJOi887bNUFx7NOVZOrCyLgKAHvRr0RXzfy9nkYj
PQ2q6J+hDbbDal+3EFd0K1tyzcjsBhhw/m0Ryf45EI9+ADXjRjG//fUKXYxjNnWu26JwpWHC1ysI
rv90nOB8Jcy4up6nh/KHuZptPaGweNR1g3/W79Jd+dd3Br8dTAmniZTz1Kx3ucfaIObXG6xEl34i
p29rXy3jn7jfef1dndFiPThm+/fbesrbT9Jd1JlJQF2aLHQ1z+oEKZahA/1slTYNvk7frji9K986
DYy80tRWwoeLM9/aeT6loFr3z8TYjiBGQD7gK0zuhvbP7T1w5Y8uDc0TnWJq6kIlK/65DdFi8L4m
wdnV9/Qdot23v23qekeTCaK/cAIyM6arS9cVlEwvteQccGwKKnixh9DZysStGZktT1upJEhGjAi+
eydaWBCqXZL89eFkKFDcTWEttINzQLY7aGELj2ZyHs0fao8eTXyX+isr8562uriUmKOPRmZDqVs/
Il2oJGfDAy+VdNs2MTZlDouh2cLklUhwjpW23KhbfwCFqJR0GObFGZwivHs5vUhr6YuluYV2hC4/
ZUq5zjOhvl9nfZsGwdnyz7lmUKbaF2sd7Ss25qoZ6jiooS/5wbm3vpei5UxnuGjW8tRrVqTLQ6xG
vpVVJSMp9VetQileemnkNbTdmpGZB+/SasiDyYjlPaPo6UhDvdGCNXHLOSsM2EWS4CAlgPhwuMgN
Xo6lkoMgKxMRiZE2tiPTPwwuZNCqDV7CbKJ7Ed65rMlsiAHOUvY10N+UuNy1VQJeG22/+I3NcxAr
9SgHuT2Wa7yr146M9zllZ76Q/Dm00ZdfZ4l+lwPjys65WgEdNoRo10h64gR1Um0HpQlWnMz1fXNp
b7ayRpR7UmT42bkAfaSO1cZt/o8WZssaxY0/1l2UnfvIc3T9LVh7L1xHa5dDmF3LregOvqYxBOqZ
bVPaZYgd4U3Sn8pM35AW3er9ykW6NmuzW7qKIp6UeZydlUzbSNp9a4grs7ZwGC72wfTzD88Sq8vK
rHHD7NxI+360TqN2p0XBCpBw0QgaUkj0TjnBedP+oAW+F6MzdB6oqTgUbr+1OT7ETcu321fZ0nxN
9z9PdA4cVfXL0USBmNHfWmTnxB+1lJb5QP1Ed9gaFmrh8FAOIrghE6SBiZodbakCxy3QOXxOnhXX
cMxvXUWrZbcSoi1ZIciA5UAijQYV+eVgqjq2moCo5hwJ2yQXn4pM/KNWRzDra2CUhWljZWibgyyS
Gsa8Tzbt6ENu9TQ7W2OanVzdl3dWUH25vTYLm2Aqd0rkEAiOAL5cDkekQyRXEzU7h6JXHXup9H4K
fRfaNem7NRe/NHUfbc2mrjMjmdQwtoLxVSzKo6b903Mnq8hc3R7UNSqORyMZ2ykNQ1QIDezlqOp2
IHPS6pxQQ9jFRATOGDX7HG5uRYk3rZg4sK0+xL5+rOrH27YX/NGF6dmEklRKJmIIThVVcZu9L29i
QlE/g7nttwVI3RDicxMMawx9i5Mro54iawSLCLVcDlmK3EqKyiw7V3ZvPsXw9PgHoz3eHtzibvmv
kfkrFX4IqERaTrLYmRs3f21C37RTo12rbC1tffILkz6xqZLfn00iMFFRpYjArqx99U7JMiQc46K3
b4/GYEpmISMpNLhDptYQhJ6mn3/wsrJZapHqejnRE3VBITn1RvOJTNgviNbBGqvyyut7cfZoBmE/
SlSB5nlRJWvUlIpXdjaDDKGTYcy2Qlyau0z05ZWhLU0gajNTEQaaWTKjl0OrokbTSyXKz1bh7lGg
o+3V1RowMrdncGlEwIpwHiBQaZGYb7pGSviCLD9X5uOgoy3DS6hC6P22lYXBkDyYoF/gpPDvs3Wq
YdcclaLOz6q4R+EPC/8i7iIxQkiIEC2MLvOr0K9DIfbLtjhHQf6IngYKEuObKvtvWqr89dUO2wVN
NLwM4Dyhenu5Mk2cRKlkBck5DH8I2VdeBarxdHu+rlfl0sRs8euEFpk2C5Mzxb5+Uh4fX6B1vG3j
2s1hg3YHErXgTK+02kcovdtSx0bcFkdXPxX+a9Hdm96zEu9F6GnElZ02TcvlWb20N5s23XUpm8nY
s8hXiPeDMzFKm0fR2twe19LcEQ2hLEdOnVTM9POPPiHiLzL4yTmvLDv19FMc3KtwM/ytFcIhJJnI
h0EEg6FLK2aYebqQ9sm579VtPzy3arpZTSZdLxFG4EG3YNqgDXSeCoYnv/YLncd9V4xO1hu22tFq
0P4J/N6h2TLbV1m8Mq7rS+jS5Mxv14NcGw2CvedQExyp+2KA0mNDdGtp++tVwo4F+hgJOuDA83sI
YFGg96KMnU7dJjRIWTANrGJoF0YD8mCy885Soc3O0ZBzCUW6kZyRTHIMV+JVBh1qLr6sLtW03pe7
Gy/9wdLMjw5jIua1hiWr+Rr091a3Rjp0bQBEFoIaBAfU44BiXm442RQkEkqDeyqSQxpVuyFYg+dd
H9CpG2kCfxJ7Af6ULy1EZd7kZZRZJ+tFoH1kDHZGP9hGDJVU8vNvT89Ujjcnwjj6kRjVpaku7dRK
EQv3BJPGbuzawVbk4Negpc9/b4dHCyl52NxEfd6GF2fQmI9G756GXKjvhDo1NkKIcGgqN2t0KNdn
FdK4iQOL6i84SmvmEPwyBNga1QxJqfe5SZohChzdT3/IKf0UybCnjfmplL/eHuDCrmAap6oDAvaI
oc2cXQd3WsW7RTjlSrsZ4x6Ht5Y7WtgWpFpA6SG2I/LOmG28PrMUpavJmBaqu7N0dPWGZ2+wdoP/
vVF+3B7OtVegP2QqbEx4AJ0n4OW+MLWyUPLWC85QMP6Mje+p9BSl2pfbRhYGhAg7Nx/1QtZp7lVl
RIPGgTQwuLZ7+E8+KdWnUH2SkvZOHVb2+eRfLr0C70tqycbUgsrpnfkfOfGhiXEFUmJmu0n86kga
2FWqHXp/Tpz/QdDm9tCu5w97tK9P88dun3MkNj7B6ehbwVl1h4Pqj2ctF04WlBW3zcxncMoDkwig
P3piweKPl8sUqP1oBFFDOjFI2lNRCQXFmiTdiZlAlApBp8MhU/4y2UGPGykOsPwgbPinMksTJaEX
q7z3wnOV3gnS61S8qf/cHtf8NGGCplOaoaSJCvGqhFe5gZHKURCdfYNGmKz3XjwtWWuIvp48hIYm
Vh9yEJMy0+zIBp0ZWuhQRWcXsJgJisE14DZuu18Z1IBht4Z/mm+JaUxAd+DpApaEoPHs+Aatkooa
hGlnoyIZGtqkCQPjn9vzNvd97zYQKEAUQ2Grz6s3RmMGYWn10TlNc3QHAb9kP/T+EdYAu28+Jygo
ld//3iIttPh1AjyeSbPNMCZykORmFJ/zUvpVNsH4GGZq92DqqbgpqjI8+q4+7PuiQwMSJRn7tvX5
sZ7Gi4vX8PP6xM0x2/9iDxtsKYbxWbVgighr85A32rfa7DZN1+9Rn1wNL5ZmGDQeDp7TDWnl7Hbp
S6QQZDi9zuYoVxtaaxXH7eqdKhaGHaO/5mixkiHtLbp2AuvGynm/4pxlwLx4QQHjxsiazXGqQiM0
Zq/F6XlsTMLCoCj3mhS3juqTPzWqLt+LdV5sIzlvDlKOKpzt9aF1TPu+UexUT4etrGntc4Y6yylA
d/g5TsRgJW2zcHhphDcmXPQ7+mrma1tPc8NEkeJzHxvRNhbU8nusCeVKBuCKIel9KsCrsQoQ5sBQ
fun7IOxKTakw47P7muV/wgeQhdle/wzjoXuPAhgs2fmbIhxub7gFnzEJIQEvJLbgiM0OsaW4pjxK
LH8u/SnbN/+TLNwlL+HrbSsL2/rCinw5NLUxsoTKSnyO0pNXoR+W25LxGeapQkPnZY1QZ5qoj3fj
fybyv2OaHWFNqQ0vD5X4XCda73Ry6cESo4lbN1bGrVfV3ub26BYcIagMiDY4utCrzKmKWy+KJqad
+Dxk0CJy398l6sr1u7RMDAtOpYmhhN92OYFaHDUVJyg+Z03uO5oYWvc8P/y7VIqNx0yO0fgu1/jy
lxYNajScISEueeaZTXI1QR0l7MfGfRy2lj3a0vjLL/6Eb7enb8EDyfiAKWAioUej0+XYBtMvRKPk
wVu1KAqqnqc+67pe3eduWmyHTtCOJDb9T0Mm/ASfulaEWrQO6SVtABwDhAEurQsRbeAQ0CTnoo92
PgoBdl78YxQgocttK5QvY+V/T6OVHbO0Qwl7yfRZJKVotrg02qldAWJU543vIjBLlbH3n9zyxdze
ntmljckNTdWDMBs+y+nnHxIWaaDVRldiJq7vKmhfFO8+XyuuL+1MmhTfS6aTju3s/ugUrekGcbIR
2MYBmEAvOUZpd9mKo3pvCpmfapX0KMEaUwdO+XIwQeupnZXk6XnIH4Mg4D0iOnBdh9WTItpiCrNd
tksaqvffS7e2hfwhszauYG1L3bO7EFkPVwHOXKPr2wcPVfdN8g9u69/l45o+5dKsf/zQacY+zHqT
8/ltWKVnBbZaSsP2qOzGKFlZ2+stRPcpDEtovhKkIL9+aUVsiqEbIhBZcvsaPSvyAFNEfIADfO1a
uh4OafCJLhI0KbQiczdQFw24wVxMz32CLiDsSIL0s2hCWxwzZyLf0DqQO7X/KkUvpig4eR2BAx3t
FpEcX/h9e0MvhAuTNqtK0w4CHrTGzp5xaUfb1aC7IF8QxE637qfY2tfj7yC5I0DY+XV3QBAccmrl
ZPa/cy14KpTSGfQ/XbC7/SVXYAGO7cWXzOZ/1ItckAW+RDc26rAFW/TQbNtdu4uP/qN51x6V56y1
o9au4l2efULcmU6H299wVcqaf8PsWs0VkBeQQJPM3Xzrtr4Tbe3mW/1p7ei9w1Euj97lWGc+Mihr
1AlrCx+5bbbSrj3XR3UrfbZ22R133V30FNyNp/ZUH4ztIzStO2EPPe+es7X3Hv4ckpcSMS/z0O6z
DZraO7I/K+70+qbi+3jvcBam95s+83NFX4YFlKPpuYiichcpI+ffNEpHiptmL2qhsq183d2mab22
BAunEMtT9kLmzWDMn1zKGIe6HIbpORoFu873BUKusV3Vx9srvWQGmiSZgi8dVqQWLw97IhAWiH2R
nkUtRuOpQZ5Bze7L2HeCtUTJ0lwi50GKROPBqr5TB37wXha+3LRyvBeKo5teA5bZtGfFPcFZBvKl
+EeL1hzM9PHz3TVFTxMrLV0B876D0YwHwEp+eo6LoyYWO6F7MxhY+N2lXdyVaN2O4WP1zpp06Faa
q6+6A6YT9MH2PGND26Fbgz9Nz+X4y/L3lUSq2PsnLuqNG9hF9tT0v7J25zUrL4pVuzPv4Y55GIUZ
di1T3xmdtUmqx8w/SncW+yhTnLGBaXH4nhlrxb8lbz6JtE8JZZWhzyKPUM7QfRxKjopQho4fpSEl
b3JGUpWtVbOWdhKF0IlvhNAK4bTLTeurQ0dropqeAw1CXcv30e2GjsY23G7cZVYdbkPdaCD+S4uV
4/IeMs631AfT1uya6JJijEGMp2dP1xwlUl8t/Xvd7SQr3LVqfZRq3QbsN8Jo+WING96XXY+W8de+
jO9dvdwP9SMp8YP8qBe8Mm8f5avm12nLffy22dIbKA8aMHyw9NadbGwq6eD5NIRMpFk7b3i0tijY
dVxf1spt8V6eup6UqYcMwgeUU2aGO70urCJlUpJnEinHB8jG3S965ryVtuSQWbFrJ97Kdm5//QdZ
ESfa0NDh5E6wQ4mMP0Ont6FnbyWMuQ6/mQ1yR6S2J/ixNvNsdVnrlhB1ONAUFe/MyYaHMdllcbr3
7QJGv3Jc42O7PgH05E2LACaUlN+8Lo1oSi830KSdw3jUbKP0Ti48gbbgF4fbK33ttD8aIpV+uf/D
UqlkNaoB0LUmMqbGVw/erFI1EbZdmcQpxr5c2cnSBAieqGRpNbu0hBZQRxYFSITV+D/JLjVOGyf+
yiW7sHEvrcz2T9XojV/rLRgqwyIIrB05f0Nx2+FF5wzZiJZcuZUaVASELfoFlZ1r6kpubnHpyHpP
JOr0UL1/4Ye7SVO7UeinGTWsVxK1pXQvyq+3F+3aaTFI6h34K4UMwvymDQqzSl2xy87dk1HfFQ56
OaPvuN8if8UPXL+bLg1Na/phLKZcpKEB8v1cWzSgI9m4b/Wd9hltsdsDWrTzft6nDDcjurQzRIpa
hI3InNUap+mrFL5YVeME5Z0J5extW4s7/oOtaf0+jMl368LMPWzV8PAo20HyHa/YriZDrn0GU/fB
zPQZH8yETSmortkDozIcT7dpUgZp5G27jVdve3l3e0xr8zd7zZmeWSbJIGVnPfhjIgyu+s8x+T8B
jfn9bUtrw5pdzUMTJWkeywComoy+qfQ+NPrSluXelsEVt+nOHaSHQfFWenDWBjh91ofZrDqEqWKd
AZajeh+76sEI243WHchR2BQ0/80YcbqGMeXY50SxldR7IJU1jPV/3OC3NunWJTabUULc3Hjs0XC9
bXB5dP81OFu+dARgMRRMqqT9DF27MgunOrrqg/58286yd4TH9H9GNls9vSW08mGIO4fBufmiCebn
od524fehbPdjd7CI262oOfJOpxlpZY++N3xcXQAfjM/WUI+tWOINnp8Biad2kFeRLWgRmfwSgKPt
6cM3QxooVoB2NLZhZMEaqRQBLT5luEFpKL0zawEuTQHO7JVpma6eqy/ToTjklUQWYa60mnhWK7gd
uLbkU3AqHMGwhdfosXmRE3t8/De2pu7oSbsJ5PfM1WlKUlnBwPXgm/tA/YacNcK1jv5SdU4t/iOb
xDj5ypldeILji1h1ulGhZ+HNdHl6rJhbpNLwRfVuELWta31rixfZ3OvKs9C9euNbX6zcUNMo5jMK
nxowZlKHNGrNruFckiq3TXCyY54++pZ1X0vD9vZMLnki6l+gKKac8xVLA/K4MAWmJnvZONS4gS45
+U3ndOJj4sa2X38v1JUS7OLx+Whydk6VEeLtMHGZx+abWPeOVLq8FCQ0hyzkQhIRJu5qo1qw0aMW
Wz37g/u3THKQR02MiP876NkBtrwiqANVAFev7rj6o0jzYVyq7MhITuQeN+Ma89JcEJAIlPfXB53P
2T3mQ0TvF9KIkPNRf4p+fFP/PATPxkk/kt5ySlg79/X2j1NtHCoywU47foIN/cFRHP77Tt6sQf7n
b9L3z0GYl+5W0vAaOOTLrSwK2VAPRZK9qiBM6DI1GqF1aldJvrWtJH6pg2poN0owwCDvykH60oBM
+jLUZvItUyyYBG/vwWnwH7b5f76GFOfUF0p1ZY6lH3x+Vplj9trU/rgTqyx1IjX5VdWi9tKW4l/i
fSdz5Dtg84ANjb/nhVerN8JGq4zs1aBIdjQDCeF7EZ1EQ7B4QRZmYsdwCq55j1m0+R+rE+iXjg5y
V3NRFHmAgihv6uxVjjc64Vm4RWu2zA7Kc1nbKOcMzxD235c6lAwHI7dJbqkHc2WipelozWaaSxCi
b3Lr4OHnMH9l8AdZy5vsVTjo0j3NW0ggFaTSdnAyMevNRjxW6jY1t3KzI1me/zKOt5d6aefhPWHC
pVNTmyqRlztP9T3Z8LUie/35M9oiefE9+1w7xS74uWJnYU9hhw4vykzKpPV6aSdPkUEQfUbKvWgz
0Gr8XPiFXbObaBB2aHdOdLuWNCfyBLspPWcct9qXyGqcQgvWpn0KhufTPiVHgHVR8L3SxQQH3Mae
mrL25a7O7l7vXoTNnXr2bdS3f39ZS3QpS9YMODAmBhnSP7O7sWz9oPe0IXulHBHYaFufSjRZUkf7
VFBgtg2UMQX7Ly//9+0NiIHGdWmqjmqz98D/4+y6dlw3lu0XEWAOr82gLI0CJ70QE5lz5tffxTn3
wlKLV4SPtw0D3ttT7O7q6gqrVqlNyHA1y6Z2y2atweS9giZLTlxmktMTJk2AAWxGJmsPNEea6yyG
hg1mtvmPhYfa5r92Kej3WOamAYENlwcObj6+ATDhl853me+kQ6HDSDDSMiAcBoAhAIva9qK1LRr3
tFQtlT2oiZAOzJ0mDI3QG7NWTBe5g573dR1sNQFzKzCWJORfkkwQX5QOVO6gUyjbkojgNcNsJSXl
tm4bsRrR+NZ7djJeei6SEgCKWGFEW2iSbK7a92cSqaViWhrQOEgUo4ubzu1FUScWjpZldurpgWxy
GbZ3MNIQielEZ/JP/g2fw6x5DN55avOU1Jwuf7avuYUpYJjT0AYSkdm5NgDaNx2VABBCfA86lscW
S+pZ4TG+q6g9zrU1MVsoJkdC3uL2srLoPL1ag0HBaBWHRJ05CDOZ5T/w/+2GYE4q8OcjgR6gDX+W
7yq0QberqKJE5tvG63tvJqvdYFQrhryn5B0bQQ6lnuNXqnuGusIga0L0s/F7POprTFI1tluYQaPR
I/Km68sj/lr25HxO9HOmeyRBZmy9Xuvn5cylubdRuDDIb4ylNnw7/e5hPEGcC5rjXLj8LQGtJGoJ
offk/Ut2d5zKrZjRXlxtjeekklr3jHOp4bW60R7IJkR7kh4PGwGwqseG92/cE30Q14uirI+b5nh4
QkhzW6PXs5VCGqP8zba73c66pPrq56vXSLfudLIdfsOnOYLoiZtxu1rKEHFNVbTsKN+QF5VPdtZn
qSMuIivx6emFtTIiw6Hicag1qWcM0L2ZvxVNvTkqH6pKOIpWHEvMfrnwEEryjIxx+x5tL+U8u27m
xjArzsWL7LzOiV/N3CS67vofdZHQLjeioKAH1AGCDQlJeyFlLvHSefpZdOtmvW+J9r0TyEYy+hl9
uXeLsGcA343iUFqjySjYXHYboaiZC+jXSFetchFD7pm9kn9W8ksrzcQekycE2zQ+U4CNa5T34fCF
CBLGBtKkkkTlIlaehT6dWdKEjwM0H8BuaKqFh31Xue6HFqDahGEuqRmamJm+Vcn61zVU/V9yoP4d
FfYF1VBMNUSfOBUfynmrKmXnMJfOja0uWwelQMpyl1f/3mXGiq4EUfsmlGIq+RkEaUlL0l4gjcgS
Ab0kPvsVAZH02IZMuKm34iiLVZa1WDqFxlxALRSeWpM/MrjBZUu+ON1MTH0tb46PRU5dK7ikKgap
gOjsrje5EHIhGkCIc4kwF05mPCKx/7LZZzwsOIBIOAP2B+gfjaHNorKqATh17UguXlDMR1lOrInn
z6FF6IFcf4IgbJyTBJIDlqXMkFbEOXr+GN9Oa9eUxC9XQWMEhoZgYrxm1fITCwqW0mTS3yr/ybdx
YGAeIyYu6yABjrQ5zZl443gUzOGogKQXakq5BIjh8tx3+cDWqoUcLTn22DqLYK5HesKKjE0FY1SB
WJGlqwWqErRBM5SunZTpmne5A8jmXrXE/xTycdhPY4EKacaU0CPs/nOeVzIpJe3EzvMENXXtnXVA
6dxwCf7VkZ+fFVmsCBwMfb0EaAVx/HnGw//jf6AegZvlUiaaKyS5rFqIfn1l9WfZfG51tIYsJWJY
1koz8Qmfl/HNW1SgcyLJRjRQBDX0anFsSbncZIbxu3x8f+4DSyj31WZQr67CCFogVeM8VV9byoNj
NhILmB1nxEWllyU/s/mT4mBYx0gSRU46MRZwmerwsevaIRqpedOvJV1Wl2G1wfSlGWM05VCMaGVA
kNAuIINk9NZ94puwrDrMZLcBYVV1kHWTBHBklXSr4FA9JYbk6KVDqghOhZsShFiic0mJ+NHmBcFE
jDmaaDp99qd3199DXe+qGLg8Z3jXNgDQed0Foh5Ywq77DUri6nOQsPF60pp2LYxyNzoXvdFNqbl2
iXl5p2YLoPKH1JuitOvnSK9o6p7/LAzMjdw4Mxa8kZQspqtAjBdGnr2JyQ4IVM7sv783z9Gi1r/b
pcDMHeyEMwDM6z/yRqNy5RcHjic1LIYU2m2waqoNp9jhxmssxScBS3xniZyIjxmgdWREHuaii5vG
P3Dsa6yt+GrTmiwmdjBrJTEViTE6VLVBNvH4Uv0FzXe7f/WFlPHsvWhw2CbwbEPUc6JZVgredhSy
SfPtrvU9984HRkUq8+dyOFinLbOI9vr5aLzuNsuz+OkffCPRl475rRiY/EmW+cvj75u+Gv98H50R
Rxd7Nohe6Nm8hCkmpHopA0MrCYa4B8o6kFbpugfegS9WID849vIuv6Aw0X1UJybRe+WYeXNlgal3
4OpIJcohQj7I99sSRyqpu8p540aiQG05DlVvK82WUistSSsg38YWRhGuy8wQDEX7KdSd2rgkAjr3
8Q5NRMQAVALJOrZ6oH1Q5W91jO1lQLnY2LNZXV2LZrkYXvgnX2dfWyM2HEePdHbGf5/cgiuJ1LPU
J7wWV17q2UqxxIyPvrQiI+nfB39+lNekp4F0zzjyZUzp0fQCNbLaDfpJ0PMtWkKs85hvfC72no9x
rWa7BzWjoXiHkjWUYDGYKSZzDLp2mdnhcQfv7gggLiySIIhXaP7nupeLWEtrHHm1GOTCZFhhHbgf
ravnPHLaSbCK1XDBO2hxYUsd9LMz8keVupcPSgJA5zGOhGYlkBq5SaIE8vuFRPJfcEYFJAV6VtdD
a+bdn7SQ2GzktzARcmyzvdWmZvBcqFPv2TETW275HA5m7HhAdR15fxPIIl57oASJxL/lGXEZg1V0
SXmeWfCU2bz+CEqlhwz0VB24/OxaOdcqRg4uuWCLOW4Y+dofQzAi96XBpb4hhla/4pHWkIs5ZBsN
+vp7KngwF4PAC71TvEx9Q5gBAD2AR9jGaFsrjgyuIm+CnuyTvW3bMTBMqeWRX5i8mTBh+gTG7Dko
SdDKSjNzdaWkVi4rw+LpsalYKKnqznLRmOaHpH+nn9Lq8WZPZVPQlvGPPOrE/VIR806CvHptdNvi
kjyFZrVVlulONryPYinshzWz2JcJyfRo7ZH6E7O39Lkjn7pjaNgABSFidAlEw7d6V7hFzcdR6dtM
c45Ywz8qgP+khHfXiraPw637zayFOWz9pJd7LZV6/TD5MeiKBlLRp2a9vu+8r3pR6iWxxnfwFdmI
ZNXrCulN2TefZCKT3geKbW/v1SX4v4h97l82cwT6U9YVzbHApcPpRGBDfZOG5mwtVhzP9rOFV12K
epPwb4qw8bqUzO36aKlpyzIaFeQzMWoBsxlvdz1M3AxzrVikNFsTM8vX/c4naqXre54oks7NvJ0T
LjWmFCMTA0OOLm2ap7ATAnAi9UJgN+hxF/RKMEKzB7x9+H6s0uMOUasaR6qh5RJ9iChtU+4rL9aq
WklMZIfgcu46nyDhI9Yrf1cIS593iSAGxmOJ40+kJaKoCHwzOnIBnqbvENfIXthpEe7soVr3Vn96
/PPpbr7RGgnXAihrVJRB7yQ1BAD7v0kM/ifbRAWB70M0Q7u0n4z1WOD0gpDphlcBhCethHmC57AS
IU8EwqR8kZR9MqyD5OOxlIlyCpaF5gvYuZEwgoaTcXFc8GUexPZzaYIErDIUElyqbbPNCbdFfDmQ
U0My8wnTzFdJYlbPHNLk55n3dQxl7w7v6iOoS+BlIobL1fgIsRZMcehI6n4+XufEbqJGiA4tjKPH
bipU2NHytcK1ZR7aXIdHbFj54JRu8+Nc5+DEQmBAR9wIGghEjs7KFIkTZaCDj+2iiZ8VtlItrigy
8/FaplKPN1KoxTQY+OCJlR/bkXZomrWwdfxID+LXiNv16SsmQJYdhg3O+SUj8oU6pBup1PtQF2Lh
DZkXw8sNlbM0/JbDMcj3iXvhSsQGq6CdeRcnjAi8vXGyACbPo3+bguIUqa81SRjGdiuRGl1IQXjq
u7eisoD3JZjKMBeb3ukIDCIEgRtspDBGCzU24CpUbBQ+ylM5TWy/D3Suw3yR0F1gyIuvRyE/Y67u
DDElizpCESBEUMaB14grFSNoNOKxVlw2C9/pjJr9eqwwd1oJYXAox7QkujKwuNuFpYnSl4pfJ3YD
Y+U2n01Rfj+WcB8CjSJG4MNI8wCXiVKOjIuChuOaxH4GsMJDTah5feUcPZAs94nfbJg5ZbzzT4Fw
wPUCxAIkD+ggpM5KyPLADyMxQ/kbBmvVGAxBZoT8yERZDHprwDF8vML7MJiSSJ0Y6vByFzJCZm+y
bvMJ9uRFo/v6DxoQyIA5qMeafC/18MtI5277xOmNCTA8ahKmBqCfljo93/Exl9rPbXj6xru2wYho
x8LACeOjWmiB8T1Xb7i7dlgowBQAF+MhRZszJc/1U1l1uja3xUWKYrfpWRIofsCz/TM33fzOz6Ik
UVFsEGtIuWHYhF3735FsnGuWnPt+5qbNLWfc3qtbLQUMn4wTLeyYiL2eiEtZI7bqGDNBw5wY+gmT
mZAvHC63cxOc1G6ApKxmAmTOvUkXf65Z8d4ZGXcO+EsUGTDASv171a8WhVQ7hq6wcg71l9/Vdyt+
18p9vfpoFueWRHOcfJPi0AE7zmZAZ7VAd8XJlVdWmVgUdgVuLLLxP/LUKkXjRU7I2TXkmMyhPO6T
DlggJMGe8HAkYVhuT411xKz03bawUV1DJywin8hiZeIdAH+NSGCJFwlzvQ3FQWfEuWJO0c8w51He
52Cpb6A0p/HjAeFQVdg7vD/urq6NLCaVp+sZgAKdNKOnUxbtesWUAmWK0ji51hV2YbnLaBP9N2bk
+udTFpMtPRUk82Vh5/4K95oYOwvjrtnyrQuNpfCkXArrscW8d1Oo/aMspgTuZD5168JOtJ0kL5pX
hof2BPExd9Za+QVHbC4tNqs21DMUKJkUVgLURkh3HGMMYIcvX0Qzi63gK8PMteaQxjWJeYzFBTCQ
cEyoC2+AykizV+bOW8Li0XSJvhYkMOBZU28uaLCBQGTi0ubcU9wZEcDKCrceHB0tzUF7HMy5Gvtf
I+eNf4ZXEL2cwHmiE4q9IweAD9/XPphh7a54DQGHs6MXCem5eNXyJNirRNklm7Ylw1q1BCRNHh/2
hD+DXiXYo3FGG7pNqbvCso0QRJpW2ln9GqBdyZCbc5wRVZyRM/FkgL56hBJgCNhIDEfZBa+OVS6N
KzsIToOwVGy32EGRWuLNTWn7o2eh9xPRJGoUGNWGtk3qHUR+IK8Z5JFt1qyRj/gEzkix3LVvX3Zg
9lXJx3rsp9PROE8S9EUnum6ezsXP5jUnBsbTzSx8yv+QOWQg/9i7YfGp+zvkvSY56Pmzo1r3Youx
4txEK+ZG6X5xssuI1AuQh4fVShqWmDjYIvfMGOJe/Y1ei3DGmNyn5qBr1x9DXW138IOmLdQKj2rz
HW4+MYEBMFcyWBrcMGT/CQmBS8MoLtJuXGMzl8YYtYk+GgnN02PiCAOiaXJdrszkhsn62i5kpiOO
JgyY1CzOrvIuN4NVAumIqHhEGsLBu1U2TKEXnJoZxQxoqVwy/HNUrPyFBg6A2AxAi7H0GqIoxB1M
sV3kAFOXRMJ0neZDbV88dROIG8wtTr23x3ftLwN8u3xM18GrDxgDQO6YvHj7XQjmg1qJ+Q4Nc0Q+
OYzZL5rCFL5CQ1lGDBnchSeSPtPbfDvwRpuanHCIAhKzSwXUo+EGYPB60XNGVn47BofuPo0EqekM
3yE/6I+/9Y9u5dG3UnsYR2Eaci7b2SXZQSuRYHhHBn2sog8EEAXzkmyyvaSfIx2exPeM8Hun7Haj
KDVFxs1X03zoELK+R/quN5G/C0lnfI6JxMtOI+8vPnn7wLQ43db3Lx8z8u8hLiBUQ2cqgBEoKiP8
opJSmL7UJWoudXDTWkygMIdlDPhhWBggxrdcQyKg4sevGbHjltJbfi2VMlyxoFUYjKF1dtXtewn+
WVQaqbaMublIQbi/h7fro7w0XhpE0Ue3jG3FxDoY773eWbU5GAOpAEUw9S0ytp88srnxQtMLwhsF
0dmNDmtN5nK2f9H5o1WP33rlEmtJ3Mk553R2/AymlheROMawPKG7Bb8AB9crKJwLUnZiHJFCN8y5
7mC6cwiMFbebQd3KATOLeK7GB7j5N1dtEszmE7dhLRI+eQuDbAR+Ru7cqz95v8DSA0MI7LmGNN7t
shnfTcHFxGDZhPuyvPPT+4r5qlaBJZPs40NQgIZ1Ds5eQHfj2BQNfNrMHbt/kbFsHtlkvMboeaB1
XHJ9jR8wG9iG+D4iu4NPLuHaJacf8XtxWkXnRTLoks5/ivvv5S/60OcK1H+I77uTH2FXiFphrGnG
IoaJAtFBT6f9vHk97PzNp2Dl+wPKNj45ZZvFYrE3zz1Zrz/K1d5eR6ZHAPo9Lp8fb8R4vI++gjp+
Lqr41OEj7AOvN8WLgpa9tPbJYyFTFw7HiW4xxETgDaGuNsrwmVKUWW/7g+mUihlxmvlYwtRxXkug
rnRROqmMIYm9DeJ1HUR+RBBwcTEMl1MMKUS42c91dEr3vuNYPP9nUdTN5XpMmOaVtLcz43m3Q7Eg
JZv++Pq6e/f0wyXfXfDEG5gbcerIaiArZ+WSi7BZxfqCENO0U47YoKaBVdGelueArM1kvw6I/Zvo
38bjzZmyrCBbALsByhr3GUKRGYuVMS5bGwNiIB2D4T0TTT9WZ455Ug4A3YgdAJcVWOrdCpxhCOLx
TmXIhY+pTxXOFTi5DGeOx3RKa8ci80hG88eecGs+Mgckuj1IRm38oZZIUqHXMt+SBhnQx1s3I4hm
8Chb7F00XlItfnP4TcXaAvf6WMTkrv2zFprYCjmeMqvFoLcVsDR57jZGYMCFL242B3ecWwt1C8GE
5Wp4TXu7FjsEWAnuYQK+hDz0Vo9XNHXdr06HnuAoVWnP9AoEOS1iKg0177T6L84F9AhwcUd6eqR4
bhWgVnkxZaOit5uwNrgIQEp3LwUz6do/wgraOF5LoRyhVula8CNAClJF23gMTl53B9Y8WE/ZsiGn
bnM6NfpbY759iDz5YImB/ozHW/lXL3v0CdShAUfQOGIBBcyM101KFA1mZmdZhxOeqsWwfxKOCdl+
mKlxXgJTEOkzpmPqKP8aZwT0BaLWT13pnke/4p/+1x1A4ilal8N/R6bx539cSxgt+5UDVGaB7AYd
FliGqN97huw+Z9wcWu3/OUl0s/zvOqi8RibFvFJGkOIHy5g879KxUn9YnUAs5dun9ulLJC18jwbs
DXt4e+Neogdjxj5OXcCrpf65YldLVdpgJDrHR1SjfdR+JDtyrcf6MiUCRTzEfmigxKQd6l5wTZfX
itvjXlT+okwky8nVVa7N4cUnImkUC4FvAec80hroqbk9tSgMMPyGbwZgPypjRP51q88mM1bhjphb
3gDBzFr5yPTlXHPZRHbzRjBdXfM0IZElzGe1BVJ4C/nDDzflO/uUN8RBo5y41J7Sz8dbOuVawElk
x27NcYAHpaAsVwSVkJaDHQPQ0yemCFBAUJ8QJ7+Hwb/jpfi7DONQIbQ94xQRJN9uK6ZlJ3nZ8oOt
9gmpo3PNZUYmEPaVCY6akK3jfK5nZzLYuxZJnWRQJWkal8KAYG/T6zViTV53l++CcbFcm8S1ngD3
MIefmYw6kHXDTC9QwaCtetTjq6vQ8kkYqI062ENoaZGVdyzpwtSIhRefIS27rWsT3aoz79JEQYCD
y/CP1PEpvpLq1lqXYNrQYDc12BhJ0mDoOlFEval/OV2Ln/wnLtXF+NXhl491aNxE2opfC6bMaIEJ
NCyfQTCvPflrjidR+Mamb56wKNbxHP3NlGN6LYxSolRxQJOajMLcY8u4RPrJ0kXUHeewJX8c5Per
wlAGWAGw+tDVjhCNtW4sSIO925X6xkIWadlccpsxF+hiBGEXa9ic/tVb5scxhomol9niNzDrzXHm
kZpcsIJJNehhHmmJqd3lckfwW00bbGTqBdWqloKnJ/psZWXyEK/E0PtaYjiW1kNMku2aQw8+ChiC
hGi6qj1X/NwVmQyRZcz9AjIIDjXYAG6Vtaw5Hygrj7U5slox5sk1L4fPdwlNo4fP1eq0IlVpucws
Rvf+xQcDMjLyyAAhNQAo4a3YvK6Tuq6YxmYH3makTJeEOStHU8DBzI0y0FYKVgU4iiwlIy1cLy/q
oLXh0eAllnXtk9vgJSbJYfWTLL9eEjIAS7YuK3Je2g7xlh/rZUuOiuG+PL6YE/mX20+hdhkIg0yJ
3LC1nwUiHCR8DmchgAOEKF4ANbxiV4uXN/TI7cvD+ZjPYTbvcUzUTlB2UGWUOOlDiFft1/4Xvf/6
gSPWKBz+nbz9egFFEHnb7yu9J977L6r1j9c/fdr/nARlEYdQLOWwwklk/UtcHXJlphlmQotv95e6
m1XbgvpHxAIzozAa69US9WHsRKpc8mQmKPNs1/py+a2a2ozJnTD2t5Kp66rWbKsUadTCsSxJFbOI
SA3NNWIt1KOoJEoJMqSFxx0K6SlKNnE22208avGtebz9AOplHSqVHdoQeyuQ13D/jmKMZ1yE5WpF
RGNhstY6W59hEee8zAnf7EYu7QMq3tCF3Ch308A1sxIjsi4/p+DFdMha98wl87REs+xjPZpI7t8K
pUIlUMMGMZ9CaKtLNTE643332Zwv4fGSrlerhWS+REheJ4S1RlZHUnNjCb4lxpxnOvEo3X4IFTD1
Upuk/p9tyc3xOrfm+3t10QiGzCFykvVLYJwWyYbE2+1bKpl72HAC9AFip8X3jArO3e4/Fb3yN3it
ztM0gfIzy+dX8F3k8K1k3Vo5RrXxjNOPYm5NBV3+POHs9VEzjjO3e/YDxut/9QF11/Rx7OFU+F1l
xGT07vB+YBN8surIIls+MYr+Yppr7EC0O3qLmQj6/mW+PQzKvPW9KsUNA/keWu0c0IlmNgdqEyfR
g3wmjqSZsOlH5a93/GqtgarVGJKJzQbVH0p6O9E8rEx+9WRy673O4yEx5pR+dnsp4yaUWVbXGUQC
lSBZnLHyzi5pRr8AceUJcKftNjZguNfo6H/5Pgrf8mmur38ijXy7xZSZU0JMX/L58baD1GAzAhWA
VmDXxRYHHW5gazehruhPLy+1oYJCwhR6YoIELiHOISOAa+Pol8uZY6dJ8u/OgjJ9YRLnbtGMH7Vr
zQNyjXjbkf48Lb4IDJ//BJvvQtuF1WMr9Bc2PDC5fzpypQOD5jFxOMoNibiLiVFtd5aCvlPHOJ26
05YwR6gCUHaIS2eu2oym/xnlK8kOmHWckIVkIc9XyFdZfZZu/MrVgxAsww1vPl7pBGzi5thpuFtR
lKkXZ5BXGK/5x07Ywh8ki9ZCie4JSzy7ljFzqBMx261I2mvTPJ4JI4jERKeds5Asf+0sxQNmz83Z
zdEsPDpGymxF8f+9YGPf0m7XbIeUHA6JEesucbaLJ6TcEpnsBfMMNdrMUSPPHSVltCqtK1NtvFFy
vKjKhYOO+7jQo2HFhHOv1X2j9q3/R4N3Q9XJskKDrH5hBD55xROVEwvlJyx0dXpS9C/1/JbCjhn2
7xH0BpsZtf0b0Ha31ZiqIoA/UAZzPXWoah+V4I2HlyTuNq81Upu5bp3C3Um9+K2+8JDROa48q9oI
J1QtUlwd39KT4/hYLdVhxOzNAjknICPQs6tPok4/d321qAJ8Un8UQxCh7GDKyUoZgB91rC+yR4ru
rCMWmNmKyWO/EksdO9rk4jwWcBSgpzJkPVPfYj/TnXwRz83+/kNRPdp0yutOQUoaNRreDYn0x+Zr
DI5ZOP+8/pmgIxJHj3+4zaWAFqxwq/d73kDxN0UFEB2rVvG8fREA42VBFtSQn6IiJ371UltvwV5a
myAJMo5oE+B3zFbu5zZp3PtHX069eHzk8Z0oxq1dO/y+DlnwHwtz9fnpmAyqOALaMWSFrojkGLjj
a+roNiEjpYweC7JRDm6/Yg57INLQ1WGih2WZoHi2cT+X+Wwr1b0uqCzPYpKCgBzq2Lx56zcNOV82
SoWCZc1GRlBVq9phCh0E13teVUjCKrMEpaN/fLuxNxLpQlOeNFwbeElvGww4zn+CQA9McXNkDCjj
zNNxb11vRVGueg+eqnDwsLhWZxfSYbNR9c0OXFjwWTwjn7lVoyrfrQtFUliYMfFGI+y4Jq2KpsO6
HMxSyAl6Pw19Zj2jh3MvAiMhAbwd5wtROW+/ROcbBpWjkI7YA7j693d3OQ6JIi/9Qa3JXj8OifVY
5oSNAnIeJGIYoYheO7Qe3iqIhppdF1TugD2szRaAsc/DaVjKRmkB55uuiG4HZkt+A33O35t4hYGm
F9EYAZogtC3QPb1OiIiCqaXeDup135qZAubpal9WgHTFLlGqL5AXkATM+o9XPLXJ12IpN7PheY/3
c4hF5tTETweDLrsNXJ2ZceHueQXADn4tiLp6QV4ojYfObfsZSbbEOCAfEm4u4MlDz5+2KfXPcnHw
zVLnkG2MjHJ3WG1NfrP2Dbsn1cJOLRkTXtbrZrHPrXOl4+91ap0xmolgpBayKI+3ZUq9QXGEdNnY
cQsijls9kKtgiDLJG2yuPyebPLc13wpbb0bFJwINbMqVmNEsX3mXnFjmWtFC3fh1fcxFdHF8RWRh
mvuxUPV7jkx9WVnL8/IjNObowKdMIfKBMMUY8YpUPaXpfJ7FWSwkg+06rl5pB0cAHi3YMEKMdkh1
8Xg7JwIHTNnkQWOMEAIkiRIVvWtOgCpkirpAssXIX5DkQQUYBA8nRf9Eje5FxSk6BGNtrXWxmMNC
japFG5Jr4dRh8k5ZFHWEBK8bLeXnTIazoyDLy/+WMFtFDgekmiVhmLL71zKpk200T2vcGAvmMGgd
wwqWiqL7jF5vCoH0qIa+5Mrx8R5PWRA0IMkYowuUBkIRytHh2iRqhIhrbOUFJr8kZWrlIkiNd43t
xCu86Y/lTezqjTjK2amLmMndjm1scR0Y6IkD5yYX60z55HoLp5phmJjQ1hth4+9fXRQRszSqqMTa
RF1hrD4x8uI1P1TuTJ1ucg/hGYxIXpRs70ZAaE0lB2patXbHRtGTLIU7tU1zDHfrJbPOC2bVBjFH
xARUrrWnLSSxZ+ae8VEzKG3FRRHBfaaMDcR06zAQqrKIwmxj+53BBgspG5ksMTXzhT+ln/mn0JK5
oebyhOdwI5K6nbEvc1njQKTILrLirf7EDDbR1zN/wyaEyw0/JD638ro3FsfcGVK2y5NjBh7bZNFp
IPV/jvtDBTilBM7bn1CrwPe6Vju963epcxLxf2uRKcMrweFJx/4dbfxyZ3mDEad6meu+usA8ljoj
7XlYC6hKVt8BWHPXCavn1YsXfcnSV9Ke5FoX2pVUlnrsbOXM7JSVv84xTEDxKh3ErnI/M7ngnpVQ
Qts9D2OFpib09tHDY5quRo2kQMlEzDbDueR0xqrFQ9iPLVWpt647EDmbgpqB7zRBC/ZLN4dFm3ic
bz6AMiJIPPSRkPhIe7QYAkfi3977RYk6bha1PKP5E/0FWCxm1ozNIYgY/3Tk6oYJbFbxFR4jm88t
iWTbxsi2gmEFh8YqrGQRrTaqp3vWsIltxxoipBXB/2/FCGHPyns3jiUDJ8Qch/lEB83tV1FGJso6
puF6fBXoLV8lh+wAmx3hs4z5yoCor/Q3tbfQM3vGlk6YG/DLsKoMunIJA2YoZyWWMxl0wlFnJ4MM
FWX1pIZzhJRyjra94PWxIZ248AKmEwMyi5kwcKYpFwwFWDVK27yzlYrxnxtEp0SUO2dGmyfKB6qA
iaAYzDWOQgO449aESlrq8ZjGCzFRSgpOtCLH0DrPAG1R1pBCsQeUV1Gld+DhxoYvABTR6lGr6GJ/
lot1WYLHrWCWmQf8/ozbPXXT0FeHSd+j54sOF8oABarL9eGgdHaALqjOKuKtKGXkmHs/POgEUawE
ozBi6RITN/U8X7jsjLs3EZqqNx9AuQhNHPgwyICOx89gu7LeW/PVcD9DcvxdorKyBK9r7ur8W8OS
uN/gv8zl4CZuOlgARsA0sFhgNaLeNz5vMIazQDhVALuObJHTGrtwaR0Gwh7kQ7v1n8pVsF4+VrwJ
EBpWfSWVUomqHcBtxAO4tKmscb4qCfc5EayDdTnFi5+KbFtr+6XogLW2q3W3s/WZD+AmvKSbD6Du
GfYC7qk4Rsd4BzgL9DaN0X3wLiBa55l3dWqHUfjGBAbwRcsgxbxV/z5lGdntWXig6D+TUKjonpPh
MsTLXlsp6txlm3hRBfTaAUisYvQYAI230mS4CknZcYPtxbrwWn+EgFEg+fZEZOPr5WXfmGiPBY3g
z7kIsdK5bZ2TPv7+lS1XPCZXWwXSq3wHPkrYTQGNP0RzBtILIJs3a3BjhkuMQeQvXr73zMd6NVGi
BUsRMNTyeKnGgQe38qMwlMOs6gGtUqx853FEdX8BBNh4iGQjZ+tKh6FZuhXp5yaVTRzyjWB64UWr
gLuoQzwVLHlujelNvLpVxIakvO6lM9HbRIyIThoF0RDYcCXE7ber1PKsZtQCYUUlbJtPUfstuoum
zOzlBBwdkdGYFsBsblCG0HFajgiRqzS8DgJ57vXWlF6Db/m323IW2O51ycrJ+2A1BqsPW3XRfnDW
7rIAtGHQsw+80vm2MbdvaHNYm4vt1vzoV5wpeka5ehn07dt6/XucsWRTJyAqIOPnQe4AU0YZUiVp
2DZI+d6OsiOoG7Xc0EJ02mDkCg+n+bGeTZSFMErkShilZwWaWlnFh7DN7iB/RAbo1m2inKrl12Jh
oisaZIoMONf5l3bWYE9EPzeiKU1rNKEGBJPrbX6Rwy3yyae1+X7elegii561xfqDWUkzFmzKWt7I
pBSuLbPEqSTIjEn+rJDXYLXj9tlzMGM+poJ1EQhsRQb1CFIEtGJHYlUyQ4NtTZEAS4xUlxFzgFKa
XSGALeF/OVZlqq+xkR+Y/yHty3Yjx5Vtf+gI0Dy8asrBmZ7tsutFKFfZEjVL1EDp68+S6+52Jq2b
xOnd1d1ooIEMkQwGyYhYa+2s2z/GI2gvHiuBJ62UwrC6J5/BnYlDlEZTMuIzQBivgNP2usPkqvv5
JdBvpKfhDVhLBvAe+E93DwrwhIbAvRbv4R5iaEHHH4jVAhJicUusR7TCLGDnTdU7Ta+pfX/ZfT+b
ab8bwOMC2pQLq8yyl07C9JzOKKYyyp7QzvETis7+fNCf7T169020E+Q+ygWbNsh2Tetbm6cHlEYc
/2MRCQDRmHQ7AMDYeUU4IXUi2sXrQ//6Mu5cxhO4kQvWsSdiyfQqiw372rDzh8vjX+bvwvA/e7tP
ht+NTqcpdQsjkfqqqnH/3JS4XQK1VB4vW1odDuBuaHVflGL53Go8AbjQN5joJE0eGhtYe0104ItM
cGupGRSi7FHPnp77ySsgAIElvanDz56gQ7ED/NDUvNf9A2rUl8e2ulsXsa7/DI5fK5VJs/Jp+UXd
H0MNOLNqc082uLj7jR+8qvCP7Yezy1FVEWXWVpfwyzafLjdLzR6afmBPg2lsR/lZdt5kcw4uj3Dt
nD0ZoMXd3OROYuAngjPG1XsX+Rb7oZAwTQr/X5gB5ARJakwmKpXnu5FREPgMGmNPdR17dvcWa+FQ
P1A8vS/bWXvs4L7wZYhzlWLOwKOiTuzJVmhQlEBrG1HrwoOgPgbgdoLG4YwgmZaqH1pqeTXIy4cB
5anI0MPGYrtY1Z8dVgg8eLH6bTeefBXnRpqBZnhHxlLOKGI+qtTOwiRv0SjZof8kSZrsbhr0t1ay
NUEr4cpbG9OBqgcwhMBtGsvOOgkDBaRBIkMCKprW3d2okqBp7qb52SjVK9kRZdxX2uJR3QHUAIJ6
kHNHfD+3xkoJr/4GedmIolmG+Gbrlg46xl2a7dr5j94B2rfPf3RgcgFdB/swC2/WQB4vyGeunuUL
McZSP8MZy+8cwxgcCNegC7j5KOKXSNH9XAuq4Zhqvyw9TBlEdKCqMzsvAudb0vr8Mi8kZktRzYYc
Opf2TxJ1kKMhltHsIXsV0sRH6bp2i9voRyLIoazlUqEEgLwZ1G5RJOQpIsqJDXGpFvOTr/xQQGry
tulR7C5d+qMXxMCVyxhOUAjxoEho4J7MXYy0zJzbqEQtI911vcd8ig44Nrn5vfBls7JLIPEFxj5w
MSA7y7fnOHOTlaMyyjhJXPVutu8ZBUJserP2bbZxlJDoHvtgm7H2kEzprsljQgSesxJysUtxsV4y
1ACucGPV1abNMhzLT7mRj/48FJOrNgBW1dEgwvspK4caCO+Rk8IaGiqaus83i2w0fYKmGfnzgoKH
BhpJftKX2t2LdC5X+mUWKb4vS8uoT4IA7cHjpsmFjKst1GFdgJXd5b/6gPnx1txAQstDNthFQpIM
7h6tAgbkvN3+cfI/BBtkbYVPv4SbX5JbpdkZ+BJkYZaPOKJNf3OLvnXqH/Yp8Af/4pp7NnTu3Km7
uOlK7a/Bhe/SHwYXL5llfEMQe54HBSvBzfY7pTBW9HSQyyScTHdKY1WDRrmMh1P49uZcb/ax74Hu
TPhMWp57XLg5M8SdKmS0+p41i6Eh9OerOtR3XuEPR18QbFR5WRfekgKOaNDSoXqDCtj5kPqM6l1W
4zXuQEro6LA5MgPaoUoTgoNbsd286dTEa+ZIZ2GuWtJbw/ToZarYIG1ku2SmGy8ZGzdLcFZ5lZYY
4DoeTKl6Z1rSZY99aZoqwEu2HrtyDFSKV+lqVt5bZkzRDdg2SBCSvKrzg91ZxAzMGnKiQVWgrPIn
y7NIDiHzKNmofNgV8WzdkCe/1Qe5vGFJYSxagKASCBasdxmWPVrMIcvcgQ3FgVoL6LUHlKR9xB5Z
22W6KeW+VMjzizrUmXmorIrlV/pUqfGxTUgr+WYiRZpbKGotb+YKZc4r8J6o6U1Rdkb7YlXWUN0O
KWmdHevQzLxpaa7VuHmbBC3c85jrocNyTbmq6mlq92phRkuJT43MI0RjG2DHxkhTwjKn8SOuKAl7
KCaS02NiGInltaCnh9ik0YAbuWpJiiSMo4Of3zF10t2yLgWmpmNSpV1PedQNnj7XE5BTUwFxShJJ
GYiy1FzuAyNStWSrtDYjYF1r5Oyp0vOh/G0YBYAmLpt0Qt7wfJ3A+5ZFlZRco3yn13dmMTqQmWbQ
kLizEMEA+ZxaTXLVTm2qIKdWPmEBWkZmzx6LqvgJaWNqBgT5PPq7s9W4/a3TvohBLjdTqdz2le6M
+1iSjPQZhFNJGiQAqeePVZaqWeO2FEBXiG8UqXk9DJZBnpTajoEyRYkWHBdOxmqUY9vBQc0sjnuL
eAM1S+U+rsZ+9nP8d9O5jdHj37VTlk+Zo2R1MNbxEF/RFnnLjzxWSD7u6ZAbybXU96bxip+p0b1U
WOPws9O6roO6ZOk85nM+TS6D1qgaNH2RV37UgDs8UIvKwRc5kPy+7lopSYJ+SlVzE1c5SQ89RHAh
46fqUWYckD+VyFXURnJ5lHLkqzc43238KAggrrRZ7yW3GIaKBROpyjiQq4g2hUfbysg8uwFcH+x0
tJzaxxjio1oKYSNnLB/qurbmQ2k10MbJVZZLni4BvbjVykzVAtPCJClujVzi6ONbunjXVfpQgli+
LJWgl1qtuEIUKTF5ydgZ6j7Do0N5G+ous5kLLLMDyWk6Fs2uKEaluQVBSG6h+35qpmkbEYnKD4bN
0NE2O2Zr/4xHy0rf5qqtjU08SSZFXdIkQzBEuTN5qkqGJFTMGArXA9WYfj2bIDHD3uibvZJMJjhl
arWXNzlt8xKESo3i/JbKwpgQGPrY8GfIMb47yMAmIURm4+QmaetEulbaUsmCvEC8DySbsCpUiCrX
rTvIUj77MbBi9sdYllIANqX5B5MdK4Yo2cjeLx9xK6BpG+ydyF0CZa8iqnA5urwhRcU6AAmRh+3d
KArsPRpx84f8MGznF6nZ0Gd7Z/rKVWF75pFC7mXDmG+h9htvbLrvQABRB89JiIxLeie6y62dvxCu
APYYLOS2YnBHU1wxdOGRQX6KGrP1xqFB8UfJQB+DKXRVFkGmdgYzJ2FSI3hncjcriFEvCs0Q3AHD
hQP4GndW6XKHS18EjWg93/ZDBFqzLepl3uXJ546pTyOLRCoSayCuBF3Y+THF5rK02ZBWB2b80dhV
VCHy4+gxNpfN8O+Lv3aWgZj6UvTg11ge4mTOFrFyJ859W31xvBwYWMRlAGLVjfo2VA9dIuKD4Z+2
n1ZhD6reBmjdkbQ+H5086XUrzXp1iJ8laZ8eKAgWHmUzLFAf18DxhdLtn4iEKOE1IGfSfdqHgnFz
r8n/9wXIG6J8i9LtN/GTWQeJiGRVh3F/A/kaQHMcVLScpaYWqim6Cupf5KX5cdkq57N/jYJuENB8
C8+Pz2k5uU5pPdNGxUrqQ64hJ5ffENAs5XXlFWSjasdaSLO0Zg8E8KACwAaGM3FOVIxINkmxVkMC
o3uq2ie9Iscyf0H2zIWg9JbRTnC9WtsaDqRGQKuE7l2FJ/pRaqOuUD9uDmprD9fIyfY7VIb3IOpQ
tpenkq/Efs6ls2x+FMRBL6xxD3Qlg75ya5HmsKxbvO128TbetrsxUKA+AtHqclfv7H18Bd3SrQ4h
jDY5xvlB9lkwHsAzd/lr+Dfst6/hZlpp56y087Q5aNVrBcm6yH5Jo2MaWRtqSmHdGODA79yheRLY
XQsTp7PAvbyobs9oOYJdxlio48aMUCw5aL55whory0krAfT4Euehcj9MnlndtHHn9aLttLKbkKKQ
Qe2rQccIFIvn+3kw06isR3xG5ox+aoFpEhw2rEeyKvb0StSCsuLWaFxDwwdIO9Ef/gkvPtlGTmx1
uBXUzQFwJ+zc5w5NKLhIhovKHMjx3hQ0fyR+DArov38y733wZm/yFUAgY7B6yb7i4WLiq+gK1W4F
S7I43skDY3EFaO2gNRgcxzI4OLkHRjbhqU0Z5kLvZ9ehvQOl69fZYLfUmndyKrn1fJTsfjeiQWgy
8m3XWIIJWlkNDcXkhRsHLRwar2uY6XlZ4MZKD/14v2x13CqnHZCuaSkSoFtZCexzxBckzBU0pXCb
kOgJIK7FQA+jfY30q6/lRyp3HiQfWrbtRHmGFWeHNVDELmmphWL53MtSa1TrAVKKB6Tk1A34+goX
ZK2C5VuW52z54MO2DHp28N/CxfhsFLKrSUaLOjnk8U81H/xsa0NIKO99PAZdAiXmur6OFME+5hJT
FmTswIu9tPEhf6J8o90lUlY6RjcmBzmTwbc4qGh/nRKU1YY2O5YA1npU1TKv1+gNzWYiSC188xco
CKJ/Amrd6CpaFJ/P5zXJI3Ou2JwcprxID2gIQMeeXkSB01jtPh5RHc+mXpRG53JGy5DBEoZrFNp4
kP7jyblTVut2XmrJAUSAXhMpr4wOIgj2N/dcbIBwFQ3li5Py522E5xlTLdjAQ6Y0AhnlRwcYIj3/
Gdfby36zModnppb/fxKTtMy2Zxstwwe4ygPRGtecbo3hXmr0W6W8/+9scetVqX3RQxs5OSAdHdcP
6kv8Jxr2tlAyfWUroLdNW3oWFubib32NvQz8bqnAL9IfbW96eoJnxia/itFlflV085bV75dHxneE
/PWKE5PceRarAxrLjcUranYPltSrHMcVAWu5OXUeXsseIV0Itso7mUG8y/Jm/b3Iss3lr1hdy5OP
4E8z2rWWIWHcleVXNMy2xdGSbiVBlF5+hQs0uHqCDBEQI2Taef7HgaZLPgMeQxO8dYvZI9bdnAn1
ir8dR8seODHDDWbKurIE8zUck27Uqt0QPOEcTdoo5I74R6X3y+q+nd0iEQTSb8Gas7v8/5MNUanF
KDkR7Cbqe2LPwcx0byRAUnaC6MVTQv31GccCs/WiAQbloXNLzizHXTkTcsiQcwtIraMjUWHEc+YK
9X4Fin9Z+arU0+8K4jMeqleAgSTlo9ZXpuDsXxszKlNoJkHGH1Rj/NHfJkA6NRhzptZ7gwS2PQTO
OLuSwM5a7EQZDNhRcIfi2sXNbe80xKSVnRyMrKabvlJ/WKPe+Jd3wVrwPDXCRbS0qJRUmwwMps3e
0ZVd/QZXtRcrqSeT2jfrXsS1uDp75tJzqkElAiIK5+vY00wjTMWoHPk2m14dq/Ys0+vUh8vj+v7k
hWeqUDlHq/ZyS5K5x6dtxKadOiM5VIOfWBulgyRouh/k3p0e5sadVE+6VUEXcdns2nQi7axCiRLU
N6hkno8u1klZGkgmHjJ5m7CQVJ711kaeDIaKStTwtOYfp7Y4/xj7JMpIAVtKBYLRAv+IRIdEFjjn
iCOGwvQECw46aiQQy+f9/60X43NXq+gJXNrmUEPjq/kQWFHVnM7kQACHFaLMMNl87D39cc7VchCF
2tPiAnLTesz8ubQOl/Tn5RX//ihcHO1kCNx9FUmrpDSHZQitO/8gwbD9bYdAOIhaO9ZOklM7y2Kd
hFpZbQ1JlrAYSfykI0vfyI2LHu/g8nDWl/xrQTgHziMnLyd9Ioc5M1zS3xX6f7ninNdGulnZaYXp
itTYK5M7quSCPSgaAue1Wtt1GAOG0APXNYFUuxNVXddiGMQ/ceUEhh0JEC62SIqSZCoKEYel1Nqo
U1CmoDaiPxuRmtpqOFmyZ+D6h9wj34UyGAPVm6LEFrf1nZGSZ0e7odo9zia87pXjkIlIGVaPWfXE
InfrnFW9MeoYFpNbCVkVPXfrh/xq8g0LuUKUVgZR3+yqW58Y5OZylCcLurEVhgi9jKwImvY4miIj
PNzhM84ghwC1HoAObby/zjdP1pa0bahMDuqdaQJ1L+eu/hQH5qYPsqvip3EHAIQ7Pqa/oBoNOH4D
inJBpZ6vsv79BCC5gMdDPgOp9vNPoI1UMJWa5JBPITRWfhe+2Vw50X6u74xcP0zaM0jYsxvpd5zU
rqX5l/f12m0Xj7B/rHMTQJM8HifNQiykv7TB9kgne3IDPNt7AY67y7bWNiDS5nhrAjQHcD9nCyWb
xCgjfdniJphsMwBIFu0QwYjWrYA/YAFn47TlrmEGao6KUWvkgELi1nHS/YRi1+WBrO1zdHcsiFgN
iQJ9+YSTkFt2tDcsw0Zol2VXr8L4xZyeGROkU1fSAuhzQvkF8tzQNeO5+EZbI2oXR7Bi+xCTwvUy
7PTe6ww3H3Xotw3oHsm9yyNbPbVOjXJDyzRsc92E0WJauhPHSHbbjfHDVN6BiwjNPtlFw/Nlm2vj
RF8XQGWAlIHQmTuOuyhTUDl2yAG3LgnJ3DhAk/ptU4T/anBLftLUcPFb8tTn65YZkV1VNEkPFmN4
CgFQ6FkoP5vIx0vJXYJ2qpTE7ijKj/L4tM8tDsQtkKLIkSLTw508FaWNWaHef9Bw6hCdgtekgKwU
2ByRIQV39fRDUm6aqNmr0d2ke+pbsRuasH1PzUdLEzUs81RZf7/ms3610Hbqn81vJ94r2U5OmYT5
ngL2oD+Xd/bbHPb3oAu9N3d6aG0xMX52GO5a4sVvKFBcXm6ePeGbfe4oIbY1O5IG+0CYRUfDN36z
W4Z+1PGuK13yU9nMV04gBQUY3aPr2JugpgxE9tPlr1h1upNJ4I4XlVJK5AZ+roIyzJSAVrPddvba
YqtaYYIaAmghBVFj7dDGab1QmxhoHOVzXnWcZqDqStNDPmt7U/V6qz8OwCgnDvQmRWjdtbh+aoy7
TjmgRE3iDMamPdmmD72KrSUKg6tvKRNdNJaDXmg0fnF+TZS+l6o+Tw8DALlGYXqG2X3E0eBOurav
s+Z2uZZqTnaMo1dChej51QlFARGtNijJ4l/n27mq4xag/Qxj9BAfs7sq9cuH9GXu3HEz3rZxSG5k
z3mtHqRX6XV0BOfM+ujRlAnN7QW/xK+npfbKHBvImZp3bEcyP3qG1ETzEt1GblO+/Lnsr6sXMJQO
oawAtAMaf5TzwSa0ziQW0/TQdmwrj3fj0f5Nehd0Ca40PnWtZ/hPvSC5srpJ4KgQUETd0uEJ1Syk
nevSGdD78cva9k+ZV93kxKNXlmAqVxfyxA43NnC7lDV429KDYTw7M6p1tl86B10HPGZomSD+rB5x
yxv8P6PizhtThdOSEtY6/wNpKXAL9Yf5GgVLYQp1OU/4hyaaFBxgsvDk/9bbWsydE2US5q8qco8l
Ibg7DK9JtsQOzN3wzLRNjh7GZ2odVZRJ0d592WfWrimn5rntWUrzGIGfMD2E7E3bdAjml39/3T2+
hscF8swCVNAg+H31CNy5A0lNpzxa1iNePLUJzI3A3P9n4b7scTE7ZfaoZGiLOJRUA0eStSnrYtfZ
t1B/8SJjF7HrWHPVXPTYEqwiX9IbFAbaoQJmtTA77M3g8iSuH4dfTmJzzl+VJEVzFGZxCKcg+tWF
OoBMO/osvTi+vYn3CVD0oK/5Hb1aP3XFlY9TmBvo5t1c/g7RKLldoQ5DPaM5Kj3EGXFl6ecw3LSN
KCey3B6/bQhcm1FyQqcubujnQUxKE4TMZeuhkWn/am0nz7jqfhAvumrvyEMTpIJBrQaWE3vc3MqQ
CbFjKGMfsmqTDvsK8HCH3mvj0ZhuKlV4v1x+7tLwuDk0JPTvaTbMoTfRTQe3uNM3c+03ByvzjPq2
HQU5k9WCiXkyPi7HVKNXT9ZjzOfoFcF0h4vEnh7+zF7ssoDuIkHkXN3vJ9aW1T25OFaaOeCM+LRW
Hxa2auYOH4b3cdkRV6PWiZXFUU+saIuCBfouIbmytW8nX7+qtpcNfO8/wgPwdNa4u5EhG2WZaLDQ
/wI/qtsf2VUR1EGK5qMs7Da9zzbTfSbi0OJJkv/ee08GxoXjuSjxLE7gHfpGGbzspw7UJPUpJPYi
N9s7Aa3dBq3qif8DvcZb7RV9yJtqK18hFbE1wL0YeVPYCTxItCG5ED6PjVnmNpY00gvYMSx09ha9
qFFgzQruLOiK+Lwn8bqytE7Q+ZRI6YHkYAeJamQYBBt9dXLRVeWoKCHYyKJwA0GKB/UJ4uBpFw7Q
kNjo+3HfbIY/+SY/sIf4qjw4yORQr93SQ73pPqoXuiketaALesDu6uv4d70RpnaW/c7Hg9OP4g4s
LVJJnDN8lHTThmpQ+9TrXBIkvwyv9vRQ4NbLZr9gjUdKTiqpaY6XNA4SHSrvC+H0b3CseyXIrSeo
6F02p4nMcbF1VlG+NAsMrg8g0LllL38UUJxTP7kZf2nQSere5h9tUOwhVLkF2zCOrfSI644Kldl4
0z3ZLttKmwJtO4LvWne2fzyBLySRnPRaJOO7fPkoAXqse9oOxAZF7rYQe30k22w/PWvb8hcefXvz
Cv0x1h1EX7363YTeIZ6hj/FvzZNvQXDnRteJwFF5tMxnFDjxic9pPQlvdC4MqcqwShq6lZ6b5W/L
ewVjobd/zwRrtPpoODW2zNWJMTuu80ZPYUzeO+BR0zbhC3ip3BQQf/fytK9dH04tcVHbMGK0YSz7
L9ff+/xWqz8KUapyNW6f2uDidi/JqQ7OXDg4omZyg2ZusLcn4QRVUuZlPrI3m+ePy8NaTd2c2uSC
dqW1kuFQ2IztKaz72iMlWs2ifNPF0xaaLnupp1sydncs629sJ7kexiisc+ZL87TRlCaIFftp7m8k
UTVDOBtcxGNTnzp0wpc5Dxka4KZA2/ZBsQEBpSd5QwDu0JdyL6IsXr2Dn84HF9L6cWySccY6yxsC
zku0ZNzpfhE2fie4K65dNk4M8dV0zVAiU+4xPJBZHOYr3XU2C6mmCH+46reAeqKebqvI53LjgTqE
PElFnB0y0vqtsimsCqQvgk3PA9f+bvovK5+zerIP9SGiBqAn2UGBFnP6obBka9lbB68mNg23DFxO
iel4wOl4aQnRPG3cJgoIzCavQ4tbPhePIxg3y77baFEVznWHIp++zRopiNM26CztxpHbY9TkD04W
AeIg6nlfNhZ3sqDzTsedCZgpAJi4a3utjOjqLbrkoNdgDOlaVwduUY2fyvFOsN2WX+IsQVcMOR00
paO3ni8RAL+tM5ZZaIXrmm1l5ze0DQmoP+WNmj31mk8HECzlovzDihPg6gAwgbOAUCEzfB4m6QQI
s1lQcojR/NYC1qGZuD1X8+3l0QnM8PmqCUooQAx1SHx2+2RI/UkB+hMUw/93K2hhRFEQWBtQ63Ax
HwvZK6mOxBuF/wS9/C4s1a64Azokvyxwsb6RnKrTKQqp+VxejZWxL2ywcbXTMyAX4eXBLEGM9wfs
S3tp1EfmnicZidq5mScVVWE1D7KB+PakaEHOZr9PA2bSfDNAsvyyySWifzcJKgFrwc6CivzcGcg4
pHi8Yv5GFpQqc9tsDNLedHOn3KLfQfCmWvOJRQX5P9a4W5RiUWYpFXoRgGnqzF9Z9BaJbkSiAXGv
UvRy2rSXVHLorJltothyAAt0Bs8o2HsPKJ6b6rooyb9qE3zMC9bB0CBgdT6JStJSSByj1KeAdTE5
hr21aeZQyO2zckigLvZlhvNEWuu1GleonTatel+OwGPFkSd10pbNStDUEll6eyTIy112kdUNoCOB
4aiIGCjrnI8uV4s2MqiBZoh0/M2MeeOoCTTq88rLAGO5bGt1ByDDjW4lRF9wAZzbMiuqjk2HIYJb
s/E0dMtqXg3d1jASwatFlrhRSbo5abREXcYAeCB+amNgSw9pMEEWXHAernrHyZg4jwQsoat6BfVT
WMrKgJK9XXpR9jRG/yYWnhha3jAn566MnivdzhZDqbxJq303Z0HRCFo5127ZNsCD/ywR5+xjMzhS
NmOJEr3fENUIq1/JsDHtg6L9zItNCb74DHTCMZ2AgBRM5fLb36IV+CdBWqcBEcE/+kw9lUyjQRFC
m9/n+I6JMCai3+ecwtIikIuP+P2YfBjyT+FZsvb70LiD2CXICsDtsbjKyQoNNrWcqStwWtXNryLR
5j1TnUGwh9b266kR7qoMoH5eGXX6uYfQ75UBAZTqt3b/cXmrrsVyQAKX5kIkIL6Vw/SpG8GRm5FD
6xyz7L1VJUHcWds3SCCCBRT1clDec+OYAD0u8x6ThdyV2U4bOQbYcWzAqLyXUuEDY3VpTqxxt6Ik
s/rIztCBkybjmLlKVHX+lMSA0eSd42a9OgSFnHWPVUrvZqsdFrjReA0FQcMflYL6Ywlhu2zOBYsp
+CyDC4j23FZWMi69TwQCiKMu62HWyq3AyupaImEFKVY0dCGpdO6XLW2mbjAbNGxqoK0Fhka4mGtn
F+B5/1jgdtbQl6zrelhAz/JDlWehxCKXQMfc7HeDrru1qu8h43vZRVc8CLLAIJPBiwfCq59ptJPt
pnSJYqKUi5PLlLxugHwurW/7XvaUbsEKJfH2sr2VaTyzx0V6yy5Y0zSwBz9yE0A8rPgIkL5gX6zs
7zMrXJhPkhwPFAVWaueos2Pef+Tk2JuCF+nqWBBlAalcZs7mdp/u6FomN7jTlHa0zY10BwCZLXC7
Fed2FDDGGFAaXRQmzp3i8tyvVQfOfoyb/B6NbyZoIBBb0z4Ny5jsqJTEt7SrgiklikuysgpBC/GR
DVl2SM0GfWda/AM0CPOOsr71Bd+z6nzqwuALPAmekeeD+x8zNohe5DiNYye/Ks1mL8e/6iz6QQhk
gBPTNWsk4DVAN2c3hdwNMi6unYegpNhYWXaV6+OrnJpvlz9q9ZvQEQas/4J252mVtdjpilzDHEmS
T+bAuGqGR2SuElEqTmSHC6Zp1NSdPOFyldTVfsjVrTwPbpMYO6VSrtq02lwe1uqO+BoW/2KXc7Mw
RtA/APvros1uiPwo2jdU8HgRWeEWlFpWXUwJFrRw5ej2JbOeI00QQNZN6GAWAjBu6Xc9j8NKanQR
azFvKgSyRrYfwYD1og13/2a6vqwsq3cSFpvESrIhhxViuYx6aGzPAmGUWt3bQBeCdQY3NcfhjVBo
h/czus8aG8I0KTMsb8rATXl5KEsU4i6EuAZ+WeGiFPpk7FJXpeUSsrfs0dOptonmWypDljAyvI4I
br/rjv1lj3NszaIp8gEERXmju0rN+inLf9b5rQy6jDJpBQ53cXAqwC/n61QorY5cLLqaUg28HRYE
ByBmKL/01U0G2h5hOmo14kO7D5UrB5hTPjggWWQhNYSxgakL5yR9HdOny6ulL1vk23IBY4cbMHiQ
0a1xPqJBt1nVNhiR08UkSAur8WMbJMRTk0nuNJQpKIWgp6D3WR40aZOFsd28MA00645EdFepaeTh
9pK6etd8TAxNVnGSaN5MhsLD3nG8mY2/jJz2bqeUz0kyZb5VpNEVmlttlyZaHAPeCVEOZybTs9PX
YLRTwEUyj7HiVxVQp3WT227ZDG2ApAj00ZkJVuEElBE6iFYCJR4l8BG2YD6fNBHh+/r0f80N58qJ
3WRzncbpoU5Gv04GX4oFzrsaXQAcQ3MTkHhg4T6ffUQdu0daFtls406JD9q0zeXBNUS3rrWsOc6X
LzvLSE/ii9nnVlrJsGPuCyfIoWFjeJGOu/Ke/JZ2WhUKvGrVqb7McUGzmiGHmlhwquTW7QUMkKIp
4xxWNvROjRT8doWOUf2m3c+vlz9eZIBbdXPoWrOaMFdxGgWt9gS2bi9Wb1n6/N/Z4QJXmWta3TWw
E+X7rt3Y6AimR1kVbHDBaHhlt77qZQW6grDy1F/bt+SRCSr4qyHxy7W4G+P/WNJQ5Q06PVGGVYhL
ZeBkt8nb2AWOaMJWI/2JJe46id4FTZ0LWFLyEDDS3g7wLgLcUhahqdf3/T/u63DXeTXWJpTOYchC
XZaB4C45YvMIzsnV0aCUAfklBTQJ/GVUp2OP1V+Wv7130GAlmT12pQ22fVNEWbE6nuW5jr+Q5+Dv
MFSKy6pkJRo/wAZlowzLQM0t6iNbHY+lLs86pFxRrTkPMTnYDCRiNOnBHn0NwL+SWm5hJS7Af40p
uC6t+hySn8ha2yC6VLlw5jRRVFQVkkK0CFISsCFEB15VAFgb1KIep9Vb04mtZYOdhE6k48dU6mHL
bkF4CzXly1FA9PNcOFNBjRnpI1qY+x5ZIZrplt/HkSAIrDrAyRi4kCY1WtFaMsZQgljNeDeqfU1E
nLWr6w/CEX1BtkLlj1v/GCUGvFqRGELGPZkBOcwVt81BpSofxlyw/qvnmaqCeAdM83iu8lSqMTQN
+hnXloOKYkkwDfO1NTbyJqal4sdTTzyA0466Pen+1LPaZbZSC6L32pQuJVsAhtHugyT8uVukBl1I
CypM6fwnjR/Zv8CIgnD96/e508G0k7rMWrRbNzHIfsEsZpVvjSbwizXsFzSjsFraIuGFrXQ+Cq0B
V0uioSJYj1e53DQestWHDvSHfe4WauMuVHZWhQ4WLGhW3KW9HY5GB0L7W4ukgoC4NqO4KS70yoCv
I4ycf0tfpWbEEnzLwiHuIyfUeFWe3wxU9BReNbSQrKBl34CwCxfeIa8cqTbYFQ/DrL7PUekEGpF6
n2DfBZc397JI/OXaBHMdxFw1B5k8bhFJ1bGktnoAzqrsaaj7Qz3dlPIumVWP0pcKUMa5+BcvFMyg
ghzRQozPs6kYrM9YSxleklkcFtvWKd0k9aZY9aIJ0r4i+oO168WpOW6ESdFVaqsoyK8Ra6c4xWNe
F2gyUEA4KZPdv5jNr6HxHRmDWoERYMDQ7OoZcH03GRdWbCht3WvqnQahNlmEP1iDWIB8BI8jVL9A
TcP7ZNk1JJ0J4JklCw0lu6rAlpTf2woLbKdw89RPrkxy0xAR9e3aqQCJM/Cvoy9kYQk43wslRF8H
6OshW9OQ+AP5+M6Txkr5FzHs1MryNjw52uTUmXG6YXQQBdjWGp44aTh3dXh52dZc5NQKd20rQFYp
9zmsgE3+p0pdXOL2oCXziC5qc1nb2EDjgPgK9w+k+bizlMI5El3GczlCumBLi+INQGXZIwn7FzUA
8Fvh2QZ8Jy42Juf2rLGLIVreCOZsdwG48hNQpDYiKfhVL/iywncCqFNsSZqOhI2kvet4k4MWRhBz
eaL5pTHIQecJiEvQ72KDQ+jcBboS4EetQ2XKaAIH3f5dWD3J0nUTu5V25XTvUA+c/gANb0wvaVxC
ht4rqp1Kby+7yNrdAapyCJLoGYG3Ly504ojaLPWd1dQAAWc7MsZhUu0acj2YU6glInjumjsCdohx
g7wP5CXc0kn/S9p1LceOI8svYgS9eQVdW0ktiXIvDElHoveeX3+T2tg93RCjETN3Z+dJMV0EUAAK
VVmZWl23ZQ1ER+9nbt+Yr1kKSuReZczsWoh6ZoZeu1DQs1LjF1yF1yUE0jT6H/7Vj28TVpPP8r30
HXNuiNrEYy8pVd/hNku+61eYSkZyP3O26lus9oK17YUyM06lRZAXl/TlKukRCKoRR0SH2/oBBHL/
HPZinP86dSvXwBikvoJfz4BxmfmDprwkNeo1ymvtb66729pAQN4HvRwBwSqeX5cDybgMLGtLh3Y+
1vdqpdyDy3ejcF//wsoimbgQjcrg27y0MoX41RYEQIesjUGdSuThQZt6hput1lhQ8wXaihdR1zDo
qGlI+GZMAa4Za7tC0UKqOksxHhNVNzNIRqTTxshcNXTBckJyacfxmnN9mGv7CWI1Kv4vLVJM1H5K
+DoW+wmTqdVxhyZxwymBzbKSLK9JwAXhP07/IO2KbvSfHn50tVGzOnecn5UGnjLtWJl9C6LHatgs
iROl3P7TgcESLi44pb5IGSxedHYozR2IjasabVd4AEZgmAHNDB/V9oiGQF92r9v67ZGXtiiPnBuh
a8oYtrInNSUzllFkWPi9TIsFhNdL+zk4UqnNm+lcmTcKnmfJALRnDM7rTV5kDenVyCC6lrC0tFn2
qO08S9gUTd8BF8Khw8X4lvJv7DAm48n6xCE5DjIqPAdpudC2roKilye8zrnyHdjVu7xJb7gAMpHX
F2gFYwOlQFStEVrgCPzVtO7neqbnAcYjpDkRg9DUMp6oeJtUQYwwviWqEW/SBq0lzXtXbtuSJbG3
NqHnH0BtdC4TB3We8SCMDU9Qjgl3lOyBBdVbCXgXQUQUujTUSSVDp3Yznzcy1+BRfUgju61LghJo
OMRWAEVZqUILkByavZITubIVFvZ2bSnPTNMxbxFIut8svWQ5evFSF+ANgZVsWXnvoqwtImpbSHsh
XE3tAkXDqpXg9j/EHWcr9UZ/LdEHj0oHiEGscPocJ6tSejOQLQkr2iUgG/N3cSY+M7zpd3Rw+R3U
7lDTcqjqBt+RPH01prqrLeXw4b+GTvlk7CqH26l32YP2GFgMu8vpeBksXNql3vvgtRcmJYcTBU9B
bueyueA8SsJvS3HHtzZ6znJWnnMlVwObyAeB9GIhhf0lz2JkxeDn2DlB3qILXzYbKOKNib1g4VR/
1/UQTOkO4cx4CK/0J1zapc5vtW6hjSRgjgvCFeS2V93Qku8qaKbj0CPtfQWVi4CECRmepw/GPC9+
9GuewV6JfJgKhhaJmucySkDDweG0lTmF8PWn0YV2GI6uaIxOFxbHuM3v0sgRhR4DT9+UfGKFhb9D
aoxeRVQPagRge2mqkRpK6VUc8sgfTcMNX6P9y2g+EGM9Vw13bHr5lTHiVc9CMhYwRB6ttT8ivme3
ZTdn1WwkM+gB+MIC0n0XcUNAplK/Vzw9Nhv+uR63CjhdScIzZnvtZIRvqQsPAu4Bmg2n1ioUtTsR
Jcxb+HJ+K+V2yihyrM7mmQnKlzTEMb6vCTj9Q0vPEpJDSLxUCRd1ZsUCC/5+9WHlzmwtwz2byUyd
pWDSZCS3O/2zNWSI2nP311drOcV/uacBrWYgTrBedK5+yuseyS44x4yoUGo5G8WnogevmvAVcUed
60jBulnWTndoDYOtaCGlw564HJWkzhMfziqiKQXbX30Dx5MgdozzbXWZzowsfz+burguSjDra3gw
Z1C1iQ01sHuDJ3OTxKTU2pDUVRYybK56HzpFfngxkHSj7uU61nF/ZEp8GMWnnA+Jnjxp41sBEOL1
NVsbGwia8cSSVLAU0QyOEYjjSrHGBhsxEgsozf4w+UpvyXMfmeKQ/AHbg8CwuXp2L4Vp8KAtscev
GNiHhkxm4E4e1H31PE53aoiGhCgwpdwwx3SnV6dMY+y1tQmFdhm49UW4CbzzchGTPO57Scd2DkHH
xJl+jBQ0dycXAuOCWJ3QMzuUs0DfcFRSFXb6sf7gC2gohq7xDPJKZ+J8g1xfPXllx4FkF2jLJR2M
AORyUNVcFgnXRslBexZAr8DiDV+LJ85/njqfpFIUx3zIkkM1vw2BT0ow4JfcQ8ftxDY0J5Y2y9pm
PjdHLVGJ6Ang1xztZINCiuGkg6qNSfK5dkidG6HWpzHasEqhIneIewM8VXf+kFrCeFJGy9DtJADk
iwmkX9Kq9Ll4bpLayznXjmOdw2RQuHm9iYOnpA4JNBAJVz+3jStA1nqWT9ddY9Xfz1yDCrlLUFuO
WZsmSHyAj0u4R0cOEQRo3jAjsVVLBspSsmYgo00n0LtGTPx2LhLQxrm1Ct6xNiXBYEB8pAtvJy5y
I0W1x6Ew62QL/UVHyGa7eFBAFTbzxZ73O8YOXHMjUELqeJSiwQq13MtNMQppq3BKnRwm/qjJHp6I
zPaBtSH/pBRRShORnaIS6TIHTa8xVZIDchJE6L8XpuuggdaXwJrdNXdFKQ0JMKjZ4G1B7XBezA2u
mtXkUIDCMdwGvbBv82CfLn3f+U6ak8e+ZgCC1w4V1AeQm0ACFzTb1Cui16SJbyQ5OdTSSGK8SZkA
tJVu8YX+dgkVAELDcUwdLHUNnbqoQlFQD27RbW/G3HHpEoXYX/Y274US3VUSShN4kfJ2Mzid+o/L
47CPuOFHHWBp+rt0kSrkxjJbHoVJp+dOWHJebvj/PLF5aYTagXIYTQH48fAq9HNHqhNSa6PJ5n9d
c/ezsfxctmfRSdBURqtLeAiljbgNxhNykxu2H65aAchyISRHRwsd25WlMegL4ucQz2jUyAUAcKtc
eOeMjkXvtHbpIJWEZlmQJC+NdpdrUxodCp86Ip+Sg2pzarihgVq7DNphgvSx2zUBD4GAkCHEu7qj
wbQOGk+4o8JTVoNIQYmKX8KDejtx2r5C80eH5ar+1fAW8QbQUfJgDFreeGfLJWG56nwZHkD3m1jS
NuDQUmI8biLJyYoJegSscGt16c4sUvuZR9tsWCiIkatk2kqV202QbFEY4dXqqml4YKDZHKIbdMOW
UlcS5AzhH4n6gt6ZxlH8rTA8VSUun5pR11k9oJbKkoQMtY5j8XIKW0gzZyj7IKWjDe1dkIncbZFV
nX39Al0dkQ7oPJ6dcEY6JayohQaUFmKrDlnGpf4xDeSma8Chc93O6vKc2aEcgm80CF7raKIX7Vee
MO7CVbdGE8lCQ4priobR9QqETqtQR15bRJelOJvtKEMm667IGOGGtHZRgetXQtl+af9RaS/Drp1F
PFoOejPory2XKNbkj4YJ7Ey485dm1XgOkDYI5kNcxaIJYo2QyHKn7sues5F7Vy0+zeRNNQpeyAkQ
QcrF1CmNON0Kk4Reeb+cLchlN89ROyoOeCp4okfIkBZzet9n9UC0pEMqJhTL2z7GdwRjJ0CwpIw2
YzpEZqECcscX6mQD/ZO4fZGF+wC/TKQY4CgoHqmMqV9ODDrqW7Sj8OwGRR7ioksvBclzpRfKnBxG
LnmYWvkBqQz1lCZSalVlEL6GXK0wTK7eq0A4A6aBxxWki6grpw7UUo2kEXHJRGpLACmKaTwLj9pz
8sV/Zn8EzYprEwi66x68PtL/WaWLklEmJLwUw2ppFUazG7XXoP7ipGA7KN51S2s7HyTvUNReyg4g
VLic00RBv3dTYE7lCoDDmk8ea79iTeJauI6y8Q8VAIgh6PgROa5a6LgpQUOUuBnb58So73jAk4zR
rYxNlg+ETyvSRY/Xx7ZSc8O9dmaXWrwIv8r1BuKusOBKMkDydRai6rZUfH6fjQEEVPMgRtvLMFmD
rnBbXxRe8kCQrHHKyi0gAyy1k9V3+tkX0bx2OlBwFYf2MGgokfKgfQSCI3727zzpCktvGF60dlSh
/iaiGXyRwaJRTVzTCG0XwlgQo2Wv3qYZmn8zu8NcX5/odUNA/CAJgFIEXbOKQnlKDJy6B0jt8Kg+
CG1LtPfw67qV1U0BzCLoPiB/BTnIS1dtpgbsnzXOIY18gFDO3KXudQPrm/3MAnVxTF3d9TmAWaju
SdCgObUbsJhsJPtPSCaLs3TwB/0/LVJnfKpoSdwPPUiUtc/aRpIvlbtXLm83QrgBdBqpy0k/Kn1B
JOgDaCnpc5byz8otA5weIJpLX/VyL1/OKtoY/XmWcFku2tL7eDJ0U8qgpFQlGY74bqjd2mj0bSFW
FifUrOz3Wkiw4FD/u6bUkZ4GnTKNy5qCOsMCmes2cSFyz/LPn6T2r5vjzMwSMZyFiBNXZX7cwMyI
M5xAedaF8pYbkeANBQbiNAe0i0XWM7KQNooQVrUNbnvb+5ptFtBwbbxI+aEcjnAKTSPUeHupB12K
6ONOr2YzBmdPDS7zsnqaZDtrVLwLC8bWXIuFEIAjRQceerx5qcgOScpIFrI4RRM09DgMPvqD9s6b
LGEl6VbtKIhSgCxHcz59N081QAyAt8BOcxrLnaxvQe56fbOsmFhIjTFr6pKMoHOcWjOnaVUMUOe0
led0H7L4flfOFwHvBwjMAzaj4S68dBIU3LoygvT5knWRgVnYVD0UKk3R/+dLcmGHWpJG7rVcNfr0
kJXfQHiDjIGJhV85kAFmQf8/BoI+ZFquN4iSROfUKT2UqeZM/XFpmm34Lya+e3VJVGOBVqPWrtIt
9mFgcHzaqelhEFylOQ6xDRjQv1j1MxPUqR/oqT7WMUwAN9PkO5gAA/91E2uYgQVhBlCOuJBX0S0e
yDC3XNoBAeS7yt53YgfBAmnNafPHY2Wf1mKSC1vUHYMkfi+FDWzFsacNO2kAJzkgqoZUED60ctUC
cXZd2EN6L6WfrASKtOoYZyOl7pso6HKuWkbKhcT41FMy7YOb/sB7s4MEsZnuP4RNa4371o6czuoe
YjPdVFbhdS4Ul/eTI29qG2WMaKGNfQDPHfOkXgkVL6aHOiBztS6lbJmeJ8Hi7ZHMWxHWNFMltelb
z8UdD5KZJ4OE9nUfWPXks4mhNj8kf+a4RHR4SAffrRV7gFK9PjvXjayeMGdGqJ0/dlDPVksYUcpH
BPcZd8+Pz4I5GQyH/sFyUffdxSxSl/oY6YWsLKMRrI5UN91OcCDBbkp4vRRmaMZbYZPclM5saXvV
qkzh5q3Z1dsQfICuZIG43eIt2QGBnNk9QHlMdNKTAGXccDMRFTMvkcSKHDYj57K29Fcvhc4l8Y37
kc5hloY/VeICo4WKeb2ZZuv67K9hZgAkxKWLJKcCAmJq64U+32kpBymHEnQCEpkzx0/Q99w+Nakd
VKRMiaZmt5nGuLfW9ty5WWrPiSrXpEqEYWmx5rQjWm2SUTwIaveu9iFLL3UlwMAYoeW91A4WOvnL
S0yFGweSgjEmorqNGxc5PiEPnHRjKE6juddndM2f8TJGShERBqQqqLNZjnxfKZeu2KauzZjP98is
201xivjRZRIArY7szBi1elkK3Qi/B2hcCqcbRWuOQfeqar0V1RXhhcQZZJaU2erCQacahB0LMkOn
zgQ9QMaxzNHyFTcAFk5lBcpnFd1SeS0LJEZnyub6dK7bQzpYgVQG2gmoXWvEIEIzejRLBcL2bRvH
iNfGkvUWX7yN3mRIoKCUgyox0ljUGcRHYyA2Sz9UKTzxZen0SBqJ0YNYvYTydui2gRiSFI3HWvJV
yZusfr4+xrVz9tw8NcYpj6Y59UsoOPgqQMMFcmf+/BBU9f11O6vPGgAmfpLeyDVRm64E81IAXC8a
z6RXmVf2Utxu6uxB1N8r4S6NM7tvWSQX60P7a5LaegGwyoCfALOFbo3GAsHbl9wCYZipFWNsa9sO
hZD/jY3yy0DKuFnIsIRTXLutaljl1J9avQxNSa0IB4WD63O5di6f26NcZo44Hy1pi1+CRymS7zv9
z3UDrJmjnIIfOkPwFwPlo9KFZlk8yArjEGb5w3K6nL0AqxgNIn0Fv8s7iKOlIKPtcMvxd6D9k5IU
qk7feAOT68NaXScBDS7Yyjy0Sql1mpBb5UQJEOjybkQUE5jJsEkk0pbv1+2sTh/Sk0hG42X0i0PR
r/jEnxcAXdxoH5PfJ6Yv+MdxZBGGrvqBhPfEQiG3dERfzqFSpYqetwtYbvTUbsMpD/9iHCC3WHIR
+iL6ffn7UdgVSMgB7TSA6CpTgJsBqpXvWaQHa4BD9GX9tbP4ypkv+PyUcOqAygonwJTvZAl4LkEd
8I0koDtoIkA7lWymtf6K3q6W5M2dkgBTLo6HDIsZoDf3+rjXzn0RhzFy2uKC+abGLXFjNSXDUp9D
plLZopgwJ0RnyRCtW0H0Cfk0kADSKkQcFI05ZcaogUtuyo8WT0J5uJMTRuy56owgtvuvGeqwyAJ1
aEHqhLIV+Bohr5yM6EZKWXkjlhXqxNBGecrDAoORINJqRZx66iLInDOZ+uiUoL7cxspSWF+q6zwQ
ope+oiBHo/fo6fAKEkTmW1jb9fN8nxRE9YkJzHVn/Ym/rrvDstxnN/SPSbQ9QakKTYVYK2psaeyj
VbMZec9ROFO452ZzdxJZaT+WEcrnVLHnsZ9hJN0aZDzgBdqbfE5YTkf3rf0aDLXXUo1rRqBnea/C
g+I5fZW3+lNsnMLbilSane6LgqB1OY3tVrfBMCszmpXo5/Z/7CMSlpH9MgD0pc6soTBqKZsGwbMy
0kI+QyaVTKbU0V9uPDOR/tlN+WNNX+g9US1CAsagQgAQo+n64MuTxxXCtmj2QsbiOf6hTKC949wE
NaAKTxRl5qTJmx/8hDwl72+OQJxtve/JfN+SlIDZriM5ubE3mxMfEMZV/YO8v2af2t9Ax4HnNsYQ
dU+BagOx3h4ju3B1K3KTYYfeJWIH5oazBuLbyp+OcaVSV9CvCab2Bi+MA4jhlMkDc/6NrhabDo8r
hg3qoPxlg9oaTYltOdTa5IlocGxam+e3elk5jV89Xt/oq4ZAwaAi86QtsFTqbKlDRcaBPKN/wouh
8gCxkdmRZYZP/uhY0Cu25AAR8Iu4uemIHzoXY1bo/uQ9ScSCCu/LZL7UL9bLrUAeR8h+CAG5H14j
07ZLYqLSsX/wmjtzw9iJ1In9M6vnX0GtXJWATQrx0ORp5SlUjpy6H1gU2WvzeW6CWrg0EjLQSWDh
ZCQtEm0ykVwjNTTbRMm8vnJ0KuE/o0HGE3AnpD1VuizcRpJYjHk0e/FWeck2YOZrSQw1zoWFH0Dw
j+vmfrAev5bwrzm6HqxUA+AMCSav70hn7o9jaI2Wk1vbwnQ182APlu29+rfPn5CTtu33h1NHDIaz
0qVLesg0l/WQRUEmz+HsidOx0noSlidet4JiJgNgAUrzHnU2l0SsmV784vfQdR4V/+XdSGflgZpO
gMksZi9qcc7Exr6PPexILfKGHIedchzzt15/rJIPsVmIEqPvcSwtw/+KMvDdGt/XV2J9FpagAPUU
UOTRPPN1Nud4WuezFwQO15J+tgQXRRudCIqls8SKVhwapQjcWyogOQs3xeUBkeNVxOV+ynu5qmeO
xOlP0BJ2cr6LrZifMuf62FbOVjTkA6H4kwr/Bc+RakDVq76ZvSlWKitvo8COGuP1upG1gEoFAkDC
u4hHh96vYLft9JgPxdlLoXSSZZCRKm+EDtPX2sDSPypzQ1A9RrtOa6dBbQLbZRW6bqkGU6FkdXaX
wA4XtQE9KApyyotakKD9Z/ayG/UpQBbU6XZavS+ceN76JLyJoZdpGgeE/iDkuD4LPyBTyquRV0IH
H/L9INmlwV1amqZqXHW81wfvowhWX2BwoFzSEnl+z6LWnYe7sEl2YSI/tFG/jTlULPWcaC+dQpqs
NfVoU/lW1r5XYWEpwbcyz4RnPJnXrnoEoOhFBYftkiui7qd5VlMxkcfZk4/HF2Ce3/aIOMbPEYzy
JEUUXNRWDt1dkZgPgXV6uj5Fazvt3PrP389eaVMAJFCTT7M3NrvuflhIqp55zhmlU9RYONeZFAvi
75MG/bZ4QivoEQHVwuIvZwbzQu/7XlBnzwcyTYvNMTBsP/LtKbnhISEkh0e0Vu/4x0y08apneMTP
OUZ7BPrc8a4GnRCYgynrscpHXdhys9ftGvtldKxiclPONmPMrtUPpLCvz+/q6p4bpC7kecrnUYca
kzdWCimlgLSDWQBpoCfW+NElMyh1zTpHP07/GQRuWd5AepqTLHW0AtUdZLeObKMjMgBpADRf/7aV
Mx/k0sgzAJGkCkAKXq6EWgDgz2UtPk0gbyhSqe9NwmhPXzUBgVwUkyUwkNBdOnULIXE0V/FeRjiD
zBvDG59S7/owaDWf5cpES+FfI9SaJmnYtaoIIwqwYyJKL9Euc3Flq6blzE55yLfKwRlUpB4sOFTr
4gioHsIdSlxHlN8217+GrnL+52sMUMqisxahIH2BS0LZi4FW8l6gyZ9xF9lis62HxObSb9l/VAcn
5r66yNGEgTCbotbeYYsANLTNwQImIttxuaQaeO1iaa54bxg5MnYvQA6CTByAlyTddeNMlBSSTbng
FCF6OMqnNGYgXNceoiAzXxBKIGlH+yHl7h3EkfQ8xFr48UOnvpTlSXW7Jz0ww9CRH+UHaZyIDFbE
qXGbkMy51Xa3Esc6+Jcjk97lCq50lGdwrP6icYHDAE6Yqrwnop+Pv6ueasMC2zZQlhCVmnbXV3yZ
09/GQNCKPj7oDNBSh5rezGCsCwRP0EGAi30kyaRrGHH94sPXjFCXxFRV4hj3MGI07qg+gXxBwL3e
v1wfyuptgOPgv2OhL8ykrxpR5jj4z6SZmvHa9k9ZvA/Dk64c09HuEYMJ2+s2V6dvifGgMYUZpDtl
C+jtcOkcCp4k2sZNHzB+Xl6dub+/Tw+pTap+7PhC9MCtq07AZ8jRCRjNUnQCXgV5QRTM+UTyOJ/f
hQG1Cw56WDIJ+iCvrBhJiJGgWoSbSQ6iyHCGqUztWPHHlKBTCFPCCeG8B14MLZV8akgNmWIBEbLf
dngxzwLeioTXq1wiJXqNQjsbuOTPmKXdW4iS2EBGKCop6DxS5oDoQ9pLZj63hmjmAeiUSNQMQo42
q35ozRKvWAgmcsi0mBBaVm75HiGKnUmp/FQIOTjiJuB6GpIpUVu45TSHTqzOSkp8peJe6qEeR+f6
yq17y9nUUoXJBlhkI+uwdFbbIL+FlgA3Az3oDOJJwtKoWcvIIMP/Pz+hdST5QZoAM40Fr0a53WnM
3kq3sxNt9C9HNNvb+V4k7c100B0eLGTdY0xYTc8/JO2/9uDZF1DvhI6XJ1WpFk/l73TO5tA439wq
0qFK7XK+C4CjKDd6rltp7fDVi4yKUa/mluyfptBJ2t7O9TsDipvXF2F5bV/7qOW5cRZOoUFCrAoV
B0Pa2Dh/+NlM/WeRVIxrbe0iP5996mKZmnYupxJmgonE0sIE2xuuhFRm1jA27GrQDpI3GRGaBtkF
+jlmzGqfpwIWWiHgnohAh7CPnvpth1o36WJSHfiDvEE1dZPu4tPwUZoA2u5Kl8U5t5Z8gMP9/Q5q
ZpMyzAvezwQv6632ri2B19FBb0lsU2eVa1fDUvQUA4yB3BHYpChbfJiO3VTkgscD5u8G6QaKxIVg
GafgZed/NrfQ+cseGEu6GqmcG6XW1J+rbJrUAm0LWwRnDcnVZYpBItxY+m3v1aWTJvZ1b109jKFh
I2lAgeHf5e9n3gqiGF/R21JAWlXcFbnVNTYK4ddtrO6IMxtUCBIEZZOVAmxwkI09qbnN516B1y2Z
JkZ0u3p1oe6ISwvPNsBdLkeDNcvBe8oLnp66fvqhqHuexVW83Ou/tvfSqCkDUaOClP7SRFvMgzTi
1egVhV2l4K5EY+MBeGX+Thm3EasEzbJGTR3UhLpUKmCt9t1RI+Ktv+TZktZ8YAEkVs+Ts3Eti3jm
CPzcJoHYw5KeWi0i4fCuiu2+/4hZULc1bwBaFt29AiSvAZy9NCTWUxC2iJ686DsJiKO2ERHi14JH
UzFLGm71Pjy3RQ0KDMz1kHe16M23PGIKAw37wqcEvnSjMAtQs5estN2aA54bXNbzbBbVLlK0yYDB
RIb2br6RlJf06/puWnOJMxN0TlSfhb6QfJjoTDmz58Nbv8+fdMEKGWmQ1dPo3BAVTJTD2E9KAENK
NW+5QAdr8pMP+aX6fcaaVcHNKD90D1XYkTFSt9cHyVo5bUlanE0kRB+CPi1y0QuN3exbWLwGiC6U
WU65GZWMBwNzqFQggQb3pulFDBVqqmkLWt9tUN5xza48RMX9zI9m2jpRt2lKxum7es2o6McWRFTm
0e64+NPZMOVGrjIR7bZeFprzkuSxdM0KgDYtb8fH1FHy7dgGtl5aKWpMzjxYjGlerjH6NEOvJQ8+
YzwxIDJ3aV9sCs7HHkU+rjXr9iEvzQlS0YotFTshdnn10MjbUbaMOyNivJ/WyjPquWlqq3DiVLct
3q2e8ukkG8WZt9ie9YEjs5U6Dng1crMyk9L0t9pJ3oA5MN2Je5EnIv7hXM6VD4BphsgeXJ+StQvx
72cJPHWFgDc7G1D94L1Ffhz5/ZPGmPO1/QvEgwHGKSCZ0JtwOeUBV5WjP9SCB3bgyS2hiwn+79AM
HpF7ZbTSrmYfgPcA5xCSMUBFUss7FUqbBvKIWNQSPnzrpjV3KFGefNNnZK7WBoXLA+VfA/zqAEZe
Dmqc6jQJBkHwfN8ekn7jG4U1io2NFh+rBlAxau/S8p82Kf5kdiD5if5EiAYIALFfWi19je/B4IQ3
+CYDKeGNMdnArDz5JLuzk4d9sWfF9qshKDAeGhLDEnoH6ZpiL0n9jJ4vAfj4fX04Dm6qQWnUDCz5
/robrp4MqHcvrSUY3C86nWqskzCsfMGLpreB++K07RD8gepybpduHZvQU+V5G/DT6DUe9pXACNlW
1/PMOjWzHNgoDL9YrKv7rnDl9yp4TvRtHdwqSA6z5OnWXhjoO0F2CCpWSALTLBhj1OBPUyR6k5vM
pjiVpkGq+QVEWYLfQXQA6SK7PubJJvuEdveDnNoF8mZFuYE8GGeNwXcemLnJElpZORzBw6xAkgI1
kYVf6NK9mhn8VIUuTN6SRZiryDFSVl1/bYde2KDuuW7KelXMYYNrZGfgMkfm5IPaeEO3GetjHBxH
zgprHdjAwSmqW6H+f38BtXXzehK7OQGwophQ9+pdUDiRtJHtEdGZwO1bP9j3lUQKvyXNMDqykW2r
hoEEW51pIKeg0wr8NhLTlzMNKgDI6Y385E1S/zb6msnF8ev1DSUu46CuOoDr/tqg4k5dK0oQsWGm
J3dywc6wDbeN/XYLPSgSuJAMuEeOaSvfquR199ARFjvWWtkB5hf04HJCYl9fDjHuFGFMRyA4Xo5v
H2CvRs9B5rabxHSBHPFw76L1ptmE7klnHM0rF9q5YbrcN7UAAkHdafK62W3UG617H/KXVGW8vFhW
qL2iF3Mx9DW8CFK1mWlU3V2T6Zs5Rs6N7ziHsZbLrvi9lgYS21AtwEFM7Zoy/O9kdmZrHY+3udO4
kT2Te4LZfNVJt62ch9MfVul0zU3x8APsDXJnwPrRazjyytQrKM0J6i4J7kU1Zxy7PwcdPbAzC3Rw
L0CfpEZWC7VZggYp/ai6vQVuyEc4Z0riJ+NoHEezJZ+ZOcJvI5Jboj2igeUR1ZWvZ8LtWlcxBXQN
gfRGIiA4ZEz8yr2AN9v/ZoCupXAgRAoWKLv3UiA80pD1S9E2VrjF0b/zt5np2jdebCdO7WZOaiOL
aw6Ec3ITQcf1L1m7iS++hHKBTB8M4Grm2bOCDfQ/IvKWW8Vxvpnif+Ns52OmDkhVqwVQraAcjG41
JGUw6Riyvg2tngD19RqgVPmAKHFAgxazb43hcXR7aYLTJDPUH9tvjzNsVyQj4TYjCDsIFn0kd5+d
U9o9aTdfh2f01ZIHpHrN9BhYzZ4JQ1u9rlDHEYSlfg9d+eV7z98rEEuU/HCeMBf1Y5FsipNuDfWN
LD1kgoDmqLzTIZdnalvGai9RN70vzu1S76RcVTq9TWFXdDMguZovEOCZmbOx/p92lmPubHx9NEhD
kMBOQlqH31nKTExvIH8YZtZOy0VJAPwEoF8HhJ0y40uRWKkDDzPK5+3tY+VuA8LH1vxU5LgHNv4N
47W1ul3OLVIDmwOUe4QBFqvyDkKUQIOCEQnpxK1igeL1aCg3PguWtvaG15cmALAvQSAS1cfLUXKg
OK7kEVjbI5QJJfMtStxga6gEtMU66yG95iDntqiXToS8sC4mE55tHTm+DLoFNYr5aNlKz7D0Q7dA
u6KGEYmgZJFBa08dB3o4+UY1CLxn8brZuZV2MLALhV22dcl9QGa01Tvmd37UA5K6p730+CTfPBlW
0eAoZK3q2vGAxgc09aAvHNgg+rHazHMuyBj1MX4JTpop7MzWhaQZ+cbmZzjtD13W74H/NUZd8YOW
+kNQL8u5n52PN+etcwdX3zlw3ft7w+xJur97/LKf7ffKfK7d0UvNTWobVvDAfm8KaxcRBg4qX7z+
wP5J7aBh1JPU4FALaHs5309JZtVGqmPNZ9Vu/D7cKSI4fIx5LG55LsBl5U/aPsnV4ilSoXCkoDTn
xvys3fRFlOI/KwdXmmXttsH/CJSWDMYJthr/6eCbwNsYagv4bGozzFFYzpy/5BUs39V4NCGYPm/F
GxBsnIztqfj45qzNXtl2RDdZoJdlp9FLh+ZICRJrC+iDRvNXeamHQ4EMfDPbs/AhCY8T54SkVCZG
sMkytDjs2fmpx5kUQv9A8HrNe5O7EsIlpxITWrJ4F1bD+fMhUfMZq1KBISGNouXEetkjHoEk2GDX
r6FO0MZcEkUhyZ2+L02OI382T4wTfG3ngfAFb3PUTX4vZ1b36GnOYL6sAzPVjgoUcGIICUSRKXPf
PlebPGfKfYWKI2nKnRDYiTw/Xv+IVZ9CfkAQoeIhAp1NHeptXvqpnrSClwdusp+J8f7cOG4bkDvX
toPXm93upL3i1GHSuQorFxjYD9BOA2gqki90JKxnnKTNNTCE3S4hR6RdBnueMN81Ekwn6a4jjHBv
bbkNJF2QdlkmHUQil441JnoqR8t87yVI9o3kuf7OCVhqyA1BKSQ3Dava56a0fdpsrk/yykEDhvLl
oQGUG3geqeO+GnH+SLUILOrgGPlbFXy2wwFymB0aOKTY6kVWfWQZCbVXLwxSW0gRc0UfkWjz4k+h
OGpCbf0fZ9e13LqxbL8IVcjhdQAwCZRISVR6QUlbEsJgkPPX3wX53LPJEYooH2/7xS6zMamnp3v1
Wrq5hPmbOaZ4aKMLVsXTWodDupxNJouCnhWwwdr90LqjHY0Avi4QIc5Bjy6scNtT1bMqDyNYGSs7
2N1FR7oR0UQv/ZEt6KI6+gZ34oZ1T2LuLmyXObTtlElAig7waRnXxOUAIz1UI6uFtzVTsN2YD5YE
nh+XURf4kqJvnFIoSP9lgGZIsJPqlH1c3zQzQ4dzQHPo1ECFaFnjFjHKQT7TjrUMCKl8NP5MUAzq
riXjVnzxI7IBCqECx854uG52BhBxaZZb11ENhdTMYBYSFfoQOHIKbN3eWpndpkSXWATyLWNlOfgE
Fr5r9yLyHJqjeu2TBZ2QciE6+e0j8DGyDN1GCeSK6Du8XIM26CqKt6yM8G8LXdKbpaLN9P9fHpTL
3+fmGCl0pUuaEYMFIF03tiokQ5FatLXxJi0fVCi4idXeip1i2Gbjvm6X9tjvg3ppn5tsJCH6lk3j
kweSPfeHSnv0qeOze+q/j+9UvzM62/jMyEAAY72+0DOh9aVt7mjlEGpSCg1jTxIbNau2yqEhcegh
nrApAZd21WqplPDbZcCiCqAeKheAMvLdeY1cD1QrkGtXaJ0AtCm2zCBGk0SqbXS6+iBQhUG1tx1H
ze7SUFMIuLF19FoWItCFNEzacA0YQLyHQnKekyHs+g86dsN7JrLxM4OUEXOvT9LSF3NPgnGIEijj
AR1UotVfrPSNAug2DW+0vrLBYrBgbWY3oCNmgu5OcE8ot13udkmqczNDJ94p0p7VYmvGj6xZXR/Q
76vIAksP2F4B50RbCI9JaRKzU9KhnfAvDIDGxB6Kagt1dsfIn8AF2SXMzrKl9Md0irhTNknY4vJF
3AiIFDeLhtVYTQOmvdNIy3gdsuS9b0NhIWyciSeQUJNRTwElGtQsearetFNZ4EehfNIrIPyTXVWS
SN03oQycrL9qQQ5BqnJ0zGYVsZcyWTfsyNKCaPGfJVzVTOEFnwI+WEjCIBuNFrXLhQwq2ui0ZfLJ
3+ePhV04mruNdvlN5bgmGaFJQ5TH6+s6U36GyQn0jZY4XBh8OkAIzaERNZTphmNGKuSFma060m1v
31JHW6Lin51rkN4hhkLRDKwz3IriwWQYUZcAQJDgFprY9j7Fd9lmdmSbEvFD0rzo+Jf33XO8Xhjo
3A7Ggw04YPB8gPGNm9to0AVfQOBxCjOCGtZAoo2/rW+M2xqJW5Av7b6KLZD3Jzwbt9dNT4Pit/GZ
5Z+b8+xhgp5fyCjKuXKSQBMg5GuxI6wDbNMdE8dfIlWaeZ2i4vp3nDyxliCPXSZA1fokfudOcas4
22DHbLQa+3elq6L30EfysF7TkBRLtbTZ5T23zSVGa3NUmU9hG+wLNZkIrIIbBQ2dthi6YEInzQ3m
12bP/0O653LQ3H1fI3pvqAHDRu7QdxAJ3Gm9p9niI4KLJF4ILuZuQOSUwPqOtCA6EQ1uK6U1Emum
1QOd0t/0rd1a5DPQwPLrAB7dhe/jEgvfrF84M8hTmMqjZI1h2+LKBYZ/IL1MZMSwXtQSbdd57/7z
LsH7Y+nlPnetnFvlAlkkufu66GG1Z56Y2lUDKp4loM+sDch+QNIaTh55pEuPJ3RyU9NYAdZGfqoF
datIo1NLMdHkU6EQU9gy0XyT0u/KXyXySo43gr/pllhkZlyDNil8g48E6RFoFFx+RBLSLBejVDl1
dr9NPkDIs8J8LsVN0+bn3MC5FX4Rc9AcorkVVtQ9I+pb7zRr6a14ybYo4S8l738c6W9j6IoHhwKU
tvjnuR8KIQt1GNNIv3qpo5Xe7foB7Sf2UdhIqHC7lIDoGF1/j/pCNDLj7jDOv6an2OjM3fXVqNFM
g2mKxhvLjqKDsvMz0n1Apfe6Y527vC5McbsnLiUxERSYugHc43g0HjLEf7b6BxXNRfjFzE5F7wge
VpDdAXrwB0dwNqxG1oMMjIHKqVylj7IN/fD7aA0+m5WbvWL9nIWhzUSQF+amzzkzNyiDbww+huY4
pbM3XgIwMdq+J941DxvN0R4348OCxdn9CdYtAxlzkLXxhc0GTJwFyxsMMEhJq7iyuY8/oiO0iIh6
aMt7cfSqNHOqxVtjdsNMoitwAoA8qNyGacATJHW0k0/Oi7wb8YSI7duQ9KfuAQmd49JCzoC/ptwR
PLQq4i9J5d5utUmbIaxzAD6Ym4sOtWy/iZxETNBiSN0gASWun5x85uV5RDpQ/4fKUTIQHIWd2w4n
CTSo4y7JIFOfbWqAM3LwvjlG+NBJtlra+psS4tnniO1ngvrGIl/y3GRBmBqxE8rPyD5zkxXmQDN3
WiOfnpxRJu1mS8GaKsJx4eVVoDn0Xr5xwI1u2sUSSnemtQ4Td2aaP21doVEW4D4YjvIRRTindvxj
60CAKCLKs1i67ityYrYakdfX9W2736SLjAazJx5BuozKFdraELZfHgsQqUHcQ8bVqxDwwwUZaJfA
Gop2zeOS5ObcpTu9B/5riptp3Y+A3x1h6slxXtQdZL+pQKS9iOBps1EXUCg/Pdi8wwYlhQKtHx2N
avwbF1kxIygprj3tpXoXn4yb3mkflVvqPhr22pNs2w5JeCxPDw/K6VQS4j6nG48gz/pwDFYLzmcm
e6Kdfwu30EY/wKcKJmDS6APVSb7SVCy3upRJmNvKMvKaUBvFPKMP+HItW60w6GCOyqnW7mOLsHQd
uD3CttSN6GnBuc1d8ee2uFhmEHrZHzIRzs1B04r1oNrjR3QS3GHlpe8m2e02uf1tL1idy4lp51a5
eLhFFaKKO1k5Tal5aCx5/k7ftY9Edw6u55Vg+XwfJ45Pza4+rw947rYCkRFe7JOqDlC2l3Mb+XUK
kSwdrwDTbtuAdA9x93rdxNwuAR8DEo0yICnaz/k5u6EgEy9FcoXBJQPAslZJoFQas124EG3P9HpN
T4qJvRuVf2R/uN0o14FpMAFD6dDmNTwFz+jsPVRg4mg3hDDvDzYonqt/WvIluB9KRcJhLS3Mpj43
neffwEWIlaaGgRSZyinTMtD4yhT0outUGa1nqwiLU02z4TGA0sOX7lt642SNj2ZuVQiNfR+M6NED
T3fN3LobUgmdGwUEOzSKKIPoORQ/ZaYCMJO1KPaQohAqzVYCIcRxh+QS2mKlGPSlYqClfxJdZclK
95nhlkLzMaIV5HYIm7wlXTmCwz4wm+0o9U3hMPCOnQy50h8zsGke5KxskU6o5byw06EvMmgU6gpC
CiCNJr3CcHiNM6NEDlPK842gsgqt6YYFIHgYm3uqKckGrNbjJsz14FPWUIu1G1UDd3FapxJIXdt6
Z6aysE3y1IAcuJQbrZ3LSZOimz0ROzct0SVJ0OkPSHMalu9i0pVQiO66xrfRR0s/GKaqIsgZiIsi
8HNhzd+l03lQdRe16LiEnvMpfixMgI+1B2sYiAzO+W1447tWsArChWTZTAngfMsiXrw8fYOpV0OK
Uugp9HQ7fLiDSPRRWkugbUjcZK0tHMSZWhzMobKL/mac9l9IfrSKplac+tidbug57Wq/pxsI15GM
vGh3Gcnes9xWC0dPbFvI1s7CbTE/Wh15R9Q6JnYN7nBo4KQd9J6pJ7V1WuE4Zkf6pKKBB/x9W+wp
QwFTVbVv+tthCbM2/TJ/aUJF5f8t8zdIkMksH7VIPVkvcm5TopRrOfOydl21h4WU+6wHQGyhoOSP
ZyIPvUCvJiuDPlXxGH6xhn3Topi/UFWY93RnNtTLbcPyQY40ETbK1f4G3B8giwqd+y9/FXitTdzd
5uF7Y2yfoBZBrrvy2cEBygh9vony58f9nblyQRmFQQpG9XQTwcz13557yEwwyf//bS5ia5DWNZTp
t4eTuzuFAOZd//3ZkPDcABenGVofg6kGBsx444N82RZeshalNhVlNiMno3LMGp1YmdfVC0HbT7T5
a/+djY27mgqDYQMWMJ25+/3b3QooKtIVwOFs1wfPK7a3tzuZOA9GTAJn6Vqci57Oh82duj6Ic8ga
iurUDrAfvt/wHiGqi8ad7X1ys86/n1/Z4+3uBGTHcaPk5H869H+HzqNFBSkXlQ6Cn6f2RfLupgeA
79wb9nD3UAOVuI4XdtGsk8GDDXE/3qcAv3NT3Y9ZJUkRXCoFCnE/2Exzand43IEG59O3FyZ3bm7P
jXFza/VdHIyDppz2qkt3hp3cb6TXhW073QH83sGZgEcBIxPy7ty5SFsa1H6TqKc9Uoc34sreHD83
SyqiM9gFxNcA3iC9BfrRX/zrLc6FqRnwkBG4/L9XHwVJfdwLH9bN3fa1dcN7s3RubYWSU3uizkJK
YS5CBABv4reyNAtfcOnPEqNhStHK6inWP4rhfcgemfA+yO71mfzpWvo1k2dmuChbUJQ00aH1ebp5
mbxmaLeHGEimgnw8QsMe50ElxBOOJuk8u7Z1ajOgRQdozlgOSNsaVAOuf9Ds7gFmw0RuCkgH/j7M
Q7kQ5QGireKbcJd0a72BlI+DzgZ9oeY+bwha0MCES1Mkfjm/hlxIVmaG2ql2TH2lfIj+Jk3dlm7y
JQ42RZnbrahJTbRoID3m0X4CaKhzxmAqcyvXIMLDuBoVO9m+7VcQ03lAM+1XMNVREiIdk28XUoOP
4FBlB3QLRw44HU/Xp3iu0oA6MGiKDAVpW2ipXQ7dZ4IlBSG2lrPv7H3pZQTldruERg3ztF2o2429
dGJ/uOD5fXZuk7ueTQ1Z1TqBTQQayH6AHYu84Y55WGGbkfUf4rl1YbsbkTxsjs7TwoDnFgDNQICV
AIUEWCvnLqpanRgI4G+FhzyxVkryYob3Clh8+tQFLVkM1npw4SH8ErC7lxLks3fsuXXujlWjdsxU
c5iGvnfKg/VsiGjJJWZsf4P2cLMw1ulx+muikQ6c8LvIXfMZutH0e0mIdPXE0KZSb4s1SOnS0HCg
24V+bdPpY6cO/1w3OnuXIxT5r9EpRjqLgZpoSKsc4S1i9qcXfw+IFdnfVWT71R0Oh+fM8xT71t5s
7KcldzETIKGXH7V7xO+gQdO5U0yL2I/1imkn+RvkIV23bhxQyfTC+voAZ2K8CzPcicnUIKF1n8NZ
aGO+HmMTcypEsT34ar0UHMzE5YBcI5IFyx9Ylfkne6DTXBvbQjshF0kmqtz79WFtlyQkD8CZLhyN
6dhd7BZcbrCGcyFOuKcf+PnZwtFRLLpEC7pTaiaBEzYYWNOFS0KqvysqkxlDBNAblXk4du4AduBh
18rAbE/9Hb2VHGXD9siMf4FNax3Z2v65dlWncqz2uDA869dp4AxzZ0+LtDgF00x3CvRbv7wRHuqt
wrZRuALatK3fDfmTDRCY0T00w2QrGq4+rPcE2mZ4nluvcgVuR4fdF060L05Ds6XRM3gjEtlOvHBd
+qRq0TVROSguCG7wmN1lid161kmKn01mhw4LSJnc9flaK+wqAlvXJn/Qi0Mp1aRE45hA4k36XoCb
pLJWgYx3rrrJ0X67iwDOjKHa7nSyw2yK+iFJgbzTTLdTABWRa0Jv+6mrfl9ojKBhB4XwWngGywjy
Aqob7tWPuFpsOZ+O0q+tcraG04V6tlUsP0Kh2DTak4ZG+6cKYrI1eLA9CVx7+BjjqAluFbrm/fWT
9+ua/llAVQZodWIs4gXoTBoOrTEtoLQK7wzkqvyALDHNLdngvFebofBe5rBxo67RlZbfyEtnen4b
/h0Ft//B8DqYRYBjxgbipHc1YARPFFuEFDf++/UJ+51652aM2/LdUKRaK022CJr4tGyjJK52vPVJ
TiS7WHU3kv1gsYU2wtkpRIMk3sAI3iBJd7k52KAXVS1SGK2rZtX4CZS6JNq7WbctGdBAfd0/paG4
xCT1G685DRbFDPQgw40B58TZzWJmpC2WLo7fxBF9ZDK6VG7TSJpwvqi2KSCE7Nf6ZyR7+Zd4V5oO
NMeJ2hyuT/ovn819BjfnwDMOqZjG3VSJT1cCStQlhuy7Eeo5BRSalNV1ez8F01+H8Wzc3GGMtWxU
+xrzrRarOiSahZptFG9L1an/ZBoxIMgApnpIeOgHM3LZlhqb7I/01XYOxCpHV/yUgPDLnq9/1eJq
cE+/KoyazIiSaetlyYY295pkhx9B/mjZLCPqtnnpIPSEKUlJpTtUuImGBXfxu86GlTDAmoBQz0Cv
G98xkcqsaliudadKv4l05IgP6cFS7DqDy33V/JT0Gy0lybbQnMZFK0dMrHspeu6V1WDCs7s9mlI0
5HI7qEKvlW6vq1ttEQMz50qne3Dil0QQzmf/B1THVDnV8ZEl0XdxjwXUj6m61et10K+TaEe1t8o6
aMrDwgLNXfdoYZ4YLBQDSvfcAil4VVaCXvcnqHtJ0X019vbYg3e8iA6x8tbrIqh2dqW8knzIFkb4
OOutbBYQqfxTAM2HEKaATDwUndBWA2XMyzNLBd+otAbNTy/q+gU7xIyJ+YqH5Tpbs3XU2ECRDRu6
QnvG3r8H6snR9ylgHijc48/1CZncw9kx+vUp3HwIgHsBZT+KJxFwc4V2hIq3AFn7bGHM/BuANyRx
/lEBNUJLBRgqwTwYSZ+9fzCLnIBzztVKaJkzm90oTQ0Sm7ehSRe8BeedfhnnUglBNLZqVoniqc4e
s3efPYziLmo3keRI9UoX/l3+55e1afOfxQmSKJi1MGB5KYo5+mPUdSR5aBxW3jG61HOxOK9cYO4n
lthnGtoj063oBtWqEDdpY/cgwontGt5/o7n9Iu3Fz2rx2wZ4CxAeSFC/gSYtN8SoHIxRxmqiHNqa
a31trWKwXUMmBMhI6WOJeWZ2lBPVEFzFJIL2k/s+m9ImhpZPDIj8KVZdLbG1ehNvLWVTDAcEkWHy
XVnrEjeu5P+5fjx4POTPWuJ6FZE2BEsMsLWXAx1pYcT+gLYwpQn9J70ZunUvo6KWpYFMFBYOb0PU
sifBVCDRKBrDJpPjzs7bAurgZVKiF37cU4l168pQs2MCtNrdmMmZCwfxng9xtrn+vXPHGeVw9BlB
01e1eDRyz8Qwg1gb2E+qVYM7MZTWmaOYqX3dDJ80+5mWKd4AjkQX0Sgyudmz9Whbv+pQ1ABdZ+mg
WmTHB3BoHthRd+PPbl1D5UBwNdczVtEWAk0O24qrAgUzUI8eqWNtoVmBqD1aCQve7Oe1xu/L8+/i
Atkmg1SzouC7DPlLZ8mmXdVV5PZI7gTBmwGJWEdJ7SUfOsU2Z0YB10SiAcwC1jTtkKbjjA4FK4pm
hBSUalRAtn+LmV2ph5E5aVcuDHCa12umpvU/m3dBYEVf9SlMyaJjeiCjXTDAecpfY+HiuLSiUSPG
GYThO+VZCkXC9MbtS3VrJLmNesEW2RU3io2SXN9R3Mb9ZZe7Ev0+s/ogxcCCyv+sDXSXR/3nCNc8
ikqxsHv59N8/xn5EGwEmB20udxeVIiinAhPGWjy7wyNY0kT9kLKV2d6lwbsJAKk57g0Dbab6PhBf
AtaSDMoCfbIEK+eyKr8+hLuXtNySO7XDh+RIpUjox9GBqxzX16d2ds9MgjUg0UY2/SdmPdszFgUD
T9Bie0pB4BgMyIBEX9g1s6t3ZoJbvWFsgY9vsWuCKrwtdc0xymoVGurnJJF+fTSzU3ZmigtY/CJT
u3YaTVR9Qw2T5OFXbrj/iw2AeSeIGMpF3P7Q0APXiV1NvRLAZVP4Kk28JJZ86PxA/hrh1j6xasAl
cd48czwKkGkQ230LpuzrI5l1TRMs+T8j4UKRDqysaCeEEZlZdpavc+FRyjJ7bMEiGbxetzU/IHS4
gvVrap/jfJMMRrOgLrEJSqkkRXnKDTDA0oWdNmsEr11ILkACwORpPNqIdW2YN9QzKn9ive/aDRgX
/VWd0yUltCVT038/OzddlkiSn2Hu/PQpbZjTFUc0ki34vdnDCfoDpAx0CxoWnJGhjNLGVzoKQV7j
1I3ml1AtMdzx+ZB/vIwFMTwRioUgQVYuB8KMEMifaoB8tRE0hIbtraSym5QlTlBPbUn1ocYxldt4
L+TULlpXT4PIraLQoUrgdbq/8BaYndiz75nm5GxiZYm2fqhDTrsq0X/YHSvtK6dP1zfjjEeaREFk
Ed0BoL0TuXusRIE0bBvsk7QBH5loxmtdRmoxTAzQVYlsIeKXpink7uULc5wDzGUra4Mey8jybpXi
iRN1HxLCY1PsngFfgstFAmIrVApiRuameepES7wCk4lfnwDWR/SgmZAk4SEmQu+rOnrsqJeB0V+s
GNGExi7F0Q1leoj7Y9j/+3sFJcq/BrllpHoogjB2pF4N+gbSF8bgqn5qLliZ8WAXVrgDUiksUVMV
wxqybzN28pWEgFIPSL7EJ82/MaZjcmGJ81+IM5q4zrCGQ3Mf6sc86pxG2Y8bqh0ozoqaEb/c16nT
N/8WZfYf0xBw0tHKgoIHd0JVMTFFWim41PQHits5yFdAwol0TaXIhXierWX+3hzue12+RQS44INm
ziMG/kMRAGakX2hP6HyIQ0pl6o0tc2i9o01PhOT++oGcCSw1dEdqYGtFAyiQypeH3swTKEyZTexF
30wn5dFXbxIN1KijJyPaY/rXdXN8fvCfKf1rjydmLKosKMW2BV0eW3XpNvToJjyib7Dp7sSSEjzh
jP6tkh8HaJJJmRuoX2X1KWl3fmJDSyXoSN67kM9ZS9KCr1j8Mu7iR0JMqqmGmdCh6oBH5Ku/xlUW
bULPesgfgwidb+ZRCl0QqYuFnYAPJHRF8ZD6zN6kJHhdajCcuYImgioR/6CTE9YvV6Y34tpqjQFi
tup3r79l5sJSzJ5glCen7mK0KPEEGELcYPOFEAkGnetN2D2h7wwcoIH2DZKUJeKGWScI2Clyi8C7
4ka9HEsuB1INFBxyexLw9s8dcyT1Sa5HMpQVXO8jwIBOohqemQV2q6/S/i7UVkXZOALCf11/6xfS
4nzd759tqIExF6EK9MP4/EGEDw17Cx/UiDurXetoMLzN8hLVrrcmvU+Sm8KwkEFx0nwNmI3s5M3b
CEmCBFlZtiSTObvQmjm1rkjQT+ObPwwxBD9YNMZer2e2pr1a0cKlO3vGzwxwtyCgylJq9dhJfvXU
mMO6K/qtYu604k+pmq+98pQA5339nM/6rjOTnFuRYuyDvIXJNDmp0S5AjT9KFOe6ET7d9c8qgi8H
mHiQvaJMfLmt4DMzKWYmrORx5iY1qJoo4C4rWQxx11p1vfIjyDkEYk+dSIX0WytF7cJFODu5hoaE
PnodUbLmjinTu6ILQwEONH9XnrGLXLxbU5GSShlt0zheH/LsQcI5ssDNNUmsyZcjbkXFD5iPEQ+q
dgdv5fSAPVfdRmvTHT30Yr3E5jq7Oc8McifXF7OwVJCowZt8D9A7KSBKdH1IsxNognVTM8EZDkap
yyFRUDlp1IyopwiUxMk7A8instMPnbo+6MMF0C79LwbR4Qu6PKgF8KgnICzxUFJw9g3UU5Jc9eJ+
dNU4cQMm2DHoS0Q3VAP7ulE+BfbPXp0U6XD5IR3Fy2YVdRw2gHZCmLzuEqdgUmQbfa47jZz4a9b0
FqlHZXSExFiXmhVvZGMo7wcriBb269zJBN5S0pAhBN0c/1JTUquOaIPvYCTHtWXLz9cHykNufgZ6
boA7lIEidFKfYT31teKw98Dt1hKUXY1V+KcWyRock/HoDp62Du/RE6FMTau38ZbmpLpLlvClU0aA
D77Pv4WLHQ0xqZI4xLcgpNHXUia6kvLdat2KlceyeZN8L0wWnO1svHpuc7p3z55R/dhCalTCBO8H
sOO87MfSGcDyEDkd3nNwC+H09/U5nzukE4UHnt7IJUEa7tJk51u12osJchbUIGHxLeuv1w3wQN3/
LOpfC9whzUpB0ek0kY0drvpt49TUljwlWkW7aGO5yqbySTREC+NaMAss0OXA6kFsSrOiSMRB/EJN
3+XO7W/Epn1NsxZCBndyQoL+KUhPQYKeTfCXV/qCw51fTrR7TbLScBk8JFotKlwxSGN4ep1/0TbN
iTFIqyRGKr3u7xIjWQe5o4WRLQSbKpB3cipvFiZ/ukJ+7WLEaajnYAXQSXg5C0Oc9HlQGbEHJbKn
NGZEj+EbR/A96/JGLqH+J/dES4GQiqH4oP4v/hINtf81z+2upBUxASauAODCbNXP7UIriPwphaot
Qn+ndBQjXrjZZ53UmUluu0kxhHP7fLpUm/c0MpwMibgAHAnXJ3b6lV/zCocMmK0JSC8fPkRpnYkD
KspeMCYT/5CL6L7sXpTgTcw8phUrRS0XciyzIQvoWTXY++lxmY7ymXeg1KJaWInwSGiNqpSXureA
gHyJmO+M6WjjKet345G13cL9M+ciFAT66CYyQbP7c9LO7BphKxeDYSAVTHVi9ohql56rky/lZxNE
1si3mAiqQeN3ObK2k4aKCnBCubVXhJiw6KnpgaQNvq+v2rTbr9nhA65QrkMhQHI+VXsnqf3IVqBo
ZGsgnXcH3LB4T6Beft3mXNh1Pjb5cmxQRitFM0cOdaQrs3jqP83srXHkEhXkdgmWO7dSCA/QEQGh
SaSNuHkMSqaIXVzC1Wbfgl8QXXu7Ppi5w4V3D/6gtQsQVW4wVt+XggF1Jm98iKu90AdOVFcLE8Y3
yf5cGBPaxZzEO0SM5HLGYjENAguqx14d1fIm8s3BGaKsdlKrFexKUKTN0AUCUC2RZStt0jhGV0t2
qRUakc0yf0taeqQWWHcD37dDo5uipaF0+6xEu18lgBE+CZbE6OcmZgK/AOSK3CSoGS+/mTZKGEei
gNCo7m1abU2T6K2+MDOzRiABh8IPzgg6si+NCOjsaCNaJN4IiD3DU/dNrQ/XF3huB+HCwhmcxAGg
/3ZpImp81bTCKPESZPyl9jvNlugW5s4DXvHwJBKWGFqalxYgbpSroYhBIFdkC3h7oLfUrvQ93HUj
o1bWLbjN2Uk7s8ftJjXF+9VESsgL5GPJ1FWboZi/lJueGxQif2xdlGWAxecOXqi1WiobVeLFMmgc
KVyKNLqa2AMUUK6aLN6o4Ib49yt1bpJbKa0Vqixuy8TLg3fkqUEA/W/ZVH4O4rkJblNbYqLVpd8l
XlO0xlovO9mOxLC7sYoiWKdTCb7M6nGdi0a2E6IcyRcF24WFiXQsaktcwsXP7c3zz+Hek8mYCI2h
YcQhXnsUcpadebw+p3O3uoGkGUjmkNmC3vrl3tTMTi2MrE68Ojvi+vEdKd7rXuYJmu0vtArObUuE
hOakBa0D48k9L2rd9BPW5omntTeyfJSgHiULp+vDmbtWgXJBByewDArAxpfDoaFWlr40rR9od9q0
gzbntpEsZ/GMzc4bLh30ShgoVvDerymVfGhTNfFwRAC+G9eq+BZrb2Gq7fwwc4AsckO69PifDa9x
TYjI8eOWQFv45fBMyxCEXDIST56EPTrtmKWdHSXqLlMeu3Z0leGZGdQ2YtRJw84BU/rS42kungCl
gmkh045+NpNzyLiGWl8a/WncaH6ZykVEH1OgtHpzNxipK1Spc31JZxwNwHsieigmiSm0lF2OGVrS
WSb3DBVZYbSL5Ab0Zq16N4zU1pO3aOm6nxmfjoHhSIBpHXyInK/20wYo9QTrGsqeTJ/T/k/5nme3
45L7nLNjoOEFLYlQBld5aTCaUgNlYD3xuvRG9T2qa3dDVZ20ZiS6LL1fn8K5dAoCC4hJA9mDTku+
uZlaAP23k7UK7bpkbKXcyashd8EpaaG8bT0mFmt3XWKgJwAkmOCqU7s1TcqlBpyZ4wlJQ/BxSGhV
QZjDrWWRS6UoNYx5QlnYbf5nbBwT0WjDFsKGmdOJbhhUAhQZ/PyoCl3umVrKaAq0PvNKFUnODtJJ
5rbYKpYtgZJC/UrpUjg/u5x/DfLv3i6rUgghTwbRZZK5qLCPz2K9k5ZoTudS8eDGQVMYPOlUIuXu
QJx1vy19zGCFrpOIyN/5wQdaPLRNECvcB0g1PI/r/luPiAb6/9hZqgXMruCZfe6CzOOI9ZEG+7GO
t4P4IOSRI1lgU4zHhTWcO/cm6njI9GPEv7qdlUDq0BOgJV7mQ1o6XtFYTgGwDlddZm3SuGDIWctL
B2W6ULnnEjjlkYpHW/IP79/lxpFTIQxMv2aeIXXxbV+Jr5KvAzxh+aFFugQkEmZO2Qq879ptE6CJ
TDb79NTTFGIHcTe6uSLh8X399M7cm9ArnAhmIHqL+iK35Grnp7LpU+alQctWI7TS7SiEQzJaeQnO
M7eNEaT+OD9AOXiUVUnzMg5jK/GM8Usvh10r7joHjzk0VS4BU+bwaxPxETpX0RwNVmNuWLmkRFIb
pcyTyrK7bUPDh7KdKAF7GAauJkvRJksz042ACLAHqQPmA7eE23dN7oI6pXKlLm0BhRC7m35M+5VY
FdnCxM/OBiTxgItEzxLqJpeboVZSJg5DyVB9zbI1CBKVtZaG1opmeuKO4Pw4qL6fbq+v9twBAwZz
Avahrxeyd5dGqzpSxhpoTG80mtvAUA7D8FLqYkZEEAheNzX9FL/ZcZejnQ/SkeAs4WI/KYmioEux
2fNyh86FJFs6wjNjMaBtqgG6AsIQBEuXY0mVwKzHAEuca/dtdC/4pJPQvKRuro9jZp1AaIuQEtoE
KMrzSMg6CpBIkQasU4j71LxNzJFovUAGGY2z/Z/rxmYmDRoiiOpQBEbrNc9rI6XMCsBqjdOY3sX1
nqVLXIBzBgDSxsMa3h2elpu0vkop1N4xmirLTZcqkkDqqjbW14cxtzTKxPUpT29eVFkul4bqaKhs
fVh5A5LOYiRAQ6TqXLcxty7nNriR6GkeBUU/jQRoIaS4qMtAoQocwFL/2IyHhEbE38FwB3XANh4S
aDl6DUoGaAi3pf6EBObCcVkaDhe8iFU7MD+DFaFZ9/muhIiCuR0zO1rSOF8yxEUvvqwXQqfCUDes
R9FWvvO3bnD0pdM5u9EAZQHRpaQjLTH997MkZzsUoOFOTeZZKir10L2TXFTR5IVZm9toGjyAAnFJ
oPZUbjAV65sM5frMEyv/3YJMXWisOmpugiRfX99uM7sAsBxkU/FMUAyT1yT6P9KuazeOWFl+EYHJ
4XXC5l1bsuWgl4GDxMmBk+frb1Hn3utdarCEfQADfhCwPSSbZLO7uqrTWaKDiAbrUzf2kRkt2LRi
o9glBtXD+6ZWBgUEAkxARAxdkiIgomHOFJfELU4OyYO5eaqLV71NvYFJko9rDz4Ue6FShkoG9G51
YQuZRVnbWa0VJ553fCTGl976yZZTaSreSI6ODwKKsftIpN3rPHsjXA0OJOZweIOnHGMULucYIqCI
LnSQHlfdbo6z0Bge3XI8jir1rIme0Z3hO8rZtmTND2szC3w3wOs4/qDIrd06Je3dCCUsOCV/4XaG
Dn7L79PkKdrT368g8lYalH2R6NfE91dNmDWBOqQ4UXDbj5NXtYeeS9xKHGXNJ0HOAZ4znOTvryba
Appd90l5ysFsMJ7d6VmNJWXbdRPAOID1DMmId11FoIroFLsoTxN5Lu3nGLiwMX+4P1srRwWYDPCA
NEEJhDK44IZxMTlxalVvwzBRRmyLf1mOKwPCCQ7u6YlZaVOemHsGwntB42vDQBz4en8ca97FK1jY
UwChgJfh1rtqqtZlqtflqVHPwOzqdoAXWiQ7iNasIIcAVQbwGqG9iK/Y1cFaKvPALDUtT+pwrB0w
BmQ/B/otqb79/WDAm4QXEuBBEIkXTlYyawpr+r48AT28LcKWYs60DjyLkhP8LeoXD4MrQ29Vuqvx
zHaWMQI+sdPUu57udCEMQrsweUDQ2A5H/u5JQPmVm5/THLRCC7VOTuseFvDfDy+K+/mvhw04z1t4
DBwTArHb2TUXtZ67GJWzsnw2hu+R9Uisj4n595fJjRXhsqd1P1ZqiUJ27o4HNzSzGSzHSnB/KGv1
TfCtoLMBNyO8Umxz1g1DS2wD1SsgLqrZ9sYt5rJRFD/KD6a5XdD6rOmlpMl/5cCAUVAz4eQDKkrk
ZkqhD9ekGsDIibKN68ZLyUe1k1xcK1vABec6shQgC+d9h8Ii2VAUL/sZLV7GHAzgypw5LwcarqIs
lkwid3PBO29MCbvNZYCnNw5MzcrZSodjkoOXQ9kj5+WT8iVuyx1Vw/vrxl3snkk++qsNEeml0oIK
AQiS6akJyuoISkGvNZdAnWVyIbLRCd4es0XRiA1TtRlGX+am+phax7J/ZtbHJvseubVkNtdShS4S
zKh0wjM4w/bt2LApIjarAMQv7QMaVj0Grte5bsLF0IMZjKygQhgrX7PxYCga5+9LBDfGhXoH3qiF
qtVYS618HTXVU/UHq/99f/HWYqobI4Jv2l1sxo7DR4j8WRpYP4jq2xTJLM+JPVeBJplX5tvGtCXn
KP9d0WuuZ1ZwVDyS6TyWGJw6VMFQ9wG1Gsn88VPpngnBMeduiagSAS/Rxv64BQDR8sFrs5cV+GUj
EZwS7dTAiVE1O42HzSQJZ9Z/G/ESXsA6UpzCrYYOyraKXMwScrTaSXZ5rN1lWPz///k3pqGrrVu1
1qBGvNKe7+cnY1u8FAfXzz8BwQJpmENF/BnaN50vS6xJRuUKgUda9G09Gsgkko61l5ZG0J9Tyd/q
NPPy5c3ohM1buG3O8gKjA04cbcITVMsrH9rloUxcY+1Y4vhdqAhoyMWJegWkVDqVZiYyo2cUfMgR
klRgUEL5H9kX//5+lZkSbmKUafSS9TA1apWnu6NPYydQGdLO2re224OepJxlmTGZTcEJiTIz1oLq
/1Shls3GDUBtHks37dzvSvfYKy8u2d8f5aqD/JlQMYdFtZjgUDYwSnWbdVs06t7//bV0K2DQCDTw
EOHSycI0xnXVRuBHRs8hqLhPj/UxO5DQ/lltW++X3njdo7IzNklw3+paqHFtVJhHpxxJP9gwCsr5
8LGTjGntGgY3HlKXXN/aECNBLcHLmRguwIbad2h1ghttZxVPePzkqQQjshbOXFsSJi+yY1WNU2Bd
7Caoksn72eBsNYrN/dla9bqr8QizhQfWgKsh4hfT5I9j7U/mcWmPNHvSQDEeMY6zkCW13vsdcpko
/Jt43+EtagojKzWaOMQE+qUF4GGjquMDaMllbrASVHAryM1Cw5DjbITjz5rzZtLzPEd5bLK8nGzS
wW90c6sNqtfSX3OPLtgpOQ5fIlOyr96vHCwjjf6WTAWEXZhTxNdW75TA3gxQ/NloqJhANTaWAG4k
Rt7gXVeXitXWCeJpIBsM7TyCwQNP11Z/igyJmZUe2JvBiMW/fEqUfNEA7MlBkFLRb2lf43GZhRlg
paz7qjVPKrIm7nSaP6fFdijBFZGq9W4mtaT9a9VrkNFDTR60ttAhuQ0SHcJ0ixUYsFVcdBQfzeXp
/laQGBAb3/TCZXWTV8Bx2I0Xlc+prO9z5emFuYQzvkE8eVn8dgiZo/cFszGXWmzsshYExO3HUjkP
5cd07j1WHvJJ8eicSoJAvp9uIzSY5bhzpN1xc4rH8Gy6PAKZYDYHS+2J/dbIxyKBLoLiBFLs4uos
Wkh4ADLCt5+w7aZULbNh4sZiiIWSj3hMS4bz/oDHcHjxBY1qeFK+cS9feX4amVq8xLCQxRYi6Nnr
0QdZVbIUhMwMH+iVGSTQAPPkZgpArDhhQlueZ7P/p8Fw5KoDkh6kIG+tQEpLM/toQQ2paHlLN9op
CZWEtytN1jqQjEgd8+wmoB/CEyfNUfY0lAxDuUBRBk0Pbotn4yXtt4b2bLa6T6POj+cM/CQUUHXJ
vlo9Qq7NCzOZAXicRAU2ljP7eKNfCuuTBmUW5HJJrnrFEJAadCn9s5OaYac1O7uKvYKg38SSUnq8
v74xE5Ca48BaKGGLcj9OWzlRYWAHGtuG/aIJQzv5S4rOcvmkv09n35oSbrmJ5iZJG4w6ZeU2ajYx
vcxJtqlGkKgnQeUUngo1yl9/f4Zdj084YerI6oZ5LnKemAUTdjXI7m7+A+JZAlwEuhwQ/eAOF0bV
MKVSlAXoQEXBCkL7Knmk9An0o9Z2eiIy0fK1k0vXwLONVKANHhZhOPmi1KUxw1pCh3ij1mDfiGYy
w3Cb7a3ezr2hR4O+befB/XmUGBaxNTbTIclOYbjg9Y4dHYNc/TWZWzP7FAMFet8Y9/93c/pnlOKR
6TCtTq0Mxsbkt1Oco1ny+6tOf/X7wgstzQEkbQsej1SOZxpP1KRehNdF/KDK+OLWjxpIH3KENioQ
In7BBn+NrUxDfpqRRxy714J2lzo+t78qctD0X0TfanoUKkntD/rBkqF1V5cNmhdgckAuHHmj29OU
4/aKvseZraOble6RTlEf26Dzm/Hl/pKtTumVIf73q8thSIlRZyYwn2x6GQxOAlyGbe/laEL/7wwJ
+y0t5qlfOowo/Q7m4dmbgwRtKJJHzdpVBzgGnvIoZbqQCb4djQaqtlqvMZqpAJPjc9Key/j1/jjW
wlWQwPGIAIgJVSRqcKp4qt1CQ8wfEojhqmDPvG9gdUWuDAhjGACXySYNBuq9Ggxom0x8RRKBvjXI
vNuoVzaEy5oodj5VOmxUB8t7MrzsAKj24aMb1rsX5uV+BFWDNmT+7xLvW993/G/6pglfjZ2MKHF1
wa4+RPBzZUnzVJ/xIbq5T7uLMm6U5tP9+RQJ/OAMuL+ubAguDvIrlrYVbLATVJvbY3PMfsS/9Nd2
8qaQhfVm8E3m1Y/kk7Nrgl5CSPDGrXNvrgXH7zMnLtQF5vvQhmrE7C9ecQAtQVH7y9HwiGf71QaY
OeqlX+oQ2uHYGCxQPyQbdVv+WL5oP4ufaqjuNfzl/sysHjIA4XAiAIAYRDaAvsj0tCc6jusfegAN
RvOk7qy9nez+OzPCBFipQjXawEyWH4r4rI+vDGQx5U5vfgNX+y8nwNWYhIt2mZizRBxabk6QIINm
WIJkri4p0Kx6rY0+fGhmmWBUErzWiNycOD2M2PETGvc8i3xp2bC5P20rqXb47ZUVwW/VAo3bqQa8
uo21Sfqgj3a6cRrN74P9jOJr00HHCcJ5AK7GsrLQ6iEHRVUV1TUD+Enh7aNXUZmQCEuWqP20pYtu
eLPDwJVaMPAWN44ugwCvtN9isFx6DDJ9/L4VTj3Dod2YgID/lBtL0DfoJfLyIOsDUz+PNSRWIDnH
EO6bDxlF+SYDjsKQeM7qbrj6AuFMVEGTRkmPL1D80fzKMuzHcpsfAN+wU1k4uD6/f0YrOJBrxSPe
EhGOpAUsJfHLlH0iEVhA0i/3fWgtyAXVhwo0ClpAQTp8ex8utgl0X5dC0uRb3OwrG8quX8tk/mjS
D1rXhVpDNvcNrrTk68A4OFhMNIRx3q1bi5MGidc8jwFBcZlxaEHW73V6l4bJMIwgFMsKMERZywaP
/GTfz1Ucon2P7Fwwpn8Ys1r31WqoD2MXkc+VG/0o7aJHwRw5a7OZwdSAzlKvBLVDOBQ9OozK3jlk
MTOAUprcs6Mm7hFAVrq/P6a1xTI48SzvQNPecUXmtCItQKT5iTjtBvlYr+4SH0TvIXP+nssEs2dA
xpx3+eCdKwS4g5mMmZWj1cDE5aSxkJaNRxTJGq1mbzg2kvf5gDNepMHgbYFRG+NgmX71z+iur7Yo
UU6IMJcvdis5Klcn748tUUe06lIjyTTsKqTmy+ZgVgdT3SumLLm39kYFSBYxGV50aFsXHF0xFsum
HFm/UC3yl3GmQe0M341ySXy3Gn+kWZ9vVJb7hlGAknKYw/s+spqkvfqAd+Oshw6dIcCZ1wESOeiA
gcS3+3X4SQePjMHwLzkdkBs5BsoRWEUx26I5jVFRBeMFwy0wqPPGdGUjWp1SoKjByILGWpT9bndy
Ylh124wEZxRUoZ3tcuygsmGcY/3B+ZpB4Pv7/RlcC3s5aPv/zAm3XTrlCRDdOBJRpv/N8ic1GrZU
q0OrgFhPJwnKuDuIMRn63NDVA04W6x3NwdR1NXNtrJZO/AViBb/ydrqkzt500g/AqX4Fn7Zk060O
D42yqLgB3YRo9HY2IcbeDG08FKes6ALaHMELHrloAkH9L84kN9laeALmZ7QFYEcgPyTcZKzPNAhP
AAVfNWzTkDpUKvdQ1bI7e31If8wIDmIvyEsVac/NoEeoircDmE6ALQq0aDkki9NJHkare4xjlnjb
IPQNLCFGUOIIbJ82+oS06ssE/m9QWLKS7QwKxLoCpdhqi/JV3HzrWkNiei02uLYszCjovlFEtari
NNCgNfNAKQITKgVdSw5wOyglPNzfDGsrCEY2yO0hvATblH7rLWpOUq0x0Dyhtg+llfhlck4qGQny
2vpdGxGm05oU3bIjuElu7+JK9dK0Csbed7Mt1CO2/zAgXJ8GuvXQayD2q6gWq4w+NoH5tQrDH9S5
9BcCAkzbVGTDWp07y3pjh8AIRAI4e2lVux9GuKU+WMdUXeagUpy9Bsi+ZE9zBxdPETQy8B5EvARQ
qr1dpUqfrWWuI+B8ndoj/RT08RcFJGRZHf797MHpMRb4Ak4twR2gwAxVKh1tE3N2qECpq+yTfxnK
lQXBF7q+7JxZB1Q6bs9VFg7ML6J9Kcvfr22j63EI2yjNlAHkkBhHYm7IkgXj8KhAsvrJicrQ6YfP
92dtdXmuxsT/fpXaikHX3tsc0o6n4BQuiY5Wyd72p9qON4aNB9V9cyuDgx+oXKUJjTSA0d+as9LR
LFMDd0obT968HEbrJ2gute5QNpcikxwQK2ND2h8ITqD3kLwWaZjcqq/qsecHUrOb2xM6wmMr8gfn
7x0PtRzc/kBYvp1Gt2PK0ABBS+DKTgr6oU3Hb/qDSWQbduUcujEiTBzKC5Op836ArAx75s/DGWTb
ZQPSFckpvmYIlTYL1G8g8AMrye1o9NlcZjfDfkXtMKZGSKZni+Rebz0DbyzxhrUFAswWkG+U9wCZ
Flxd0+aCpBFBG4q6jbIwrQ6geFwGSdwrsyJMnV2bmdousFKoB0j6gPRMax5SWbC5An/hlRK0dWo4
ftBWyl3/aif1pAFbCsvKU6GhrKt/dhxkrHoDt75dndzWOOntKwHkTEE1mxrOa6YY23gboagRq0e9
lJUB1jIjYJMB4gL0Qpx2QXgmdeXclQZaGFGRCmMoBzkOgKSEndUKeq30o5H7uhv0wzfqll6Uqy/3
N7qor8QTijAPZC6QwOjINoXD0iDdPNEWkO4yS7Z1dBjHfUOOLCYo+g0PuHU2tJ2Rn2l9NvWKb5ZP
o9JAP+A8WaBVOJrkJbI3fbYd+0sJVO+oHgb9pURSg2jHRNsW3d6RMf2skOTwbwbcAL2R0ApWhClj
hUL6eGkB3reDPEH1xKK73DV8tPhAYf13YXo1nUOiLr5NBg9fNShelVyy8axOqdcu9hbP1Q9jK3vx
8rkS7lDAZHVU9NGYDbIowbWUyRrw5gVMm2gVDScEydvaaDpJ4Xhl50PABeqOuEJ5qwf/+5UD08lg
sVsngKTlBwXUxvoPvJdc+6OsCL7SYY6WAiTO+DuGM3ALhno1ag2TgW/B/RSPhyH+ZZffS1DjVNDi
yZWAjctxaukH90fKXrriJU6GT73GPNx9tpLt0JwueQqsHBC8EIKmZMCH0NglfM8IV7ABJueM/Jnf
5f1rv2jQ7rQfx1p2jK+ZAscjOmJRMtMxCbdzPETJEjVczaBIssCJ95qZetWU+m4pw02sW8LDBi07
WNJ3tFXGkjhGDeD/t87djs2ltr7NMujTWtUAnJ1/jAjBHYq4pBz7BkB/zQnyyPVJ/pNARsek5sWe
frfbFCpExjxsHL37FEdtEEe7Th82FPlgLCewYOTU/T2UTge6gndDofMbd7+wnClxLFYvgAQu7Jsa
bZLxYNXfJ1kD28qevLEi7MlSqc0OXYJoCtjWO4lD8i8U9ruDhnDEsBZvYBeb5E11aJcuAsi2aw9o
BS0OpntkzvH1/hHNb1fRCvgr0HyOOwIFd2HxZhAsoboPCjrUAZ2l9oDm8qLHf7CB69BFbQkyWGIh
0GLA+kOxBjly7bO5nAqKPmBZQ8Gap/P+0v+zIdw0s5IXUcNgA8ldQCYNP8022Ovgv3SD+6NZW3O4
FaJXYLqArBI8CwfFUFsx4KBJdTESMJBTGf/OSnzsXFsQvCpygeAvCliYl50yAVLlbsADhcYBtEaY
MkGm1YlDYzYIW9DWik6a28NInxgmbgBQKHk0k3A2kEw9xJLgeM2VwTOA3+fZblD83toArodpcwQb
6jfb+dk82v1TQ9HzKYlaV+ftyoyQ2rRLPD3tnmPtngnwnp4VgQ9e+azYj60sSlhJiyFGgPQRR94A
9Sm4W6WV1FlKILfLvP1gG+0nlyqX3EL9xUmtzypRtujeRwtLMUn268py3RgWomUCbpA8qXHiaHQK
WkNDfh+6z5bpGQqTHEBrY0QYq3EVAoC5xUwxNRabkgEMpwtixkXdu+Pv+gNkJaDvprR+bmmb+xtr
pWkC7Bd/DIqvDpZmKCDqaLnTOv3E+mnZ9ZmKVokIgk+ZiZJH6zboOFji4kCZA/G8uhr8hTrzLhkU
03c6e8wC4pZFusGffi000XegKJ/2ku/kW0I4M2++U9wy4F3VHQruVafQT7H7FHNBzAiEu9ExcaFV
umzSggb9NHuO+XDf9try8zMHngw81jtliAxNiZkWI2oy8QTsVAgKqj8dBXVVi0gObY2nSt6NEoEm
51DHuSCqf0Zl2di1hihFb8Eu3IRO2nmT6QTgSd3p7VEvjtROPRQD/dYpt2nsqfambH6Vya6L3ECp
t67lVxPyxuAnnzsvdetvOmR278/H2gOHyxv971e+I+bs5pbmUdWjFaUIh/Y7UmXePH8Y9B66uh00
WsnXeFy+lWzfDhe9zz7eN79y4gDODkU74I7w1BExY9pSkybOEF/lnDTswYqg7V376jB7NNIDIFr/
S3uC5+X1CFnQEWvSJSe0F3n6aOypu6+7whtQ9SP/ZA5APJCjo3j/9tq9egwkJHamzMbkgp3UI84T
0VvPskePQO+DaJ972kru1jdo+Tune+M84Z35uNBvb4oap1hpztCVMUeUe4cM3Yhp4sV6d2DECmow
7UGlcy6fWMp2+ahsksj2nWaBUna0j9THYjnVug4+5PRDV20qCKXrzpf7S762A3XkkxABoDoBWa3b
L3SshtosQQeNNgwAZhD09Gt2t6m1ObQWfZZ02q2dwZh6Pv2IsQE+ubUW13avVVBKOGVVFRq5DhUv
bHa0k+n0Y9OaXttqL0tp7e6PcSUo5GsObDLnasQ63FrtuhJETAAHgzPpM7FLb5l29vLtvo3VeUTH
Lm/tAixezJRUSoNW/AaBp53+6DqLNzNwltJEJs6wZgcvALDBcYAIUIK3Y4kKyv7DH6ulh9qdPUWn
ftlvLCrLY/EfEl332hBfyqvNQrRWL6mFCLSN+03R0M+T8wDxksHothOLQr2l2/szuBJVgc4KORa0
qXPsveAbQLVUQ/cG/I2eJmqcS+OsDH7t2IdCkzHdrdriRBa8XADhdjHeUcaBdio6MZzEAL372IcV
mEpr99JlyQ6iXTKq4rUKFs8+/L9BwQVZ1OVzYQFKnRS/F7LJY+NJVX5CrCGooNhLH5bUCCJscxAR
/8OsWqg9ciYK6Jfwa/FqGcvcHdqpR3eUUQa5Z+j+HAeF7A2xhpl18exCFgftdqAqFdYOLMxmmxrA
eDLbpbuBcER82yyBvfQG6koO2ZZWlB/LrKFHy2qmMHWGh1il7qek0cyzCloEydG7tudNBa1ZoN4A
zbWYKWztIXabfARMvkV7hfvqsIeJykLK1WVFnY5nsfAfet1uZ7fpbGvodRXQIWO8jNAirCY7MIfi
oFIL/3dbLXGDlhgHs3/IumVzf23Xpx1EOrz1Aqep2E9aLnppT6ONFwLNIfoWaUPQzEkeKnWMV+PY
DD6Ovs43sjIK0n5y0O40lX5n4cU69DU5KYs2SPxtdd4BXkNyyULyW3xOKsVU5YnJAWR97mWp7S3z
c9bLCK7X9i9W1lG5zj10/oT967hl21cj5xttm2AB6iNU0tr1oqRPt01fXNri4f5UrxlEdgt+xBlc
cZPfLrRrgad4GNCK16bWuRi/qwq6ns/Gwg5WkkkCcv7x4sl7bUtwqsW1omnhPVZtzDVhtYiEdDZs
yaW46ruQhMQbBA9/PJf5TXN1MlSGk4/UxZ5N3abegKsmDePYiTagg4OI6zxOO1Pp51Cf1DK08sVV
vbKM2Gl2Cmt7f3LXrhreDQXpAJSbsJ63X6JXbLYGtGCfjKUGBe8ApCEFJ/ZmoNnk53rcQb3A/Twm
3SA5JNYuU4SB4L5CG6yNV8it4ZI2sZFGmOlBf2XI1LvGue3TwPkHsDMSXy7MIClhvROBqLWsnYwI
AwRWCEGOY2Q7FAiaoJup7CW/OiSk2CxgDBUQRArn/TzgEmhr3GymDlwv686ZDtXf7BXvfsnps7bT
kSUFBokrU+HUv508ozaiseWdCgV7RH++l0DgSyvmfzhPoNmkg/QXnoEk860VdJODI3ZAcbVClH7G
c+Gp02N7t7g0kry91mYOMSKS2NobFk/Y4loVu9R0UFlN+XHeeHZ1mfJfZiyB4K9O25UZYXfPSzkk
uQN2R5RuteSVjqbnysrtq0Ph6X9UfaAxIDYdAeGfdW/ARZc9xFEdgHHPhqRcXPy4v3FXx/LHjvhe
RJWuZE6J6y9pGdewjqH7UWeS02HtOMSTHfVbjo00RYI6HEx1hosEx6GqgyWpCCI42/1xrM/XHxP8
71dH4TiTknQl0Jd1tC0jJzC0j+ghVP4BPY6HwR8zgi87iP+YxjCSHBAL9al39yx6uT8S2WQJR+nE
WF9RNJOd1NjxSNP4VLElh+b6ov8ZhbDvI0BSiNFwVmzVBo0jiwMHfWagjP+XA8ZFcIMr10K3oyjv
Adi5S+0Ihnoj2+jaDz1DY4zzen/C1pYekTmozUDmiLQHn9Crpa+suKTZCCwUtqNrP7cm8dDnE0xp
J3FjPi3irc4Jx/D4dQGRFo/LxKrnaHHBDWghMswfkuEHWusriIzE5CubaKhOfx2yAAAOwnsg5vDv
HRChyQDvsEdszmxCb8f8cXFaT6EA8WvZfmTf/3Ya0bGGZps3tkokjwS/y6YGXCMlgAJtCY3L17k6
1eMzBU3WfTPvIwWwOSNVwamFVayWcHiSXFsWjSFBpW2TEM4d1qHq55I99H6lYAThPPofIF9jiKQi
SmUXrssAFRlB7WEpgaMUGzbUuOBmMB5ZPm4QCCzPu/tDW4nHOFM1SBzByGojbSzsK1Mf57GIkYMH
a22abE39VR+j1AOqzSdgv8mMzJuSys+W+aREf72nYRuJR+xqTC0atm93QZIryALlKNHgct3XOhii
xwldo7I98H6z3ZoRzlmjSjrDqfljFInvtNh0SPZb6qPlbO7PJT9Ib/farR3hoLXMRi0X9F+fnLEI
swa42/E86p0/zZ9HRaYQ+v485Ma40CEcBrGDEHGpzZKmZIwRcZUf8vyD2nYgQJCQz626JPALQG0i
rnPFLF0RgVYBslOIkKuLtnDmYfIjJWFV+PNnQ1ZlXx/QH2OCI84KW2pHpbgNU+VRb1zP6ZqzNsqS
o5IxiVI4BXMqx6gwpsj0wKG9gEJsBGjHB0Uaq/yRSo4OyagsIbxrBhIVioJRWXiY5u25Vh8s+/d9
v1vzb9xXUHYyANJD+H27jXrLVsYYVPMnJd0pP9pnt6cgKHz574wIy9O1ozHkOowUaBG2xke1gKaH
kfl/XRnGEeuArRe6EwaPIcVmNwqNJ5IQtbl0tKgeVFKWWzCTy3JH4l7lVsCIgvwJmM5RuBXOhApn
QGS7CbugIAb6h50zq9smpeehBXhK9pp4120GMmXA/kFSAQwJanNiQh4fQ9zRTcuL6+z71oPONgRY
+tLLug8m2ECt+jkCT3DCvMJ+Tl0ZPv/9WDlMFBgZztyAvI0QbCjKWM2WntaXHH0hNiQAkbzV5z0k
eAM30SUOz3/s+hDEUG+M8Q1xFdn0WUXmrM7qS9mZXsJMb6wl4Kp3tBicmhpFcCQrkOvhELNbE4Ql
XWEPTnYBEn5THdSjsW9ezF3r45ry4fqDB97eRnY+ibvsP1aRKAZ3OYq5jhAEZI416kyDVVXJwwnX
Y5YvXtpGp8KuJTGUeGiIpoSzvSe8WGab2aUO2jQJHPsxy0fJOslsCE5BWEoYUMn5pRxLq/WGOsnP
ZlKA2Kbqui/3z44VB8SC/Zk6YcEKpHyKWnGzS0Ebb6n2TQ4HdI4K1GQWRwJRldkSNjZDtydkNbFM
ykNlbczpS/eTVo6fF3Z4f1DviqbiKvEvufJ0c1qsGhLd2cVKd9XiTzH6RdHm7s16/CmOWVCTT0V6
GvMPIwWEYlT/Ntx4s4+wHtJHCBzB1n5r3+2iPkbACoccS7+k7Gvaop19jkGmEAVd9XR/uOK9ya3p
eLDA7zieU6wAdfa8oIMjyy95c07Lc19vjSzozB3JzlH7YCi/75tbnd1re8J9Y+ca2PtN2ANM1VPC
Mvjw+Kv2lhC6gpJcz7sQWBiayF+lLS1U4rM8x42D1qVjEb9O3bZH2J32G8pqT0ds5aIAX0+ytPWa
s4K3HzBRvoBovrldwozNjr7gUr2wiQSJR42LA0QGK39l8UYyn/ynhHMZC/jHlLAv4qwBd3EFU9Py
dUn9RY08TRs2UXVM4L7ZvEWLN11QldZAU4benyTaWGgKbRUZLutddfptuq++RNg3cWQsvLkJJ8++
uYwhajYq6C/HENyQH+IP2nd6hpx0CN1aJfHAZeSXkw/9oPvTserNV98ghExIhTYoamM2DPoN98fy
zY4uZPL7z8UvpZTcVzJbgidHOZRxR6fOLzZUCePaAxmJQTZN4xW/LXtjAvh8f2zv4PNvEwwNArzm
wEyAVuJbr0KpU4vQk5RfUPJbNoBwTeRnUYIGYtmpyyPpf+uHYTkn1peiL4KFhTMKubIC4LumX/4R
wLtAjRU89PgG4SNahSVzamGGi8bX9O10LL5BzayIvOb3MkEoIJAMmsN9Rf9GugE8p/zUwG66HTQj
JCvsLi8uec10FYg1YCW9MlWTDqH9oPbBaNnoG7QHaM8WKS1bL1eUHHkJZjf/cN1BZBNhIygUQQYi
bLU2naZOAYHVxTTajVLsNOzpOT8W1YcplzVFrm3ra1vCZmqU1KI2Jupi1g+0fcrJR+JKXoFi9uNt
JZE84tSdgHa/k2nUAciDVkt+cbMxSAsfHe8BOJm9uQ3Y9B3cYxL/XbOHNkTMH+RBOJHn7UpaHbqr
y6HJL9FypvZFSV4sa0+H42w9j+5O4jb8x0S3QfoIGDAUSZDq5W51dYknceJUs0JgrP0C/sACJUok
yNJhAkRG9RSwSyP1Qhoz1JZfsyU5GdZGCqUVYKzR8gRxJ8FnK52VSYwqw4UosV+Aq4TQTQFilrHP
fOKE0Py7P9o1eza0x1EzR9gARvnbwTKq68mkTsWFJQoaq44qI34UPVIjsEvX73rwYNw3uHb02Siw
YR9gaqHzcmvQgMA66qJGgUu8tlLwozy8QJ/Eq7/Q9jPVZQ27a8ND0QZYcgtnD3Tobq1Ndr84CnUL
nHuRB4EF1aJeXgNCnyzog/lUxZEE2fWuywVrx1N2YAHAUYdikeA9dk5VlbWkvCxLAtwa7rBKv0Bi
Ru+Pnf55QJ9u7kTIAXm1qYcKmlC1Ex0+0kI518vgg7Q4WJJfJDn0X+/P+7tugrcPQ3EeOwh5bPSd
306FS2uQi0d5dXHKdJ8M5pF1zU/drX+b5c6BfsEIhzMjfWO0yrYhms/wEI09GiN8VY1qA/paH/mY
jyTddpUs3FoJetAdooNCncv/vEOngYx01K2JVBfbepmi+cOipZ5DvKFaAkoeyzQL2IOFbs1+iKFx
uzOc3gcK0SPDfokmJGxkLyF+HAtHAJr00GCBlzGYyTThuE4LZkRkpMUlciLfNPraN+zynIypFtT0
0/2FWR37lS3huGZDqVjRYvBYIEA7ggPAbYOJb/OgsC3JRMvGJWy+gqLg1zo2rgY9DvU6nLVPROk2
pax5fO2qh/uj+dBBhIkLWAhwUkjROJWLYwwKzNsyM2pPKSrkrbNgzhS/zxQo/6GGFsWBXWSf70/o
yv0H2w64B7D90HckTKhuq3NaQJz1QtHKWSX2PpvZk5vKZB3fYV74hkKlBh3yGudeFsMLNRuI3UYt
GHST9MzaCUx846mnn3r7Z07dANA70BMEY5TsaDv+MIyn3JU1PPE9K/op6vgoSQM8AVpHPhVXV1UD
GeMFXFPFpVTUxO+nuPPnLvuHIxthFEodHBcBThjh9h2StlKyDgONF+u3ojaf2rk7Ft3nWQODHlQ7
TKp9B8fj5v4yrvkqbkHchKiGIaMtLKNWD6bR5E1xqWjp252xzwc8hyyIF9FZcmiveQwcFW2UCsaI
mvvtNEIoCys0dhhgq6ie07skzFtXC9VoViU7cNXU29WAAjLvNL811aJVyEpiAIMgbBJOVEcY2Lan
BJmCfzLElw0iyCYitVtDeL42XWKPxSXRDY92T8loB10mQdGujQaFUcBMUXcAWFK47HRiQFrTRfRA
tBGMSLb2e2SV4lmdNQf3vWHN01EOAteMAWHwd7AnUN7WSh0hbGCg1l+cB7C4SyZsJTBBxlxDIyj2
E2pugpebw+C4U1OVF7aAxP1/SDvP3ra1rAv/IgLs5StJSbZjKXF68oVIbhL23vnr3+d48M5YNCEi
M8BFgosA2jx9l7XXeshhaFG8ALmGUyXNXXAfSWjDulIwOwm9EKZ84nWS88PtYW5MKOlnhT4EWyir
rntkay2Zm6gbikuSvody91j2rrNEd7eNbLkCoDGok1Lbo3F/Tf8NfXAE3LouL3Huf3EOg/ubflvv
3eXTl8Pspu5nyM7cPaDcVsL7pdF1SsWp7FxPcoymbePXjldHd9PM9i9heUzuO8ebBjR4D4F+V6Wf
m/hBAgF+e9wbzuAzZzdFdnQzoZW/PhJDmUF0qqXFJW1k82jFUXBoKn1y89E8kCWvjo3ZWMdFq/ay
7VtPBY2GlNuhQBOtk6vDmMdTqUb8ceG5qn7UcjfemyX0cbJcjvdxR++P5CjJqZrRJjDy2vRGR0UY
HtkKuFfo1Mm0ot25XrcmA80x6qwCNcqHXU/GJCVaVllOeaml1H7TlI5yaHGGHtSqlh/C2gkPzVjN
vqFH8vvby7C1xwVgnAo9DQmsyLVlOZqHPLeL6iIZyzGoBsSgEQ2WT7etiOdh9TRSKkIijjwaoipr
Tn/ZidAvW8ry0geHuv6hDndfRuPPbg50ywyAOqQBuWhF5XU1mDJH70ZumMYqZRWzBH9xku/HRXtb
Dovhk3nYg3BvXFQUjnBtREzDVbHyrZY8mvICNeNLN2oPSvFWwbPqMutcagp4jrvhJMM5cHsytw7v
S5vrDrKi0rqqG2ph84MdnmP5+2C/7zP5PicVl2lv9aT1WvXdEut+XnxsQvjc9pLrGy+AqJfRTUsI
Q0y32jaOEkhNuQwVwdTiwZvRlk87gxTnf7VlkOxVIFWAVNMEsrZaS7So06Ieq0ud3inJQXZ8NDzo
3RyGz2P2WUFWIMw+Zulh3KEC2/B0YOTCFyBVxd3vrI7iMJtTEGiEjH2mtodc7wAY9ZqXWjFU7pW9
19G7tX8sSEHA45FexutZDVNKyz6f5xLHql9q14zliq6qEgbrgaLP4NzXqaneNwMkHnQJyju+1sa9
g6eKX6dDXyHwCtfWS7LZVhJLVB6d1jXQuUrPSZodG+1ulApxFe9M7sa2scAeQZrIg0qrz9pFCeZ0
0KqG4mP/Relplxv/PmNDSpVWVZriKbevO4mSzMzVYeE4JvCw3oVzhRSgMc3vWhouL06phn4uqeHJ
pr1pp661cZGK9BSQNOhK+WP1no3aNLY2EIkL/RYkqZzucejnu2T5L+q3ohVXFcg3mvHWjBIgb3tl
nNP6Mi+TF4Um/CuHvz96tEYgx0sdSZSk10egSPNSdfr6EhbSg80lMywwjVu+HTRuOJTvI0jq3dQa
/LG2XVpYAOw0O3DYrY2iEtIJahV6qfXVJ8ymHjoIVdSXIIXtLPzY9r9vD3LPwCqgGVobMlQjqy9t
8WaSIfjbww1vVa3om+ZoozfMcq2Th0YlRVoesFBFdiyGU3PvBL7ul+2dejRyX6ldhBJuj2nj+RN9
D7hTQpcKB+f6NBdRnSfxHEIvFQyXLEJROH8T6IdS86fyeNvU1vQZgoxYEB6bRB3XpnLkO21EsOpL
aTXKoWxR1g6zeOcwb40H3wRqCIHyph/h2ogpp2rZVnp9gdzDg6jEl+HzMZGG1oLxaUqjnZhD/Nzq
xSFuBz8IlBDCljXArxmTyZ6Hsrm0GRWvcHqwev2kyVLq/q3KMMkKi7kjcBK55Ve1FzLJspCmai5p
YtcH3anhuu3LuyLe2eRbE8j7KRT6OEvkRa4ncMnmfmp7vcG5y46jFF2U6jRbI7X96r28V8Hc2BK0
0BPCqNA107C3OlFm1URpYmbtxQzKz4szeUVS71Q6tkzgZYHTgXqKBPnquUpzsJAUButL0w6ZW1hB
chj6bK++sbEP6ER9FnkAZPwKeuQE3H+ZUtYXFSISmAFcaZnuTTP3h/h0+xRtWMJZBSKDmvVzheN6
fSSKrJlWld2FJm5fj3915Wc5gQBvr9Hk9bwJzC8hJu2T5KbWMFxVylEbGaryYi6y/Zb2dkC4NTnN
26N57cpghZomSBIycdwL16ORYzVB0RxXpoiGR30sCl8dAsXXws65D5Iu9CYw+24ytdLB7uY9ftrX
cymo1UhPcd+Su17ncqamq0pezPLSjlVBwjYxnvQA+ZSgnKYHY7L2KNE37ndxt5NTBd5BGnPtKE5q
pziRXlUXbQwrxV2kTnls5YRufLQoH6e2SN4uLa6ADfVI4JltYH41hwoe82I0quPtqX990Flcbny+
iI3EMlxPfWzmI3x/RHGxMn+m5fxRk79l5rFva8+y9q7ljQAaazSPikYiBv4MDXmR6OzaNBobFdc8
5YLO/bat6m/cMMboAkFUn6ayJKEtFbXhwMIW618hXtDVx9EeVbj306Z0B22ANbCknW1P4XdrF4g+
aw0wLLWCdQ6sdYbcimu5utAiN4dPXfLUxF4z7vh6W9MNlBPAFMS9RLOr6U6a0EiGPMDXa1vzbg7L
4GQEsXLI0sTwpSD+gD6SumNzc2TkQznCyAnT+HC9xMMswyaZ4E50TXSUJToESiN/sOqk8mqz/XF7
P72OC0TylTI9/heOurZ6OJS8M8pCxVhbQu9BEcRJ0KmYISlJ3T51DqS5dx7frcsDdx2otGCnJ6K+
Hl6J+4wPwKXbph9U+XulHCLrQUOy4aHVfyUwv9weoLiLrt96BvjC3GoFx7515D7A3Jh076xGupvM
b0CJ/lbkBmw2rR3ksSjnwgq0zmXrCb0OVkG8wz9DRhwe22k+TwPxgZpd5F09vK19SSMqLME4zgRa
q2XrJynuq5ndb6fKKY7CxVuc/vei2T/l+Z+o2kMKbV6BhFvcArR4kCtfOZwK9FEN3L7VpXlM0z+9
rx4b20//aeEHUjzl06e/XzMquaK2QiVXX+ft0rSX2qHVKwCek2u1ppfroevA5XTbzNZBozNGhgyI
zjIqjtc7MQqDGn6lmdAj072ilSvoqMJv06J/kHTz821bG1Ag2pWFcJBIIXF1i4P44ipVWiuIpFTF
GHlY1SruorE8TqoH7B1+2sUgxKuO6vzZcj7Iqe6OBs7b+Fa2zvMe4+/W3uFWgf8PpAPI69Wwi472
wKy260s9H1Tz0sZv2uajFdLte9wZs9gV67P30tJq16QGVDZBZNVkfl3T8iBZcGmojN0icu9LsP69
G7d0b+8s60YVlKmmo5dcJ3GZvEb9xN2SVrgP9WWRTU8h6RtL+X3WjPcynQaZo1AAnT4lVfZpqfay
EhuIaMoHgldeVO3IfqyumwZlPlS+l/oygOojuCiQ9KnPXfMtt3S3TM6Z8t5Qf8jVAgTjTVomfp9L
7+Z+L+7YWGMcI3aaTeKbq2n1GWqc1dSImPl8Nn3lmHvqyEnV/B1HcONy5RIHPgARtuBUWi2wVVpL
FgVSfelV69KBEozVN0iAfLy9jzbO6ZUV4fS+ODpzWS9qDO/JJcmyB9NEddF0yb0cuj3pt83hkIZg
wqhj4/BcGxrDMjaMuG4u9tAfZDt76Cv1vtOmX7fHs2lGyA/AT0eryLrjQerDegoWxpNJsNU2JEe9
tM66U0RuYecsbDy2Ig74tymxT15MnQShI030NFdEAxsgPRuoY6LI/CHupNKtncRN68Irg72i3vYI
qU5aluirfNXrOFhBoxlJc3FwUrO7+J9gLwbd3BOADKmgiJ7gNQrACErc7joSAW/i0lZxKPF+9cQ5
pOVObmLLEnVcOOeI4Lk0xVhfTGFft+08J01zCYFTxJnpa+nDUsTHuvt9e1ts3VuCBMEBj0NTPfmQ
a0tOq6jSFI7NRSkV6ELKuTnCj7b8LAy1OzVVmbiVor8ZYms5LrL60MWlsnOet64Ngdl8RjWACRJz
8WKsibn0jTLyBVaa+WaOJu30MZSOsaQf6/54e7hbe+SlrdXWNKU86PNu4LCdBvO3/dYaft42sLVw
1LsgGSZKRWN39c5JZWUFQbo0lyL9FGYnvfwOIDNQPt22Ii6f1RtH5pJHhp5NHOg1PwEc5tXYakpz
WbpTWZ007dvt399w0BVwuyQP4K3TSNNeL4nptJLZpTgpmhTlbyPG+S2Xygc54f9qO7YPWZfJbl3W
5s5e2FofkiOC9tvkJVsrKoZDK03mSPdX1h8q55sRPdntu9tj27qdXpoQn/BiuzVD1heRIeMfZFQ9
CrRQZaqxxfxed7qDLL/LZISqTrdtbm1xkYojlhPSNuvkVd+Sceff6gsnaDAGf9C/0+G4DL2nN+FO
bnvzRNNTixNLuAMcZHWe5CGMlQHm3ktTqT+kWFaOg2WHXqMbtU8bk3JUIGrwyhzyrjYE5dZno/Pj
78dr0GInyiSEsOsmPicfwikJyQxCu1vFziMBzIcwjk9KqLztzJ203daeQcaHfCe8Mmyd1ZFLKJY0
Qxx3l0jJDrw2OS0wgbLzpm2d65dGVk5H2EKrLalRd+niwh2T0+K8k0a3Wv6Le98Gd8VoYJ4AoHK9
OaXAdqKgr3DYnUk+q0ru5bP10CaO7keQeu+ctq1BOcBlaTkHI/qKrjuA1r6sJ9LsbIPabZKhczul
QbPXqO9QRN4jet5YKKqeoi73jHdZZ/XlxKKWnQXtpYEcz29NGznBvESXgyBlZ2RbSSSK9PAxQzLE
K7qmcVC0IHVQ0ekuVlRVdFv8KRLQ3HGoQ/87LVCu0c50tBdJv8t6WTu2al68HSOrOEZ5ZAN+rYad
ld0YPIUG+LLA+zDV9uraqWN7bq0paXnlgJ2FtqsNvW9qOxfN1uGnQGOSoiSzQiSyfs5VOBGiJuov
5smpHwL7ENdvOqulsHZfluVRtWJO/v3t076xjbAJeR5xOpHXmpq6taxEK+usv8TuYlNjvmTlj531
3Jg98oqyUGMC1cwJuT4XRZBPXDPQjwqXsjfeV4rmJogd/P1AXlpZeQdtFtZaszTDZVzcav7cd36p
vBuplN82szUY/EeBJyUqZ5WuB6NOSZB1RTxezPLXGD1Eiqd1/9w2sbEkpI0p04ndRqS0uhMbJShl
agvjJV/OSfypAksdpOrBKfrDbUO6uJFWrgjpcNA3gnOYgEw8ty+e03aWpzGS2vEieyo6XLL2a46q
x6b+QnIc1j9tzGmLpNuGVHXml/ldryQ0jk93WvKhSt7pzrch9Hr1fdH/5N42xqc8OyiVXxaJawGM
Drw8/drolyrxZfkQzy4Ojzl8MmPTCx2yJl+1d7pxhgfhYMtIxs0fb49uaxqBB1JuQrQWPqjV4OIc
7cQlUMaLFSd+4fg1rTyt8Sk24539vZXrEtlXbn5uLVyBlcc1z1mVmVY/Ep5BFIDCfaC+GWrtfRiX
77rqjxKE5wmum9LWXDveIzvacE9ANJD6NWBRtKBIvV7DaZGnKU218TKfwuR+NI0TCdjEHN1mtz/8
tWdpGDJH2BCqXGhYrfZ+PGQTpBIOGfQBiA1PTfcm8ePon1r5U0l/bq+e/mprCmpZwf4vRDi0tZes
DRaozVglhDfQXub6n4wdX/L1SYZDGmiWTVaUDOx6fzRLbaIQLxLZcCz55N/cUY8zeijGHR/ntdOK
IXhDkS2hmQa37nqFknYx8RsTUiuZ2bly1IJctk9ybNK7mXtLJl/Gt/DP77iSGxNIQgmpMWD9XFXr
okAwWVm7zMS7il6fswbhIqfYuT82Nj5IECJPepKYRcAY1yOb5NY20xhvFaryxc8WBX1qK39rdlHm
O3WXeIMeN37aUORSI7v1pyX3AnveayDcGuozFtdQqWdznV1/Rl9llQ2dbnMpU+WQSgW6sT9v78aN
JaRQTmaMdKwuqFuuLVBzCYaoJTtWVZWbxyjV9il61GoTnCtdgS3G1v8EKnBQea9z4PXxJgqgpiYG
Rl5kzTYlDQYaMbrVXOIwuzN4QM3oHArcWxo+avqH28N8fWUC25PBo5CaI6m13qmqDpia1trhMoOL
hNWn0H3VjhI/6rr53tJKeefm3BicEPkjGQPHFZiiVYpb7dESzIcSe2V3B9zsSxWovSu1sGkgl/Kg
p/rx9gBf32AM8IXB1U5p0jkPK7UeLoVj3an0eEU1jLPVZWGHpgFyN1Jwum1xNaX4CcDniIWJxaG8
eBXgKHqojZPdluc6USwXBGFxb4yZ7elKsrzJul0t1tWt9myPJDL9NLAi86yLs/LiSY+U0TYCuazO
Fh2BOnXXmNpAbX2/Pap1i/+zGYQm6PUU2WJggtdmEHywM2qOmElKppCT86AE0OR0SYVWvTVq/3Rz
lr4fxhCyknm23gSKPvlqMY4Pc4ys2u3PWe0j8TXgjABkorCBw7TOKjsVpc5YVduzpM/tUVniT4WV
fDQNyFqcMNfvpaAZd+6+jXnmuQVQIPTouHxW81zkbYhMoNae0Vqkbp9I0UM3RuMbnTaAnS20bgN4
Hh4vIAlmg95IAqPrydbLXOurRe3OUqSk1nE2nADYbk/Dq5PGEvFBbNJLZLRN8yUqU5T9JKUqeoSk
pPCfwEiNr307SE9pPze2m/dLE7gm2h2aC4VI2RyaJqO1OSwKOXLpSK52ntl1Hev5600OADJ6EIWR
LLn+ejoGeZ5quz03CvT9bhom9V1oLblfllaXuu0wSpQ2wuLY9mZ5SqUJHiS76VQ36tEcl+qkOBYo
kj0ksdN+1oNq8YcqaHaWcx17PX+lKMEAdKcE8ip5laZLNEeF1Z4teEAgykiap1YKwZVN2eKFdlYf
pbbPPAPhGypEpuSG0FjuLPTzqXnhj/MRIr4mFfLcdUtUdj1V5RxUVkge7bwEqa34uRoYoa9Oi2go
DqyJEK2M28+c76A/RuAU+2MDrLRzC0Tmfo5DoIFNG7saz0wZ6rd2PhteYxjJAyQuRUipxZ4rwtep
KFw7isziZzxPkD0XWREQYgyh9tHQHVwtWQuW5ZBBAt66vTLJH2+f1tdHRwFypNHJTPJTIJuvR9nE
y2ym49ydS1UpD0XTKrQxE3EMhrObIReu93pGeVfwj7mBKZysZrSvRXwry9hCyMUPwkzVvK5NIvo4
YO0swwDmeKsEfSlF812j9RwEdfmWaTS43B60MLT+ECH8Q6ZLpPXW2NywbOJKMthfpTU5B2OMP8JT
md4VY0yWKHFjM9ljS9uySC6b3ljBHQm59vU0W0JdLtWX7mwuVek6Fm5Xt+iJZ/UmLIhWOJ5A0XX3
t4e5cpSedzAJEqGkBJ8wLXrXRuMBMRonUboznLXNExXHGBqkovStGmJovMH21CsRio/zHHnBYhb/
jXlBty1aLlB8XN3KMpRLed+z3GZlNp5uwLtdBLXiRo7+K83b/N7UpdZLh0b1SOvuAVXWtVwxeiox
+Gq8iALIvgoEDZlKuR1Iw9mU2/hDZraV2+jy4tb2ZJ7iuojhxo7nw9RD4R/ivR/brpYgW9ffa2CG
vK5Wa6LnMfxiDd1eYW/l+jx/G0E+AFbQftCsr06d3E90dSljdQ5DkhZ2RwPIoFse0Yni1uT8nmxq
cO+qzNG821ti47hTthSxHKQtOAKrI0gZqhqoKjbnISkQ/mzClj5RRzJ7+RToHPydLfDa4aKVCIk1
cmjkw1mK6x24WH00oqbaoE2s1k+ZTruYbrazZxsVjSFpZcRfbo9P/ODqZNOhwc1IWy/NRes4Mg6T
KFmgsj5LarIcJbHxSJvvFdo2hyXyTqRpSPmum6Wp94wg2ML23E+BmXudMmhN6pHxqqR3cZAteHpS
oKEZeXtwG2ap1sNPKoiqYJ9ZzaYZL8AHxeDU+buC9JoEbjyX4P0Ju50Qa2N/4kZBZkrWVxXZ1ut1
syrFaYgm23PdNX6XGZ5ldgdzBu8A1KuyylOL9s3twW14sTglZBio39DfRvLk2mY1NkU69P1w5mZy
voRG9mUys/JQZbnhw6s6H5xJy7wBtxVhAqn0SKVRU411o3KnITCPtz9nYyMZgMG4t/hLwIyuv2ZK
yipoC4R/6QTW30dTuByzod1L5G/c0GQVDZDlqGjp9ItfW6moTdRxrA7nVM/f9k5wTC3ZnyXYjJZ7
aPUj19I+jnq046Fv7COyRjQ5Aw5lttcX86QsRWGNzXBuwn5wI7A8Spd/l9vortbvbk/jhrtMV4Xg
OUOdjrd2zZmYl0ThbWAMZ1np4g9aIPXmHQrLg+MlHYIpZtIX79PARv0h0rinfblqgZx2TZ3/0kKI
o0f4fN2UZ+xtWMXTO/Lm3+q0Ve7wcdv7JpWUd4MWGTu35NYEWeSjRBYW92BdtQ2BlvVTBetsR0PN
aDgDgJXhhzbVlVc12en2FG2cNZKfNDTQyUAFen1HVuao5U0h3qmpGby5WSw3y7JfXah+j4bObyvw
nHq35/dtWYVSik5WctsGEf/1zkt6s7f6Kh7PjWl8aHNU9f4ZslMa4Id0B0OOdhrKNjY6d5ZIuT03
C66DQntMKmnqyvHcDubdFFpQkX4ukuxYpQdHK07Fr2Cc9y4UMYTVW0CNg5hQp9FLaNRdD9GeaRZK
5Ww8W4sNV04+2/dDZqL0ystx6nR5OLV6XN6F8Zz6uWF/xc/sDgq5Tjd3opMx23st5BvbSjyCXHPi
v1fAewU69DDJW8iMyeO8gU+1O83kqk9I7Kn3UrbsNf9s2YMAVij7CvKwtdj80k+K1PPMnxV98UsA
9i4n70eolV/xRbu/PzMAI/FmSMkJzNpqQ+Wd05lL0kznPky+1aRwnOVPZcyfQrPeQVg/E1etFlZQ
9NKETx82+c7VO5jwCCWyE/fn2VTnj/Bvfurb5JtcD5UvJ8vyJlQzx48azfpIi0vpZWPbvA2lJT1Y
chxHrhMbSe7OVfHb7M25pt3BqT60DOwYkMF1oyRQ3aRMpxNsK+pxJOuwc+LXQuS4f7xx1PdEUwJR
yNp/aEvJspsWje5EtxLICqQ+uyd0sD+EoXZMhyG5C/OueULvO7yLLCk+KCqA9dEsiHTj3DpWkTZB
j2lqfkch5dTUiXPsHaO7K4diRsJB6Y66ZAaunNnvozyR/MjpiXNogvNybiE/rbKHeBgArg7dHoXG
xuog9EH1BfES0TW1hv9OtII5Td6N5zrtKx9MUvwhGdrwY0y57jCOQ5O7Uat9oit59rpFG4+FNU8H
dW4Sf+jH5dDPIEundkBkb4yCB5sLymuojZ0cIzRPxWwEbiGjklRqtXxI+lLf2civX36+H9QA9W4C
bK7H62ujkdW0DwxjPAdLFdD5ioRi01l75IKvzyZWcCB59LkWneey+4vUoE07upwW3AV6J3V+kSrL
Y6iW4zGz5MG3pl7dGdXr+550PNgYkSPEnVm3Filmq7XLEk1nMx9UL7Wt8RHCq8XVI204WGkZ+R0K
bpcxM/ZoG7csw05FFgUEOtC0lSeVDtAcBxW3UDuhzxGr4adkgeJ1HAwYo2V1fuw67VS1014++/WT
Q8FFE73F5G5UesWv19HMe1Oyx2Y5o+OFB+bDKDQ9GWb7oEinufLaPdY0ETpd30rCHtQmz4nIV9JZ
FkWluUji5TxWI8JhsYuwmKuFT7Wie4gi7rxum6OjAiIUYhjcqzJnLybc6JczxBC93zhohaSOpHHS
DQcZVOsigb3051pknUxz2dlNG7uXRDo9TCK6Jo0o5uLF7p3IzYBjZG5H9ThP90l0Hprv9n9lhCiL
LnEIqdYIwK7SsrKYYdhslO57q+R+nH0fzd/RYO3M5cbKMRoHyjKkW4FErBwFet4sZZTb5UynUNS8
lZOL0X+S09mDUey2r7cR5AiIKINh9gW0V72euGgKJFPOnPmMDiSdA0CVD3HkJ6nXkoTQve5L12Vu
o4Kp3FPW3kiq4nvhBpDuI4qkP+nadBCgz6iGy3Km0jp4pOm60eMNso/sFuONM0W1KxkxyTkjyv3Z
glspqod4J/RYVynF0we1EqkwBDAFoYF2/RWZ3jdTa/EVheprX4KPZD5801V92/UAN9+e7a11fWlr
5SeEbR/ZtY6tPl58hCIXsjrKg5FFHm/Mzspu3HKEyaSJyG1yHtaUkIsyqdNU6vKZvMsjBQB7xK8z
+Bv9rrH7qlbNjkf9OpNDXkXIrgmjXOzig14cQXLvU5nWs3KOjexeImr4mJd97FaFtIfzfD2NWLIJ
46hFwnuzxtWbVVS17Rgo5xbqW/XJrn8N5oPcUc2aw51Z3BoUlzU5Q7w6SjmrQamNhgJlFqvnwh67
N6hTgWSxJe3YV5307fbmeP3Mo1X3r6eQMoOyptToaqWxQmPWzslQVAeqPQh5LvbegF5flEDUyK3j
8IlDv24omayiyOVRVs/9oH9Qo/IkN44bG4vXZPrp9oBevwiY4kqhxYsoCyTx9YYgsjDNObbUMwRs
7zTZV+THepGP4Yz6u9OfGrI2NMrvpKReL5hAOxLaEWQByLVXSVYoo8bU6QYNyvsAClSKGdIYHwd4
M3d2xhqHyMWBJcGey0OAK7yG1hTNEmZJzvAqs1POxtB9Hzr6APvCRP2wDN8pegWsSIL3abCU0E8R
dnG5fiJ3Weq3ddz9Jbfa8/fgwCMYDDAX10as/IvzR6pvGLVA1s5VWrhN/lsLPt9ez40E9nOZRPjQ
TDFwimsLthE2NvJB2rnV5QRt815rIUQJYBnXZ+4vuVWbz3Edj4VPnEFcoxlNBggZ8F3ntbHUT4ex
7ybJi1SjjLxMjqCMcvou3zlIGw8LVLjEMzSUa3T6rFssnHqKqmQytbNVtbqbpZl16tNmeFOGTu3P
9IB4xsKu17Sg95Ta/tlL/byzDTeOGfxkbEHKS6Kks3rbRgNd8LHp9XNi/9B6wcR1Vzj5MQ/UnVt3
dciI9biWcClFaxophWcQ34tVr3vTqoYMIeBRaB+l95PtGsPvUTEeLMk4VrmKQELu394Iq8H9yyaj
Ik9IFeUVDF1pTGuCwilDm1oGkH1f2eExHhJwvzuB9eowvzIkHoIXg9PMUR3VvEVWuc28FInU+BdI
mJ3RbBrBa3zGRNB0sfKAHGOBNkIYUSM2Zf67U0+7AoobNuiegxoEOLaGG7y6lVrN7hO5lfNHS0+O
Rf0wOymk7XtFnI11oXtOMMFx/sEcrtyLZoyzmUxI/liM0pM5lT4ssZ5lfEumnZt99VSJdRFsDTzA
oNZIr6xu9mCw+0KynPyx6ycxnNqqdiyIlX0Ru/zLAl4hoAByTXDMXa+8jSZjMlZK/qi0Tyn8XSgC
ell8htDu2Bo7cJWtxYFL5V+2xNRd25qoNw+JzOIgbn0Yk0On63611/m/bYTJwt8ku75WnQyzSBmC
Crm+1rS6x0Irs6PUDDJy0kN4vH08N02BE6CeTRz2Kl+QFHIhqUNWPMbyqetyH13IuNmTuNwyAofB
c4giHvjVpMUildQVSfEYxk9d3ZCwh4Jf+cvq4PM2oHhFaUDHSaf4cb00epibEWphxSPy33c/lT1l
5M1BCIA7iFVSLOtMADTeTV+VZfHYRAfFOFsFXV1/2RwgjgrX8r9NrE5+ZyX6nCaMgEQSahRF9mD3
f/5+valpE/VSbKCovrolqT3JcqVhIq6g1JO5WXRIvo2du3jrcqEWQFwKHk8IaF4vRVIoqMYhpYxM
p+mPoIcl9ckwvsECtxMkbS4K7imq7zR7EpxeGzKzprLaUCke5/KAgDKLMhQ/bs/Y1u0C6Pb/Tawd
GWtoaz1L1eLRCd8b+qdWM05LbLqyPLuStMfNvzVxYtYQ6xTA6PWtnJFZVazGKR6nuLgHFedxHpWy
8KNl2Dn4W9fyS0tiZl88l70iVUvYm8Wj4n7bq4bujUL8+4vfhihm0aPKKh5hUpT0cxsd2vw87QGt
NhaGMi9bmEQEgeSazjRRCrqkKil7XLLv89TfK8UdOO+7HKqmRPk7F03cLVe2VsdGnk1biiRsjQ/6
HPud7LWPGfzbt7faxryJt4WSI+8yhE2reWvUVgJchDyz3AGyqqUwdrv6nwVspm/JeXC4be2VboEY
1Etzq0EtcxKllonotPy9BUretu/bvDnqiFt3zUmvPxrTL6Nx4avOk6MdPuonU/Lb8dFBOI5rxJfn
O2lvBjbO89UnrS6OPCyTPHGYgWh40xePy/g2Mu9uD3tj42MCAD3caLzjr+nKGs1Z7ArR3TkHQvhe
aT7dNrA9hv8YWL1DZTYYYyQMWDRcJdp90bwbneP/ZmPlvdVWo82t1OSPvf1hCD+NduByxG7beMUA
+6/98Z+BiIG+OMZKrw9JiDDVI63pvaciovPBbh204YwJmq2y7t5qVVgeU1OJEGpKS0gn6DKN9S69
7yYncxNiN68vhvT97Q/bW8HVMQnz0LZSMcG2/aGYf0nDz//t91fnIpa7WQ9CJtfMloNjtG/6KN3J
JG7uEUJj8HS0jZCuvJ7aRWpTUEt4RGiMDR8k5eHpvxgCoCW8bmIVeV0+GKbUCqWU31ci2VWjh6nd
O6mbi/DCwmoRBi2GGW+Oi8cSyYU8lj1rL3DYnCO8+efck/xKe13jeQpNackfKfvG04NcfG+LnbtA
fOQqcgBI8h8Tq0HM2mQWYBY4RhWqPxUdaEf5w2zvdfptzRVsAGTNSbJSLVt5KbrcUl7pCVDi/odM
NYD65+3l3pqqFwbWeB9qjqMixwRzjl6dpLE/56Z8TsL0z/9mZuWftiaI69HEjE4Vo7POSiR5ewrv
O3O15uSfR12TpkVlKGHvKvZH1f51exBbaw6kTzRvqHQ0rT3gYugNeRBzVYzqHeWp36Z0AcMKKc6y
R7u8ORaoUuk8JstIqfz6lCuFbkWRzFja6vM0mJAE7ymSiPdwvYHhMfu3hdWKSJXhQDrIYIKF3mYr
Td1xvC/r9qOlf53S82Khs3R7+vbGpF6PqcmHpYd4hTFlKSX6T1m/9+yIb349JqBr4K2EpsvqUPZ5
otTaaOWPQ5gNfqNEvx218Ze01VzN9NLR1WTbTxbjaynP0Cr9raCmePVI0oL5JGMFI7iYgBevXjED
WZp0G1CR6DEIIkRkB/3BKj4vo36ilL8H9d2e0P/YW72y4VKJZi1e2cGAGOr3MOw8BZv7/cV4VtPZ
qv1SmhK/f1T/6F+/7fz65s3DhAvgjFCwWL2VRt8BZaPR63GSjoYdu7P8Jiv39pz4kVc7QmQnRF0F
BfLVntPojzFLKywewbf/rBHcXcLpYLZ3mYpm2a/b+/sZS/DaGIhG+GVhjFxnY5W0D8cuJiMyZkME
rpgy0TCHy90Cba+nGFLgyalhfrA7yH8irUyOSVs/VUnybbClzmuqRfeGMAx9xUmcuxTiaturqzgm
eT3txXCbk//M5CSAaZAKXG/V3Kyavu5S4qzBcNvfidwzM/e352PbBhg70TrLU7nyyKespGUwL/Ak
wsBTFscrsTUln29b2dykJKD+38rqhXS6XstVHStV6HfjKdYvS/PJ/ue2kVtDESQCq+s4gWR0hnK3
eLS6/yPtvJbrNpqufUWoQg6nwE4kQUlUsqUTlGRLyDnj6v8HdH029xD/Rklvle0Dy96NST093avX
uu+cUzx+6JIdE7fGsZoQ/LFsJmMarrOVIvVT3Rf6I01suymJvYGI54E8qBRGWKn773P1CR6jvjn/
b3MlPGKMRNKsEXZdP1WfygUE6T19PL9hgtoixEIgptHtuN69elGWiR01hY/i2htthpvPQgHRJf91
uG1oc1FWZivA7tT6xAxOGGj1IhU8J0cdVit6n4pIcU0zOJbTTli/blPRd6xPdxtRctJeYmwhJx09
/R2+w+oKDxlHe4TO/m9p/mu0k0uUf5utYGdsW7fHS4vC8cxs+murNi98m26r1Pkc1OXOhb83JuFo
2gPY9lzCgjROl2Z4V1ey25n3ta26bePr3TFNvtxery13/+xtKMoqPGEEt5aBjyxSh3M6ybxfkAvy
MvtQfNWDj7ftbO0Lkuxk2OnIpr1J2IDaWEINXLMBF/tSJW+zh345pemOka0FIiutrtgcB5iOMH1z
nic0Sup4NuuHljTusNcOtuUMVgQFYHgyGo6IOmh7xUysistxior8i5XVjWdaeeQnQ//L7JZrbAS/
EqCAFToF1cv1kbW0Lugk8Pe+sThoXjy1BSX6JD7Kql/JytOSdW5j/Mjtvcfm1hgZHJg+cu9AttY/
fxGT1UlJdTYaOVfwhlZJ5Dnxj2SPdGnDCOyLBpU34A6rnPq1EStKxkmNptS3jMz80FThdNImbbqv
uiHYi3E34nYC3FUNhbz1qj9xbauKm36kvy31SxS26yh+q0XTaVC7w1KfJ+setDOhhjy6nfZJnUzP
coYnE6aM4tF2ardLldxVnTh0y6DfKRFvnImrD1u384uZNsehk1NnSH1ao75E9A7E1aoXk1wSa8dX
ipiINad6ZUpY1G4urMjo+9SnnZi+XLeO7uPlU2+vxfa3inYJKt+coAKMj1OacP3ska1sD3VlO5QR
zOP0XA+1NAY5C8iUcFe30Hj/VFOZF9qdmv15281s7itKqf9nR3DR1AtnpzWN1EdYIHjbjXl+Z8Tz
x3Yo9kCcm5ZMyLUQTSJrIguWbGORjLFaUl+D1M0wvkZRA4viXnOR2Ib9z8K9MCN4gaE2g6xS1dQH
mQnqhbZTU3aXIjgtyvA9HXR8QH1MO9r0kLJH7uxkOd1ZVyf4LuTlaIe9J497vXqbQ+fo4sbhrzFF
QNSKEq0tFGv8GPYy9Q7yRTfZKf1uXEu4PLpujZX1k7jler8smVTOVLo5s7IdX5qigSBt+mQ29VMu
958nexcDvGkQkQiCo7VSJ0puT8FYR7zcUj+U6MY3DrR/ll965LfT6eftLbrpjl5YEo4idKlU8Wos
zfNHVfkooZyqSAgC2iT755M07tyJW5nlFWvM32v/AF73eiqT1EmiOpFSf0zkxZNRlDlCZRkdMk0O
vW7KAneq0+6gREj9pn023BVDWF/0CjHuJUq/B1U30SJR2TuhzuYmWjs+qUdDRiFmZZEOmAYDKRa/
Le6pM7v10rhq/+H2XO8ZEed67vtIoSvfb12iQd0f9/RGN/waiCaO/8rADBpRuMcKOxsqGEJSH2FJ
56DPT/2aSQurp4ia5fH2YDaiG2zpK2sgVWXIj64XsqDVQJ4qfJtRaF+bprtE/R6A85kLSgiqsUEH
HthK+LdMIUxLymGQrYIJ65b6rkDPKBh4dEPD3KZeoYL1qT+X6ecFSbzazL6oY+KF03QAiemOSukV
M2Wr7t3tYYvottUFXn2T8AKrAaVJg22nvpNqfy7xcskATeh57NWaO04f6FNxCwWCz+5N07RsZvlb
opZfdXxlqsc7wcSGm7j6FsEv0YioznIYZn4YZfqdOWSWC/y7QliIDpBskfLTlC/j+fYMbC68qtNn
SFKABmlhUVCsr8ZuZFFqAx3AKmp5fSjycnfbysZZWXuy/rUiTLMcTpXdhw4hWXSmidJs74pdoOJ6
HF5trxc2hOkb49bJ7Irpy8dPMTGVSuwlNz/t8Gcg214zt15kaRepDrzbY9s8pmjF0PANPyOo0Ouj
k/ZqU/SgsHxdPpv5fTR86z7J7Y6RLU/LDP5nRVinqozqZdGXzJdiQwWGMXXHLIvTS1N1SnaIB2V5
oOul+SMZk+auQtvhDdmt9ChJdegpUpB4dtLC/5IEwU74t72B/vswYWmztoyKsUwyvz0O7/Yo37b3
zX8/Lqyp2bdzgBPMfFlGpQfC23n6EVtP/9sCCpfYqKda29hsnD4Mj2Fouf38s40M1wH3/b9ZEq4M
ueicqJAikA7TKVQfl8uwXBrt18FHVztl3a8vIn/0dsY+QS3en/r7OqT3Lbizsz1Z3E1fxQMOCh+U
X0CWXxtJ+5pct8ycdatqan/CXSbtdye7L8pvt+dsc3/9Z0mEa6l5t7D43OWKNd4v/fskNn/HOb2w
IBwtMyRvP6s4p0Mhv1GGd6X56fYQ1sl45ZleGBCOSJgPSdIlTJYyGnjX+7yO3Nx6l8gf18AEXmV3
3ntBbK8PWm7AkEGFipl2s1SCJJrBty5D3p6XNgif2jwAgh+4Oc6KKL5Pdka5eVZXtXJKIA4BizCN
JW6QDcFrota/pM5DayauIe0hEJ+D81dz+cKKMJeLSUN1PpncJGPk65OH+sVYZO6ky26lToW76C0K
bO2HngB0tBvaXtLWTQveLAN5XCdvj5phoIwSQtU9HTQgWZ1xKHokt6z+g6UUe1m3jYicUsdavqcR
1qSb//qgDNOwooH43hhxUUhHDmP0l6bdZ/KfMNJYe0/hzTWgkcQwwMCDCBZcWdwlDKVf43G7eZS5
ls4dPZy1Pjo7OKo9Q+ufv3AygzXJXV4SNwEd8AzraaXtQs1tx19unv0XwxFcWaQSnGUmw0nlS+qZ
/U7sI7aB/RP9sSg8tGmhwND1KKQW5FnSMIq6uFcQsVCKu7TovS6nBPOxiM1D2B0/WMVeT+j2sOAw
pceI3t5XnF5ZXrXEnamvqk+6FT5ag7NzKW/uOpJs/2dBSCBkloVA1sAd0DulC9GsqyL7HIcPUlVn
EH35k74XSK/7+NW5fGFRuBDmIoirWcHHZZF0qcwI0So6evuCyD5028i5mONdosgHmm7/aOu9DPDt
GYWR9nohE13NZDSXM7+BP0rt8ktZ79yqm1Hev+ODOOHaQpO0hH4T46tHze2X8J0d62873XT1ZK83
YW8wgovro35y0nUqY+o1j3vP1r1fF0KqXurkJZuYqvp+Ol9uX3TbB4p2ChOlCZoqxFkaYqkcl5RP
L+veg4D+PJTmIZqXu2JR/oxLbYRSs/vQOP0HSM39qN9D9W8ObmUxWYkFTUvMa9ujZEnK2hjTzpBU
q7SrvC/qZvp+e5hbgEvy16Aj6OkmR/f8qnzh/Rw1yrUsKTKfzKe3UC2fcuWwGLwaQ9UrKzSZ3A4G
N/1eHz+iJHVMB/kUZNGlSzWUkMPTrNR3TaKcpjr2kWL8dvvztibh5dcJXrPqCoR9J75ObjM3bG2o
GD7ftrAV0PByXqkJlJXEdI0+Xoxf6y0trWp6gfLsLmzaYxLXpwHqFPlCdMB7frgU+p64wVZE89Km
4NJS0y4grFjnPPyWDLoXpr2XVx8DpjNtf94e3+Y+pjGaXgfqmlwTwiEZ9KxJLIXwydI+5wAI89q5
K8PpSzoYaxf9oz4clSY8TpHxNU7LveBNpCt6vpdeml9X+MX82iXCLHY4Z742uFCupmdK92451+eh
lh+77n0oRYfJBLjbPNRUiIoxGmjXnuVDHx2ivjkB4jw5xF5LsHh6Ie1cLlt3Pw12RP0IgoDYFm5N
JYLVNDeYHGU+lfGb/GPa7kQXYjPfPxOgYYTR0WQpBv1pampN6fDaRYfAy4LIG9r3ilF6eSi/b1EL
hD76aLcevHo7EcdWMYMy7H+WBT+vZG2gDqqM80U0IG5nNxrfFN2PqfpRTz80bXHlAoRZ/SARVirI
Zbd7zuX/M3a6+xBHoElfZOmW1dAuB6vh7pYrz6qfSrtYAbneMCPQqIJZd/L7sHto4mHHe2+eMDJA
Oo3j4NzEvHiXG+MwhCOTHqh+btAX02peXzauZbfnOnYOtw/Z5jZ6YU7Y5AA4siaOJiKG8H061mcp
enJ2+0r2xiTs1SVuTKXUe9ImWuPWtQOLwzclv8+d6k5J8+PtEW0aowcLMh3yznBKi8d2rOmSY++o
jePF47ExEi9BnZRE3hLv3EF7toTZK4faLpo1HxQXx6TlPdd+nyW35/Vj6vVe2/NW8ANjy78DE2YR
2hTulNVYlA8nybq34akE7utlnIXbU7jteV+YEi4vLR7kUJZUEgvm97wpH1L1ITCkY5iU3mx9J3Qd
ErDytV/9sqILlwv5b9p3dVCecP8JlhfJbEynwOkqduR1488mrr2x2gkjN29OXmfqSp4IRbVgxM6c
Uul6ZlKJ7LMdIgWUH9IBZx6cuuEjqUQUe35VBuV5YC9srlvpxW1igS6DXBebTnOXq18LOCgyLYdi
zXp/e/E2twlTt/YmUwt/9mwvDNH0ZhdDV3NFZ9N8LudhIAyCnLmVQ8ft+nLnzbHpQGxyov+Un0Xy
uKgLm7obuYeyMHcV9RP0sq65lxzcrBBA8oWAtQaFK6nI69kz5WQouwqvODrZobPb/i6wKMcaleLl
ve22ZvapSeTSXf5K2uxcAacYFFSH0ssSHsrZ3ittbc6xwwWl0vrNHAuL2XRy1vcOu7Tp39Rtvrh2
2bu6vhy1hCDg9npuTTCEveRzFDTjQG1cDz1EILEPVJ0oCMQppobh07B74ldHJT4cXxoRBqSrctfG
k5H5ZlQdmuI+B9N1exhbrvKlBSFyVMZkVLvIZAXLzFP7v5XhbEaa21HnVWn+u21sa31gykO9iCTY
CqW9nrPZ4aUN/StNQ4QrdZHcV9N810ZvtJ7TcNvU5vIYiIprtgXC+ZkC7cVxq4CQEATYmZ+aiYde
SdGCrtprAdwzItxpudXNeWQyeYbzqUA6KY6PWb4nDb1nRLjMdCR5rFizMh+nbkuKZxaPEsT0t6dr
c6O9mC5hZYqUZqCqYbrk0bMvdb7z8+suerWPAbqbLDtxm0gxuvRJYjgLnYWDWX8kveo1S/qp7/X7
SZXPbVn9FUbOjsnNjQ1WG50DkE4g7K732qAOUqrxFvXjuPYNE2iNdhdXVA5BOpPk/I3pgycQrkMq
61wn18YqTQ/qtktpzpc77mLZgiw80SrvtpXNnQDLyMo1Qr+TuKeHXCsiacrpG0wdNIvUWvd0s1e4
j8fifNvU5kldFeThi1y7tQXHPkmJYzQyLYrOqJ8q/XMThaepT10reXPb0PaY/jUk1vE7EKtWUNLm
VvWO2wzT0Rk/pf0eFdvOcES2ibpreTMtde4bVuCOuf29sd9FWX3MoXa/PZ6tg4QKJBA78ovGqwb6
dC6zVjfD3A+7BcSVqffpX3Qm7G24rd29khISkpFqkcVpywZN73uT22ech4dZ4oqtwupH1Cvv9YbK
eB58uD2srQnEY0MXSas7KGNhg9tjHoa1TBdt3TReYf9IVLInUnsqxqfbhjZruS8tCe4ut2hDgOkt
9xO7tD11jkBMO63x1Oq2eQplO/Wquenu9DAd6MNwfvRmgKiaJkveGDp+ItWm1+Za+Bvn4eVXCd5E
ipN4mCbOQ6V9tuy/Ffkb5bwo73/jhMMvTNpAhaqCZ9K1H1HHIo8AJ+JH0upodvfrbTJ2e4xXW94Y
cnlwuuC8Vgz3tRUzQwd3UmkIVMs2RFzrEPblV6ur71tVgq6TnHSs7ByLrf3DmaBbANZFdpGQOWiM
sCuoI+Y0Ui6aGw3vEOP1lB5h3anfc5N7ttTr4QEo62xjbRcDbfMnGgJ9lhxCEgJBsBxub9atU7gy
kFK7guFNEUE7RE6lLM1G7mvq5CewygWJdFTa7pxl5qnK0h0MzNb7CCyZ/cywBaJbcMq60uhV3gGC
nnMnd2HGfdNOf2q98xAZDxoQIKDT985k7nhokRDxOd8Ejm0lLAPi/erlrkeZOUkRbbZGRFYp6p6C
uH1bkCTIbe2sGWRsl8LLy+RRrscHcwnceGx/w/2ghwDZ/do4jwDd9ZKqcxLPyHlCTzHX92Nt/ZEn
mlelw8Wq96pDm7uHzDWgZZYWyNe1KfZkWioG3Q3FMvuTgxwi4MBhNh7t3dh7wxTVGPiCbMD5POuF
9Sy6Am22GaC5XXy2Gwjn+ulQFxZ4gU+39+mmIV6CBEKQMtPFdj0mVamMorZYwRpaNtt4V+Q/i/le
Mq1ff3QaMFfST0rARZ5DWCajtVPSYnRR6JJ8FwJrzOX2/Dst01dWBF9S61PU2gOdExVpq8R6io0Q
MujfCFmvrAheRFu6qIrWLoBhkN4OYDJN6YMqdWuBsOjiQ2DtsXNvnTMsrrQ+zvMdIKxSNY+jEVdr
B49l9m5mZp6TPpnG59nkRq+OZVO6ZTi4tfxHOIYuDTp3t3fJeocJQTocwIQtK8sM513Y+aUDw/1Y
ypxzfYKL/ScPjd8h/7myITw3W5PKiNpjI9crl9I4wr6ukX/7jYFQ44f3diWWF/EdMfpcIdjtwk/U
n1ZBKqJ5Spw9sMXWmVJlCEyQjWNIIii0X2p5qMus9JdYL8/9bFZukGs/Krl+C6NWs3PTbFpDBmoV
VSbPIva/9Ik+GU5q0xsSLneN2rlhXX/otehQIFx2e/Y2LjW4lldXCzqGDlFh48tGNtFlH5Z+5HxC
+mzJ7xLzwRoRsd0xtLXfVFQiydaQQnolElnLalWZgVT4Zo2sVdDdkx9+TAft/e3x7JkR3MWUoH+n
amnptwsvpbOFCty400+ynkzx5LwciTBlqt1OhaElpT8OCKIOP/u6/q25gr0MOvoVK7/ujxfpjL6N
ENnoGYRZf8aA6XySh5+352kjulh7wf81IRx/a+rsJaYT1leeBbbmoXGdbgGecEzj6cGa9INUVw9S
bn6+bXcr4ifnS48Q5JTAREW4XFUQHHaWAclG2Whnp8qrcxVrvRuj2c4NYuN6CbTO06Qan0fNogW5
sry0SLSjnVj6HaXPxJMRK9oLk7fOHK3YSCbwUWuf6/WcV3Dbjw5ZW1+t57PhWDxGlhNstOWylxfb
Qn8juQwHHseBUEBMVkzK0PIg4CgoiXE32/VpSe+02j5ao4P0lCdTSh1j5wLTjxe+czrjFFjjYS7j
d6M9eWrzwdT3wFJbWxpiAsRVGD6ZVOHUNDPsEegxl35RrxTJjR56kR4Mv/7eWekP/rUiHJxmHNVy
gEPcn6a2wX82BsK3MEHawVyddrbZ+lviIeV+pYlQ021a7IT9rZWlGiOrU5IM+mnVijcCM6vitUg5
yjAYPVTKZVIf5gKgt2PdmfX0Gy4cbB5aArRg84QWrr4qzBMzL5qS0uX9rN7nX9uqcnfO8Jav411n
8RTRHEJKYdXmsajzrq9ZtVaCi/2MduUBQYHbM7lnRFg0Y8qhjrAYSAm8jfjLnmtX3SPX2zRCsoGr
CNpO3iDXh8+Rg1bLrAkj0RM5Aa9ukMgbf2NJVlUf+GpI2bzqp3LGfCkJeSoa8tvStbLHakh+qEiD
ddnvhAsgpNB04nG9qpJdj6dNoKHrurryk6Y9J4X0fVb/UvL4gcN7e3U2rm9uCF3jWFFFsyzt2tCc
yEicpl0JS04XuE6FJGgX3tsWT4tkPBj5H7fNbazTlbnVj7y4mKwuyMmDtaVv97MblN+UlDpTuafq
vGUF1fG10IRSHTfFtZVgyms5QqaXR1njFl17Di+xke7c4lvwBgjUV+XLVfSDm1CwIkfs6Kmq/Fay
z6Ojv4vCT1UfP5q0ry5thQDrN6C0XpE0bhvkZ8AjXpp1O6drw/EySlhkUaqgO0tEONBIUWRx31a+
XVYIjDX3RbhTZt3YIavcEO9bAEp4I2EyqVr0WZ9kld+0hlsHb9CXDMPC1XJETae9q21jOCSrCSuo
kyFlJTaAWGZY2FY2V6RGFG05sPvrr0YU8WS7vQ+3BkVV3WDtMPIK0z3qPRqss4q/cLrslNdqcWeO
RXIaCl1xg4o+P3uJflGHZs2MEItTYWJ0qNHYwqHOqfuNAyRtvpFVx3Tpda9N1N9ofWfqkINBmmtl
V19H/uKEdYgASg76R3RgOPa5q6T0Po4c6V4vp3bnBGxM4rpK5ip9BMBLFw5A0cg9SV3qJTH/wWky
Bu1er1EsMBdTOxVF7LhW2Wk7SYONHUKFBuqAVekMUR9hEqfO6aU8KGo/C5pvUrRC1NFrvr07NvzH
s4we0TM7hLbW6zmMA0Nupkiv/ah9tKHeaJwK5oo9JqwtK+TI0GEAvgBKSggYUyNAutVKGl+DPdda
PlESbqTjr4/kpQ3h8CbhpLZakjZ+Vmreuab/T0l3/MPWgoAc4FVLtOS8kt7thllt7TFuuBWTi700
P/Lkd5q4oZ6iJwyYHGsiPjK1TjGaXqsaOpnNc2hJB6UOj30fXG7P1rp3rmM+BoE4DXVAnhYQGl+v
e1E27QKTJ490M/Qb/aupNAgBdO4Q7xFu7lkST2lSZdzuUUnrxQcr+ZIH9NiZb9NflMTA4zAg/ABL
w2Pt1dq0iWV2szZwu39XZtTjd7zo66W//nkxRoXXKeyJiHwptQ6GheiVebi9InsWhJynXptxGPUM
YDy2Xv/LGSyeKvDdE15x6cCWe73cABbmrjL5/CY4W07hdt1ne08m8fUhxwa5WrIGqMi8wrrLdUFi
OLRYgebJjj9DXSyrn359jl6aELyVoTZtWE8mu9ae3WL4DAHdbQOvNyssVDjc9VhwYYrHQke6fs50
pfTTdmrcyJR7v1EqqvJVlXiTNO5pUT2HFNfn8NqgcDqqaaQtCSoaH/lM1PCq6tB+GupjE56k+7h4
VIadjbA3QGEfh0WhI9tKvGiWgebZeh3cTbn0pZABpmpN3ux4zNepk3V4sEDQL73qeK+b/sUVnQdS
VPTawvAkbTwUHa1WOnGAMjZHdfi71rrDpJSSG8zjjn97fWGvhgG4oF/DjhEBNUOwxJYW8EoCtpMj
slKEBzQBgjby4vTp9p7ZGuNaP1g51WmgEtnOaR1DB1YlwHKsxs9hv7PK+wDtBjs/qUHilrblmntB
3WtnQXchlELcElzapqhTWKalRpAjt76m/ehWiu0dKPXG9F39/nrWX6xboSbWmGr8/jjFJB7eoCUY
vi1jN7V3Jm9jP3LRMW0o0YAVE6kgVopOR1vUlqD+7zF7w15ABAy9i71oe3NAqxnItYlzRO2TPG8N
a5mC1o9M41JZ8KJ87NFhXurhPjN26oKvHSGLQ3adPDGSRq9g6OXM61mV4467NXZLaG30iNfEl9u7
btMIOiRr3nPlehFCqqaUltDWMRIyX2XyeehPWfv5to2NnW3bL2wIIZWkwCnVh1kHoYzs2VlyXwNu
nZCJmGP5GFU/tDF1p06Nf/muZf6QlEby8Tk2FTZfM+iBOc95B/vI+6J4Gse9nPHmpuM1izoRVQp4
K693d2aXZZaXbefL9btsCsjRTAc80qSqx9sTuHFMqQ9blGXXTKEm6j41RS1r8zj1fgyFw1Eb6+Gu
7WJnJ1e48TynHLo21VD5BgEl3lqIcEaB0+u9PxeLlznZ5zKyHwdFOY1p55r5+H7u8/f6Utwb8dlM
7xX7szl8vT3S11sF2BXwnpWNlnef6Oi5H6lsmtoAd0pQHCOQBadEUskKq2PgNmqaHaOQ0jzSJnfG
NOd3t62/XlCskzg0ELUglySe7q4iLOxqe/BpuPMGlEEz+cz17lbmzpPstRu5NiTcZ8pgF0EYWIOf
JpciO43VaaS1J3yUzL01Xc/vdWBApZ2Li2ojXMUE6dd7tI2Dxm7NYfS7MalTSLyz+l7WCvtYQJzr
xQsMlo6TBwhkUsCrplA5SXJbnm/P62snw0fQTcODl9cIj/rrj4iV3Ew6drCfL8FhCmGQSCZXavSd
A7+xfORlQfdwUCgaignoCe212RihY7THY/KuDddWST+qih0zr/fo+naHZRTVCB4/xvoZLy61ltpJ
ZqUNrIJGLT9U2ipAKtHrpA3Zt86Clduc5faiZ/MHgOjaTkDynIm7XlCbLQqoYa2ZrGJ319arZVjs
qbQU34C4aEZrLFg+Vtlj9veYHNIHZ3k/q4krD17Qn4z0vnvPD53n4OPws9A/pMGdbMbeHgfb63m3
1zZmWBbpSyTzv07YiwnJ1cKgozhS/Xhqq+PcyI315BTJUCMeapQ05lVUdHZc4kajEuR6EPmsDRMs
tVgeHno1Q7h5Qc7IGlyN1rPc6WlvtF1ITV29dg5lZh3nJTk25q+7Y4q2aIbQekgijC696/GGSpKV
baYovpZLjmunpuG3cVd/vH1oNmYVMBBILp4PcJuKuaI6awbw7yGzWsTKnTyYjeSWtOO5vcZDe4SK
YMcpvT6l3GHPIQdVd0Yo7Kw6WSbbqmbVp7tShbLPhEvre9YYTf6YTGVs7+zkjTcLdSnnmS+MCv+r
8l/ZUNdIylbxZfOQ155uoebmVtoB+nwE3pw3OW040y97+GubQigiJ4HRjHapPJNhVOO7/lAatQcH
+e2123ARsMSyK8HiwVJiq9c7JK15VJDpU3wr14fGW4xOyb2sbNCGRAWoLj3wuuiG2FW3HMJooQUt
l6BuvP0Rry8ZYu9/mkfggHjF64xwmS1N0sBHSIp6JsdkHyY4z05K0lh3xhKfxl6Pd47lls01BoeU
jfwJ1bjrgUOUv0zQ6yn+NNv+bEaPMxVAt9ScBqkP2Q+dZGeQWzMNWoOCnwV8Doq7a4OZpLV6B5eh
XxTjX1FEsyJsk2oOxBLayUuBqrBUtm6dNju7d+OwcAtw/LldgcGIeF2lidQmnvB5oASloz2N3bdS
zR2vS1o03W8v5IYngMCDS5z+HzCyIju6k+cEmqgZwPEUvu8G2tjT+tibcBERm9w29TrS5Fajfkra
hT6CV6S5KUrvzQAhHEoAevStNpvhpEqNvDN521ZIFAPq5NyLuLzQiMsFnXTVB1cdu/lc9Ze0GveQ
4ltLxOudH2JbUBhcp/XFtTSOXTlmVqL5dpYvvqz1P/UIWdAaJOWOV9m2tLYKA72lNCJ4zoqTliZp
pvlBZnyfRuPDbHRvpCH4cXtxNs1w6xN8EKLDmXY9IMrRlE+zXANoo0LgM4XOec2WXKpaXnYKFesV
JkQZjMXkeiUM52IXEn1LJBtSG5oqnPDZPcAoT6v/qBvZy4d3miSd+euXh0ZFDq+BCLFl6eLQastS
ox4gvt9PX4olcx2a29Q92pjX244qNDtu1UflsWsL8yfrWWxAEG5CoqzTol7NXxJzSncc0qYREFcU
WlYpA1twSGXcsJ+nECN628uHui4p+412Zce/YwhycA65QTVJbIlx+rQqC6M2V3LN2lOLnLgnXIru
719dGZafeilSJ7h1+v6uN528NHqCyKeJIGqby8fWsYb6MsyEQOgO10ry/tfNse9kanFURnhYX5vr
u6CB0y2y/Mxqenewhg96ZF/MX6fqAHfzT/Cxdotqgpmlr0dIqGPLj6TaX61AwvbL6RsHrCeZNdR6
ACWI9D5OlptlJoWWP3TxJx4tAVU+6+86s/c68V5fD6shWGufk5Q47esp0xPKv4GdWhQVv7ap9LFE
4ijXT7GylyDYMmSsbcomZVnDFhVSm7GXgyqCwtksHS8cYegNaWuXYXbeW57bll5JfY5ANOVeZnmg
zTqq3VfNrg5jDxumvXe3vg5YCFT+HRMCkNeTF3W1w4MUS1rwqJTNG7iYKql9o4Q1j9SdbOj2qHAK
SO1B1y2+xceaY7zUzJ+axJFXhGp0aqr4XZmXxUNhtzsHd8MRAfsCZwHKFJiPOLIe4vYe3XWihojK
vCsp4WcLpPNft8/rppW1UgZ2hAhM7LqOU9UICrVWYSZKqtotNLU5KwR/v3z1QRP/DNtm+ogthT1e
V0oXVjkE8Z2VZYfEoW0nk2TNq01lOv7GiGgBgXqFPhCw9tc7ooxVpRjbjshOjwcPjuAB/g/L3qlo
bM4bVzkPLXlVrlj//EVwAu3uYtvRANVFkjvvqd8nJ7OI7MPtsbza3TD34rRpYLNkEogiwlIaIeIL
IT3y+zx0m0B/j2DcodW4zi39g1a2O1P3KhjHHIgoogb+f7yR4FX1CAHIpmw6P8tORn35Oqfn4AKN
x6gf4+xXg2Js8ThGRoBmCCIi4TI3yqWb5qDrYWeT3Axf5xSOl6M7uechXq0UYP2VB9kBO/rcwHu9
UsEEcjRR1B7l6eEzbPs5CTNpT3VYmDk6ttfcHNvBotcJ0W5hO8yBFs5J3+qPfTUXR32AOymzJNNt
qqw8G3KVHKt6Qr8566LzMGl7LLIiRPgf+0DSGSb1E/Ap14MMpSpplGHSH8vYeNAJyhM5eTd37QWo
+kOY5odBu9Pjb7ESu7XeeaGhHKr8HSJeOxt2XbUXcefzdwCYes6OEvNZQiRtBcbUswxo8DrZaRW7
ozcxfgDv+fH2wRBc8T92OBF0ChBIv+pgcGSI5RO1Mh6dJPecdjnPcnYcaV2W4x1LmyN6YUmIpNW4
sUs4dYzHtIHqvfsjzuP7Vv52ezjCOX8eDi8dZma9l21ZcI+kzQMw3pPxaOhtfDDGafQmY/6UWoPt
Zr1perPS73VMbA2MrNQqC8lT4RWPoF4ELUtrG4/TWOuXcQYAqdoZzcxwcJxuD29jtcjzwaJAPkOW
eZ9e784s0syWf+iPYVW9M53c433iG83ftbVXEBXePetE0kOJcDIuDPYjsQ2AbEXklHVtPGZ0tMM1
U2nxIYL9t1a+a82PQt0Z2HM4K+x3Um5k5slggHoQ1UIoLQ1V39H8lhuL3B+G0JhVtrwyn5V+mUia
1JHzEJZO+qedFwo8JvSgncGxJ5U363XZXkZlNt7UihPL7mAOKXUbA3AU+O4FxGFudNHfuppH6WG0
srF0pZCE6WxZlelqibXHCiQ2WP0ze8QBDAmOGUvse9UCxey1GKiyPHtqTV9xMHNNp+cq/DLZspco
zaGS3/ap4lLNchm5e3ufiCnF5w8gJQ4dBR9BsUY4bLpWK43dmOiqh4mnl8H7MUvcqv1Di5I33R+W
fA/9LKCVUxapewhaMSH9j23CIGI7Rs8NeL1JkRqgArJYxqM6fYsXcPZN8DVt3wFZ9qp4ci0t8cxV
vcJqz7dHvXF3gDOhJA0WGZSCGErkaWtNCQ/Bx2CABzWYwuEY5Z10KahgXXgOl0e7sZXUlXiWupkz
acfb9jccAbQTAIdXXn1YX9c/fxHK1NoCBAzasse+b7RDOJXZwUjA/9WxtkdE/jwW4bxwN1BqgPeZ
AFrk/guixdDmyFIfEzL7mqQTCn6p4+BtCtQfIMoctccUSpoxHE5m8zHUO1caLnNxqYw3Vfgjm88O
7e4KjZOtwg0b2a6mnGg0dBBYvj0pW9vh+eFH9ym5STRbr2clQIWAf5tpj7ryJajjQ906fzdFeiC3
1ir5oa+GUzNplzZtd3yKKKzCRsR3geqwyT9AJiBW24KllOwkmczHygwv6v/j7Lx2I2eSbf1EBOjN
LckyMkW11Gp7Q7Sl955Pfz5q42BUrEIR/e8B9ggYoKOYGZkZZq0VMPV9/8iufTXL0fHTZRyHWKVH
NdEOTGJy/e4YRu3Rz8d9rYXHNNRfbq/E5du0/Bz6ybzq/Kg19SaCqZGFFBBOTHgaTFfwPHn6UmyN
vL9qhbMEZozclKTnfLlrI5m1sBb1k6gFhVPOQnSfxLW6y4qO4VIgipymM//5aQdEQrmK+jPqyuzz
uc1Jic3S9yPjVDRMRvAbv3RjZpraGeWRjYrp5RnX4BWTyb0BTyiUnZuqxVLXawRfiSIsp0yV5zpq
nCErPMrtTFUHWZbqRBftRkvo8uHF7ALspGKGkMG6YlaG0PwR3NJPQv461R/C8VcanBqukdsucvXr
3plZfsa7G0QW8pTZE6Z+guK3L5ryjzRLtpJ3T/Ggej6RaBjo7iBspGBbH7c6oRzcHA0tQz/xribH
0TghLRduqFVecUsWkJ4oMSusIUU9/7IePczK0FPjVNWDcZBDPXgIx7K6S9M8c02hbHcmI8k2UqPL
C3nZtf8ZXZ2FNpx1JvYGxqlXddGlEjrbal98DSq/3d3euCu3HKaWKtcC16AnvjoCeevTcU/wy9z6
Efn+i2EduZkcBJGPufyQ1Pd9eAzLLX+5+oHvrK7yzKrstWxcTgOXOXkvsW5P6XOjWrNszflTs3za
ggRh55aWyPnWlZIuhEGm6Sc9c6V5W7Lp+kf8799fOb1eqnoz9fz7pHh22r4G0mcdnN/tDdoysvJx
Oa2bXOiWkzVKbm3oth9rVKbd/2BlUejgDgRytS6Z0NXTBWqCXL4WQyyaapKcLst/00HfmlV7dVOI
NhaWEpf2OsgK+nKsZCE0TrGWJkddiitUKgRpf/t7rlmh9APWlAIapIklS3h3H5mVWCcWIPHTkEvF
nTlIpUvPM944ppe5hsZTBUuIxI1kY10OTPRZ00O/NU+5yGCAGgbWAroy7VGwmns657M9FNXPNDS2
cGvXDFtU0zi1S5SwHiaZGcDiBHE0T/4AQFLVM30v+UXmGkE070bKyUeplZuDluTF7vbCrtErS2xC
px8KDCEB+rrKamUVZQAaLQzmSStfZ/Fz2Ib7LBqOM/W8PPo+WvEukY4qkpu9dt/7nUNMYZs6KhTq
hLJzcQzN5p6K+yESo3ujkShGbNWVrv5E0F9LyEbZhy7B+eYHWRqXRiRw7ts0/jMERQnEU/QJ3Pzq
SRVUmvfMOHMpo6iHUp8fq1knDDUrZIJ9SXDNUGEgCbM2nhYNCGTIVfNTbA26E+h65XaS8JM5SslL
JArDhtdeeUUBiiLJQPJDXr6mfJRdqZrpxK1ozJITT0x6y92i/xKKd3Pxq60+SNq327t55ZgQkRAC
LVM8KRytikZTNNFD83PjNGlCt5NS47uPjO/G3fKmvLC6h2GvL/QSnhjcZnVPGlVfFGj266d0qk6F
tcuMh0g+tRki/8lsB1a4n6efuv8nj5lrEj4FvUdZ8CHQPcUvPUq5+8gcHhrSodpOUMU1Xzv09+TH
onFza5eEUUTiXG/ETcaVI8aiwIGmay8D6V49HoJaNo3PrXgSZ5SG7Tyt/Y+SXlsIsutt5oyAog9y
Z/SZG2cqB1yFlc3Muiqf/gLK6Du7gs0+7yVxjDI7DKvim18vozoN2V/6LUYK+04dBMkOjYR5n3Im
VF6oZe2vcWZ8o50PSaS4UjKrv+LO0kJXVqJcdBri8MbtI7+vXYTDu3QnaEk2uDR1usxR6jgR3TCf
rO9aRcWbASpZdfJNq0zo9PgyJORUS7tdW8pz6obW1NwTM/ovZplKX9Uw8SlBNDL1i0JLpI67zBeY
ZpRKSezkSWYdUnNQvwSzUg+2NWr1pzbMxNiu+yb/khotqRoc4YCkRQPIlTJpLnHLoVY+oQctBI5g
RTyOTTY1nYuOSxrc671BflnXA4OmtK7Qo0MW1HoJMrbpvos9mJed0EaFetC1qfpeoPn3TQ/6LN+z
RCiaMR1iHo4BsHqF8WayVu5Spcw/iqCrjI1HeB0EIitiUVOlzLhMWYc7fn6jRA2TK+dGoFIWieUB
CV7rTirH2LWK3n+IBrnd+aH4r5Hn/xkFXkU1hrL1mqYs1lIkFtCwTlNy7D6bherOBdJZ+zb61/x/
sWQhpbZU4UEZrQ9oLYb0u5SSJMFSbD/UP1tVd0eh5R/DdRhZ3DUkIshGgbpc8yOyqFRLMROprwhL
x9GVfd0xh4OiNBs3zkUVabHEmeV+Jrm7JDOmeenPfd9qpyn+PTbNkxJXh6EHh5fZba89jahyiflz
m1g/kmELtL6+xLENV3OZIYGv8KWr0FarUPGcfUIpf2oPoRzvawVCdq7dQ3u0JTSGIdjpW6p4iwO+
v2LXRlfZJRJjepLS4Dsp4Y8w/SSEjkaD8vZjsY5EFxt4P8vKAGv+WNlILb1JYp6SU1fFdtjGbi00
ToAQ0m0zF883dpbuMAA7JBoA/awWkLGYviTXkkk3NzcPaWOK3gC6CjaqLO3lrpXdINUDRx6r5i6m
M/q10Ztyb/bW18SQu4cpG6TT5BN6gHws9wB5FFDZTJMS2iS+U/usRhE81/e+FIYbfrce7EHzlLkG
qMAt86PBQKybH9HcFQosIP8UpYGtJHNuh0L2qQ/Evegz3v5QqQ9WbTii0diBL6BMWe/yEgKb2Dll
5mrCRwMMVR1Idh2mTmxu/b6L8u4yNJsFRcmBSiMJ3yqZaOskEClQ0yiX/oRsYlztpeY52alVwPCy
eVcPVJcUHgupeSzqrZ1dRxuLdTjg6LIulRCa6Oe3qIyYm6Q0qX/Kes2yi0gQ7dDXN0Kaq98ILoRi
/HIGzTWqRpBCo6wDjYd7qP4qRrmzYvno/xF8RxFOkd+8asGw14DJx33mMGL+9bb7Xp6SZfgwVCxu
Aeqc665mWMh0U4gNT6aa24GY7cUwdpt6a4DelpnVi6TofhiY/SSc5AiSq3YQyt9SZGyc+IviADsG
MQZe0QKwIHxbHfkm1RER9S3hxJCrgzz0do+o4uA7vvat7oHlM+3CAQLrpAiK317Gt4zz/EZ7g8Mw
U5R2Km3NVZ6Rxa3Qy3kceL50qEvDFVTjiHVN/+BLrTP5TCdRtJ+p0n8UuvZDl6m/UHxrW7TShPFe
znUqwh9oWZvTy+0fdhHNLmvCFi8MFxaHpu+5F4fUnBO9ygKvZxYc2odMn1X0yKuKfardGYY9Cb0b
5C+ZjHpbum+tmEmiL+pCR+lNV8qOUp3ZDM+Li51lvTBsRY7zXTke47insFs7UXlvNuoGkunyTSL+
JmvjVWQtgb2e/+aib2PFl0t+s7CfRAu5ApNeUhcVuyI2HFNk6eAiCDBNNi7zy3dpMcwzLBNWSFw6
54bDMFa1WW4Dz4pkbzAGezIqD4G/XZKFd7c35tLUW+N0mSlDzRwI4rmpVDICKQ37xKt803RbI943
qjTvgvz7VM/727beFuzcOxdjKqB3wIhk8qvvEuoZECWJpleP8Qy1Kgnq1PYbUysdWY6lZVo1nXWl
FQpoMgKxjhpa6QdDkEH/h7M1PRSVnzvibMp7pQd3Y0u9NPy26jT4DFa42ThMV5ZmAXPLRCTQsalY
rJaGyoW0zN/wqhJYAv29Y5D79/T6HFXLNs7HpatpZ7ZW9URDTssKmknqzRPju3XTHxhjMLmW2ph7
4DFfY0Gd96GYRHeBGDfH2/ty9UMXjZMFMgxmfPnf35V9Kh/vp3KRekL8KAZ7+OHMiHGtbquLdSXA
BLqyFMve6Ergps4NUc2uEZiNM4/czOkCAPL1p1L9S+FhN9PpTXt7CA9VLrhaYWxE0ZevKLjhJcIk
JienFlevqGIyFt1qg8wD/d1+TCtVesi0RHm+vZLr9FcCCk2EzjvK6AaQtisHr2bfRxApyTyt96N7
Bo35TtgbpauZIzTPIRSVTxl1xMAe69rf/7ttYnfyOQVcJ72w88VNfRQ2R6HJPH8B3sY7Ua0SJxRi
px+oGMjKc6mUX/+DSZ0yHmAI0DPrjlsldbJgdUrmBYjTRzM+qxyM+CvrzHSw1kn6z7ftXSaUYFbo
uCKFwnUFLvf8E015KnJl1DIv72NFpOwxhIHglsU45B/qsYjlA1KWc30EbZSYv2/bvuZAOpArHV1A
qJJrSFmL/nrVNHPmzdkU2vPU0j1V1Nz9dyv01TgapPuEQss98e4oykJSgEkSMy9h9g9XsSg9WaW0
SSJbvH11EVPbJ0JBjBPI2hqsHWSDmCUobHl0Fm1DWybvHKa0PyKD5IQQcgQt2LW6zTy0j4LfnVLE
0W9/55WYHw0q+OrE1Ch0XsRIokGLwdKmzIsCubBFeJL7ysg80ch+yFrn77sR7GZSMGdOH1vfydX5
h1G1x7gWp73fNPohb9PXkaPmJOSOAKalwAlaudsZyhsG+L88lIt67sJ3BigDA+Z8Z5gZnEdJwg9u
LWGvJ9HTSEDS1B9qP9w4yNfeAtCRHGMVIRuIhStLopVYlbosTb3XpXs0yXbRcB/nh3xXbPFerl1Y
4H3IaVA2Adm8qtfFjU/+mwyZpxZdvNfkSrg3O8uHRKiNH4J+kJ5K9DvdIEk3jtO1o0yWz2G2xEWY
eBVbGZ1i5XrGcRLTPxbCjICAMoKQAVUyacPXlOVZWXs7oHoufRgW6EEtR/vdodJDI6/UWWBBI6F8
TvpweJADSTxqUKof0R9P3L4tCkfMhHpnZQLXddrlLqDI+BDrdbFXlMx6JEOJnQGigGMMUe+mQS08
M7sA7qXUmMfJaqHxMb/8IdCq5EAf9ymoSmGnxnl5GGIlgHw86LbcVv0f1Qwn0mrG4hRiXdkllcE7
lJFI0KE57inv+ccgStqNR/7qTgOXgeUNBYCo5nwR+jQacmqLudcJ8x+SltdQ9G1JSvYcJkdtAoaL
KOE/x7ELPVZVZSpxCC6vC+WZYPpyPda5F1nSQ42u0CyAys5PRvvt9nVy6U1cZVzM5MgwXS6UXpO2
jYR84GEoiJ7Edp9JTI3iFklm4ynr59fb1i4PKK/7IkNOeZFyi7nyJ38mF7b0MvcU/VdvHKvKSTLk
n4a/apA+QGh7UdVPty1e4OVAOdE9go8C7XcJ0VZ3QjC20SBKdelpYV+wb93UFnYiRNbvNixoBxQS
buP48A0Lh1pJO9iM6BKelHAsvohJoX2SjQrNH6Mv5w6BFV3p7FJMlLu5zeVvzJsqP1qhVv0IgJP0
bpwqUWtnuR7+lePZbza84tpmQXcCevMGWlm/cX2QV4DjhtwTWsZ6lkxq0KDgN9NrYg6O1sVb9q5t
F5knDT+Wj/9bXTVjGDQJ6WIBokK/m061fgryaZ8i44Ty49FSkn3H37c37PK06VwFcBbBay1smOUB
fnflTL0uD+YU5J7epXZp7XP9e2UW92ATmjDcWRQAbtu7ElpjEMoD8z2AcV4oBpoZXI6gsjIvFJk1
bPdV43/Nona6D4bS/6SLutk7mZKYH0NUMHUCtZQS7tgXYeWGGizn//L9qKNxOFSipnUGO8+pRXJX
5Z7cJYmjxrQKw7xX3LFPcvqIVvEcqBnz43yI5LdX4rLEw0JA2xK5diiarS13tEpEMeFwmghL9zpK
mslBCcV/Lg2wzET7dKNYOt6U8/31pbEbG3/KvUE6DgzJSeOXnn7PUMyOIQ4HYFk7SjH/iMxYLgFi
e2SZ0KtZXPncqGwlfSoyE8NTBo3KzhMZvfvvi4c2LuxeIrOlHntuocoDyw+sIvfqZD8UBIDJKd3s
/187/8oC2V7UmcGrrtYuNHxJIXDLvaCanSRC3Ed4Gf2PPnCkYH65/UGXTz9atTx6rBtuTeB+/kFt
MFbKNCosmZLu5l4lyu0cJZ+Rz2q+3zZ1pexHxY9SEfoMVP04h+e2qojxQSG8Ry8Rigc/+CiWn0TV
RuyauSX3+Y/J/N5Y9e620WVDzkMbbKKjjWdYC7dqZTPr5QZIZIHNbPD3jaGhhDqI1UZEev3TII5y
pNBkIHA//7SpHxtIQ03hSWHpJCCc+w9hXjn+9JofDbF0S1Ozk63o4dpJZqYbR9hA6QLq6rnRXmkT
Y5bNwlONhzJ7TbX7WtwqSVy7p9/bWL0NFHPyPuytwmti9DrCu7k85JMd9EzjYArvVhX0mue/t7b8
mnevQjPrtaHUQelZWrrrEtnJjdJWys9x0x41pfjnkgdbRZyyaF3zCK25NeLAcDzI2BQjNBAjcUuM
ZwbmVtfwyglDpQu9TTiEi5TW6pvSUaoYSJaUXqDn+a6ZDaUC/97Jh2nMIkR+1K2xC1dcnm8iRUYe
DALLemDybKEwnKdd6QlFGe4Dmt+MR5SVjWfkihUeLqBQ5Aww8teHeTTNKJ7MvvbUUfaf+k5fEIuC
4d4+vlcqojqNcWYUEJXTHFzLkAkg25OiGmsvT6gkD6/lGELselXrgSy3RF0rdltlulv+O4wZN6ov
zdH2EKhMJmcqMO0H1w/VDcd5Q5Od3SqUGinpUPTjRzF0Z7WnJJ+91vDNXm/AS0+nJIqdMu7pIQ6T
WhzbSolEp6OVEbtKlAhuH2v6QVUKdXKlLqs0G0ki4wf6xQgDTb583wdVK9t4Yd04UzypzzEjoiEq
1Fa488WhMHZqGw4jWuwNmM1Jq1pYEnAHfwudrCLl6Met7tCsHf7EnTmO+1T3h+6lyPV2ONZlnSh2
VSVNYxsDg0B3gdEv5cvcT/gzmHRAFaW8SblYrryLNVrYkqToqPCsa9lyYpWDVYY6UWyl3OlZeeeL
GZX6ZhDvcqCNjjG3xmRHYdjIdlMHyr5HJMSZrSFCrK9KN9S9LwPARTwUShK4G9B11E7O75a4CslD
gd54bFNrF6lyV2Stq1gHKVVcQw7u01nazzC+giR+ngd/IyC6uKzfzFPxIrUEFrvWhIvyVDI7I9W9
oQn2eaVL5CiRE/pFtBHpXtzYiyEqBrjm0i3UV5lQVcVd3M+l7jGhHURMZk9I6lMTtGsUXqb2cfA3
zuiGwbX4slVZClivQvege9idRAOqPBmItkuaahvJH8H6vHEnLDHJyrN40IFhgzvnBl+3yiLTCNtB
5PSBDu93dM+LByVS/84d5A4YBSpT9IpZfW0qaAt9rhT7chj0g6CJ1X/YU6DbbCp4AuysXCrLQrVP
iglEWS25nXVQpR0Vu439vOY4FAeoqNFhJ2NYhRYEaJnejixvC7qxoStLH597f+M637KinJ+OzKJc
E/g5Vpr7lsqmkR/ULfL+paPg+lTDaW5S6+DPcxuqkYZg9lTF8+GNQgiUpaOf3JV16ijpZyna4ji/
tWXO/YSTBsdkkavhNKzrhKHYRjnD7lWPECpzAAPPJew4Tdxl0bOcfJjUb6L8WaROLaq501Kzqvtp
r8/iKVDhEKVbL+a1z3/3c9YpUasHoxI0/BxFeWRqrVvoj631uZX3Y/ww5BuNlsuIFGgVQQfQBzyU
fsfKbfD9JDY0wfCyVtQfxyQ37IAx4HufaG4P5LT25CzgLeBJee61kjkfhr+lwXQRIywS/SR/9Gr5
cNBg5xsuK4zLXXgyXsr7qOuGm2Rfb98F1yzQBuANBj+HOsyy5u8CRjNWjdiaG9MrRUFlNJFSuGJa
bo2qv7JzlCjAmFKPWXTyV9/RFE1XzKy1V3TDXlD+gAJ+FKKTeidHqUua/s/XChUR2iiATYDnMeTg
/KP6SEiWGcosmyneazJ19FwbYS3qW7qIl4eeVh/5Ef8f+CxA2nNDuZyUkhw2hicyyzZHORRMQfQs
+dbGC3ERAi8txXd21gdfbuhWiNhJBibDpyFJ7WcQybty+PdHfrEETIYOBH+9oXje+UOEi5u9NBle
zqWwN7tGscUgSO0OQLLrp75w17ezf5SkSHMHfxT2XZdrXD/oXt52zDf22uryYZLJIpGkMTYMCZbz
tRXjFpRr4DMpdBJsdFKdLPscyrs8U199OKfVwZjdqhyfYi3/WI7jK03CBfWKCNzGL7mo7i30MB7L
JfTgElwzI/SgAhbbyJZHjkJTWcqbuyplqtyk5MmOwLuHgepL+6oNjDt/kqW72wtxzTxscEaqsCMK
ZYbzdQj1qoytHPPCYGkupUa3NAgDc9ROUPq5mxFp0BFnE7SNz75IJd+wYFyBFDYX1Nzq/kNuQtRi
5rx43Y9F3hQW6MOo2tlGxenq17Gm/9/K6tmMOPxRsFgRn0Wn/9B96pl5v7P+MOXq9jIuR3HlTkDb
/mdouQjfObY0yi0zTzCkFDalws/pn9v//uVy0RggDaaAASwYFMD5vx/zMMP50DpPnZ786KtGUTKa
/5j5na9tJE+XS8YsW259hkIAwpLXYEF/EhKtm+vRm63CkYTO7pLREfwvlFirQaX2KTi6uFXivryB
MLqgzdDFQkJ4zWyZBiUctEAePUl7AeNG9HEy0g+5vqUJcmUZyYUXW7R1mBmxurqbTmwmMTRGDzE5
Drlkd2YOVx98vvRRiqqNitrbJXLuFWjnLgg6Cp40qdc9d2sM/YQ2xeT1LrfpN7OyR+TRCqdS7U61
E90RnN4+fPv0sftSH4T79DtQ/PYQ7UPGjP4Z/5TP5X3ubGV+l67Kj8KR0A6nzndRVikDsWv8IZ48
WEqPA7COUpgODAbYOBHXlpraJaQelU7JRT43mnEt0JacvKaBwj58CEMA/EyeqJ3y3/UDlnz/vbHV
C9aZsDD0MZ88Yw5xT0csatcSg5OSMtBX/VE3j71QPhblMRI2PvPaahJ0LEIaC2RxzSUWBVHt/aSd
vFC/iwzhLk+YhxtvILmuruU7I6vTz2w+iMRiNXlUbw+GGtnpMD10j0G4m4WtfbtyFJdxYozxQAcV
8vcqZBshN1qoJM+eEgPUjb4pjeyI4k9D2Qg6rkTAiGcQBTASCMgWWJHzK602OHe53s2eUIOJMw7m
V7GF1OYWxPhum+7ydCNuu8QII3/23uLqrUsGOUEoBItGN+9NtXjpPsyMcHSoRxWSy7CI0SyP+WjL
/YbltyRwdREATkDRCbohusfrJBFCTheJ8jB7X7+eInt/en4o7O9Pkf1k2Zld2ZF9Gl1CfDt0KifY
3SW7ZPnDDvc/f1Z2Y0s2hKndh5cvj6/FV8e0+9033/4U2pMt2/WBBPoQ7qhr25Er289HjptruB93
9svh8fH+7/NDaP/9/ff2e/RGcrz1RauXtbbM0WgGvkizC/tp//CA4Ohu2gF6dqx9c5ofwLo8WTv/
UXet781je9BQLX9qn53jYN8D17ePir3x2F/f33ervHqEGf406nqw/KYnP892dXnIKGXtqe3ryY/6
GWxeM79shRjLP7paCItS48JsRUzgIn5LYmGYKikVvTimJh4Ju6Tcmjv1dubWNnRos8jI4sAQW8+P
ClxTMfG1QvQku3B+MqeX/8Ru5KT2l08/Qlu0PfVlY3+vXAPQA/9ncrn33gU0WaT282BhUlW+6U5y
TF3BoafuvH5dHPY7Yhx2s8++Kiyx5/w1PeUO0J6t7zpbdsU9Ih16YfO2yPtvQ2vf/m1vhYhby7G6
7aUpTiJD4reJqbLThNITM/N5WtjYw+d6DlxZ6JxlDmwX/rCag2kdmwrEjPZQx7E9D/vOEAA9RwTX
QHgtD4EiG0iLTcvbkblbo0jflf2W2OOlmyzITR5D0kbge2/lz3frWftikidVNXu6MGd7M0KLwRyV
6Hh7aS537dzK6qEoMkunjcEJ6Pt0fDSiIN5NTAu2M9kU7ixfHTayh8vMW4UhR9pAIgx5Zw0qo7ij
9gAWRa+I742++9AXxzy7a8yfVXNSJ3+jaHIZmsJBhniPvhjPBhJ/5z4JJrWe6jiQPLF3md5hlb2d
lZ4iuJPcO7mk7IwtLcYrNSqI3gqT/5AUAAqw1u/IZjVtpUTH5GG0bHXO7LiRnKT40vwJ28BGsCh/
0Lt7c94r/mBL1P80ohs/KzY29kp5fGGcQ8CiXE+VY41zV7TOpMCgSV7+KJjHWZXoXEy7cfrV2xZ8
4Tb/WOn5TjJ2tx3qMvJYzBIoAq+ji7nuYcZpx6PWmZIXN6RoyUMifG/71o6eIuHrbUuXrnRuaRWa
96XcSvFosNIMb+t+iMGrLH7Oq8QN730mLd42diX4WKyB4WFADwW49SgAsTfaSIv5rmbazU8Wxx6F
HV8b7DqW7DL3EQ77HXA/3DZ77RtZLzr59NiZ6rH6xshCqU5Tc9kzDRiw1j5sPxiSgypgF/0QxI0F
vfaN+CwghWUkHopCqyu8FqNkjs1C9jL4CcPgRo2tQjlgenZGyFGdhD6xGUC68Y2XV9CijrBoPFFB
ZoLhsgbvLrqyDXWmN6SyV4knULld0uzy6TXoho3A+8paYmf5PEJH2uurR6DyAXlVei17Y9k4ZvEj
lAw7jkogiryMlsZYpw2DV56d5cv+Z3G1e2k+9rNmNOweQ76S1A6LgiF0X0EgIStZjdWhF1y1sZiX
ZdiURG0htCACuQV/tuOvRqsefOvQZvZQNU6CmzWRccgD/ZDKhqMpMJi2gLhXPQBMLNcFbw5Vg9Ve
FHEmd3pXyR7DjmOfMktcu/ke+L5U7QOGU/sGogj+hgNcu6oI6a0Fs8LdCYbs3APCSSqB//T4Xaj9
9oPUGa1oJypuSTFB/E2Wb1vwYTujvYdNcbx9wi6f2UWnAm+nj7hMell9McMzh7mrO5nsxdQQXGqK
/eynW1rhVx4i9EuJ5Jf5ZBS3Vw/RUFezmYU+nhDnH/1x9qpZcYqocwU9R0hCZDsV2gZbMq3XVhbl
KjiOC6Oa7Vx9nR7WQy3QUvCK/tcoOAMWJsFNNVshfTDtiFnFfxpBdm+v6VWzizrX2zEDWiWvNrSv
5LKpBRo1MJimet8IkzvqjMEY73Tpa5mUn3RhL0ePiHNuhPTXtvO95VWWUUA4SYwk0LxirGrUEobG
AR04b3jste3kGUBXRSKUAdR9/n1KGil57IeaF/tAFRJkDtq/U3UnFKoT9P1ueEb7+bCxpkt2ex7D
EjKBOyHPJs4G/nRuU5w12ukcWS9obHHXTh/lZcRBfBiKT2Jq7Ic5saUPt21eLiZZtslbR80bQM16
NsCEZoQwm8nspXKsMFM20u8awag3QsJrVgDtECst0pgXJ3AK1VkpwnL25JlEaIokmVRb1/e3v+Xy
laEfAjiTcT6cROqV58s3WrOc+kkieX6s6N8LzZr2DOfiIdX8kCHksx5vHILLOg8h4Jti6v8Fg6sj
j+KPVZPpEZ6AZYO84bchvFP0IYWiareShcXhzp2DUdNMDAGciQY4+J3zrwvzEfCp0BtenYm2MVEI
GEn14xct+DObD0q84YyXi3lubuX/YyUMmQXUHNRk7Gjp5OCaTqN9qv+9/XNuaLVrMs0stQ1EA0Rc
8Sst08cwime7k23ZCG3BeBAELXasrntS/W+DsqUQtKzaxaouLRYUPchV1gJBhlnqVkJE6GXICPye
gjv9W5n+SRCjvO2blycA9tNCKoOFDsdr7ZtpE4WV4CemN9fBzwzeDU+Cn20E5pf+iBEYr8ArKAhQ
1D53EakwxtEsMtNjXkHkgBXmm2hfQzlqh//yPe9MrbxRz3JTLxG4oiNt5rahlvkuGtG4/g+r9s7K
ygmHYI77YuKDTD/bt+1sz8WW/Nw1B3i/Ziv3y5mol/cBG5MxwFkocycDXNAZr6aeovcUf7r9QddO
1Ttr6w7jIjNU6NCT6Gmkzd7q/M4N5vbjZAWPST3NG/5wpdeAQ9AGR66DSuOFjK06N3XUK5XpTVPu
yugu+m1zaixpJ8amO/f3Vtsdkr6+U+XOEe+TKbWjTjpIRffdiv2v5UvSG3+sxLeV+aBIpAl0H8NE
esoU3Z5810BKDS9gIh3SO6rdJz3B28vtBbsSri6OzFAogzeYx2MVZ8x1pE4TCD1vLDS3iJS7qMn2
SchrKLvt6Kr+Xdd8TFoh3XC9N8jl+c1gMvKLE0tThC7bWsCjTmN9QnpJ8dqpRovqS2wd4eVnxces
/MFQPDvQntXwt1z+zdv2NCgvvfWxT74YZvrQC9q++T0n93JCT+cYmFBVY/HX7YW5vFDA5yFPTKDA
80036fysN8KCdxdKxevRu3Vp0FOwisUtYNqV5YfuYcKh5j0mhl6zU4NKEGAJRrpXKaWdN64q7Mij
jM/yvqlfh6c8rDcyqssTQhNumQ6B7AuC7m+8t3epolVANQv8GnxWL4mUNaovZUZlR0y+CZXVb4SS
l1BVOAGE68uMVLIDurXnq6h2CZJekQ7gMZF3FZNSlVTOD6DOyBkt+SfIzdg2IpOaYJ/eMaZed9s2
OWg04vzoTpFLBWWZtL5XpX66n2rt5+09vlJpgrKggFBHvY59fgvC3y2G2Umw+fzQ8AJTehgE/bFu
/Y9ITtiF9VkmtdDN2dWb7ug36R6l5Ex91JT7RjJ3Uv8kb0HX32LB8xOx/JqFqgz8foEonS/WIIyD
5ftgXOTPIyGIiXbENwv5dgeyq9b9jH5Jg2N9MLrj7VW4uKERbwQTxnrzDqOps7qhOz2RG9TMLG/u
890Ufi0yBICKD8b8igD3bVOX7n5ua30/V2BI6QVhS0He77P/t34aC7dxQ/lQmfYWv2lxrrP1XIzB
GQNrAOwFyMn5esLgULM8bjGm6Lum+NiO1KBzZL1p7BRft6r3FwdrZW0VHChSH5Tc85aX63/bicnu
mogmw7eZ+tbtRbyIQjCkLJoYaLYD3dVXbiLV+iSkVuh7qT7ZFQ+2HH63ui0dtmufs1SSsMDKYeZ8
8fQhiJl+EfmeIbuJ5cIDyMIHJgvd/parDgE0F0jXmwr3mm9Q83nMncPMDNTheT62tR1kTkw/rU+d
4ONta9dWjioZqCvg6UA6Vp4uxp0al0Lsk8DU6BG5Uv5TyTbulIt3Yxk2B/0ExVPCUDKy83WTIZ/o
YhkInqZnjTtoTFdXBnlr+PLFDJKFR7qookA1wBKUqHMzbZyqSRemgud/qj9Ir6pEx83p/syBPU37
e/1F63cwkVHWv72C1/YLeDGVtDcoNRIn53ZhZtVCroiCJ9aPMfCCSdPsJvmuZ07fMq/Td+US9J+0
4fJv07LeHWVKaQv4D9FcUFv0+9eRdydPZRF0zfz/SDuv5biZJAs/ESLgzS3QaDpQNKIo/bpBiBIF
7z2efj9oNnbYaGwjNDMuJkYxyi5UVVaak+d4NR+0d3RlSgMnzXv1LfXTsoVDn1/1aRTMPr2L47h7
tpTQtIi9Fjrpwi9UzTZrxYTbGYLH7tCoo/5LaUuIDH3NiL6bWiy9FL4oVbAtwj9oj00HJnUYku5Q
CVL1nMFGX9ltybtQjKHyu5iK6qfWyvNDGpvJS57I9VPaToKbBn7GkIKhlJ97eexRVVaKtDgwQTs8
x0iCPwzZwmITGxYsoL0yVD/lvEjessmPXiiHpLmt5WXx5MNGmcLMDuOxUopV6E59zXBRVUfhtzCR
RcqI/SAaKN0P01Gemx6gtWml2jHriyR6UYs8LGwltZhcVSkiHcNIFm5HSniQf8aU2MOiVcR7qYrS
pz4TmA7MIwHV1VmcgtYNK18V7TQbhJeAeva32eiL74PRGDcxeIhvRMMUYvsSoU1HmQSgmBFLzA5N
VvTSQfCLNHLTvus+B5Xci0cYAGPpkGlSFTttmwNpSsO2oaHZyfqXZlbGzm3yeJlPJvH6EUYQYl53
4xRbqDLPwlNdCiHWOj1qDoFWG7WbVLHl23OvDf9EeVDMNx0fT7e1flDam2kMsj2c2R8K49Xpo2q0
FBkY21xmuE8PfSTHzGOgE+ORgeajI009MqkkGkN4FJnNSA9+bIgQTBULq2pqRZ/bojUit8l4gfjp
BXshEVw1fC4p++GXKW0tI4llT65ivrom5TUox5Axbq4PQ7duCvtC4pR6lBm2lBjtPYp1It95olrI
wLaBWjS1SvEegryl5T5XPzt/rquDJc3tu1AGsBPkvRnRK9N8TXOFupVe0rBrrvRm6N7rQuqEa6lL
s+5oNH09XrVW3U0HJU1Hck3mKJ5HJlLEgzBpQer24zzxymhNMJd2VylG5OQ1esQ7eI3Vg7Nccegw
6Zrg2lBW0pXTjxxPfRkCPhu8QS8dmhi6Eh776l1I9+hS1nHWYslk7pmaLm8ouPtVbm0KeT92YoD0
OX3N51nQKY5bjX6c4lIEjEpsGnUjDbEqR4fFEPAXnW8Ix8Kges/TEriDWsV7barVu/HnR1FXW/gm
mFqkQnm6/JHpVh044+ghUDkhOSakTqrrvy+771WohxGoR/m8S761TP6sXo2x65qii9TZw49D41g4
IQ2BrqGsXEzvlr9HY7lljs4AwpSoj8NAsHos5lnv1WIORK9gauWh89X4aJSc4Kye+scimw1HiUZx
Jyk/P0eMCUNRwxw5YdJZkSY1G2NoRmH2IkC2kN122TXA1+5Wa9QCAWtt721aBRV/vinExTqsNwzj
wSl9unF9Q+IsymgshTGsgEGglvdWDzGdNvV7IgyrgPZfphYaIRw1zARrThJjIIqq5Vj0RI2iuabn
P+QWVtcxsnhy/Hkm9ISwL5WE3VneZRGnHpCeErBCCmugFylpny5SFPIoKGRl9saxcqxKdkWzvx46
66mLC2dS44M8viCo48zUD4pmtKPZCu3Sj3fACOt24PIFGHMC3En1ful3rX4HsX5jEWhIHvBmwMUF
ZWoG+PTejse8ckPAp25X1nDdJsboTHNUwk3Yg5mJuoT/C/iPbOjfq8hQAX23+V3WwR4pivP8pR2a
4SiHGQ0P2Upv8nq0rvMqLD/nU9XaUz75xzyLq09mULSfL1/K85vPmnB+yywFaKN1w1AsIzo9cid6
yjh9KuXqa1sq6k4AtXFIwUmSBy0DU0s/4nT/yimqO+Ka0ZsDqimyPPrQxOnRGyyue93Ac1MgNkC4
SurC7kVx8dRUpvRRESolpOEJkFtLa6frBs4eRx3bcQc2vWWK+pu1aKpRqFkT5Iu5XsQjIYRnaa4+
OI1/xWjf5c1Zfu3pweeTLX0bxid4mdYyrszXIOpC7c+js1/dyS3QBREdiuc8U5o7wgIdgmG9dbQR
mlxrnvrdosASW5z/AAhIln8xkbJ6rGoLal3FZzxKGo9aMky2b8WHIXkTVPVgTW5jlleUISFmGY49
Yj75dHP5A6wBflw5vsBCUIcHYLlrNIqZUd/J4M7wahUlpjFwk250UrG6NdT5VRK/VFJ1kxuKFwvm
gzg0dh/ttWA3thkQjMr9YKAJB7BcoA9VmqrD/rRUq0TGl7/UklrcortgqkyK+jA8X17vxoYv0QFY
iuW6wJ5zamxQjLiN1Vb0MlGpCwL1mfGcXlWPRtIMr4MQ+W4j98kxNxBDVMDru5ftnz9f1GHJHklR
kVOAOOHUvhmOArqOuuj1jWTdaVPUu5zyhsBWT7/nuVDseJ/zNwV7UBJBd0H3kM7XqT1UGMS5QuIe
xu5YvzakPL8NfDNFJ0nuH9MEJgDBH9QHszCqHWe+ziWXk0WVi+rbQnJNUr6KRmgmmoPZs9RUDh2/
sJ4Y834tBAQsAK6givYUFuFLE2vOrP6lqsf/mqbURsOUjV6/pFGghqPJ9KtXLboPwGT9/p8i9lQ9
sUujdKI92bn/Z63/Nric8Q9nWIl8mDg6DFrVYAvVP4kJiZaSPcAPQF25uY3C6DavqtweDOnq8ona
uD4KTG3sL7EYWcHiYT6YnpNUCXUBFQc9M7ODnMCVlmTw+5q9luyYOn/KwFcx9su5Rd7orNs3RVHY
KVUue8fZLp3Ly/gTY6w84ce/fP2GRWWnj+T9sjeCAWqplo9gAHP9HqzJLzFq6CPkByGpbsoqeh7m
0JXfhqGnrdC4gSi4fgKyHhTDHP+Wq8kNBv3x8u/buLjMeDDGg5wIxYp19dZELrqMR6SQNQV1Ex1u
y+p7nA8OUqY7Luo8rOYrf7C0OkvdHGR+PmDJAIEuHGLDFh7D9O7Lf7ee1e0UKduLlYYkdpL0B7G/
R4vj6Gs3pbXHZ7HhgVSqzpTlYL9iEHrV5S8GRu8mQGWeUrtylhwKE27H4IdGzgmk2RD2itCb9kBn
8aDSsqP1dXof2kod425CWrDL3jXtPbMkij79IQpdFHfcud0ZSNq6E8s8Dk8YBUEmZk/NWb5h9Joa
KJ4Wt/l1YGRfiCn668ubtfFKAzdkUcvUHWtajzZLCRClIE0kT2nQ6xjMbrhp0AWZ7VqHxgKh4tnV
9bG5rk2jvJnKrnMnQtL7wbTaLzSM9ho/54tGhmbx6hSqFwa69TcOBbUP60T0mkaeUTqZmyu56pPD
5VWfezYwZ8CSyfRonRnrtzpJKMEq4yh5WR/fzLp/37bdTaDvRJnn54VgFrfJYB7tEX1NBddOmZCI
4Sx59EncNiuOValR15vvJnH84VfykzLuuNFzV0K/kbuA+ptBGL4WxMlUa7B6CKo8Nc/nJ6ls+kOS
+/qtyeSOJwz6uONaN3ZrGaQkyGMonlWuQnaQ/JnSUh/1VNA9d3VklA9T2kCtfXm7zs38UWyA/ITt
stix05uQCjU0ms2oeqGK8lEyUncpuszcWcz5oVh6WNhYwGXEzOvnzshyf2wV1TNHv/JI8KQ3bqX1
VDXNnpjLuSPmgGGNahxyNfj80wU1mTRHcYpIHNqEMV3LjHdFzMXrLJWVqynup9dQ6Pbe2K310SyB
nIl4DYaN5St/eM5H3/CzvGg1L6pR2DiEEDbBQkU1GNowNIH2SDC2No3iBpwEnBDwnauzUeRTV85D
pXkzHD2O2c/dsWta4Xj5aGwtCjqcRYaErJ75/tNFoZrUzxUTpJ6BEnMBODwJrqV4D1S5tV/k2MvQ
ENMMzHGfWsnUstXkNtO9yEQRtO/V9AbR2eHa9Ivw2mop3FdmH7h/vbQFF0uEzbAtXdbV0gpVH3ur
UzUv0cseVFI43pHHlfYkWX+rMElYa2ALBipWxyrXm6VMWlKrvqV5lWmkV0U2CXdpnuho/9Wd1xl1
cJNTBr6eBF1x1EGO77JxkvZmXTfeogX/DkaXtvKicbi6gdGICksPb4rHkASx+3jbqoGr5v/oqafn
ErSjqFfpdBlsJfts7Ib2G0eJGgpVXYrJDG2oy59/uB9lzQyqP4uaFyZGxORICIglhH2bCHlPR3fT
FBkxxLgwqZBJnJoKRsEQOgQjPVMPTfFOU5pxeIynKJVtS+hHZWci9fwqAgugbA1GcZmnXmNJsxSu
GLVRdE8ofP+lTo3mvRx9cefxOV/UYoV3Gx6hBU2+ivuAcQp4V/hRZNTBf8i9pRyhc/RDO0qQE7t8
NzZXRBi2cHrjQrXVhSwMQUtTITU8Cyqv2qa6NxRwSILJ2XkUNg1BkA5vOeRksFaf7pRUmVre9OwU
z2j+mvpGds0UcbmDtVzrKXH/TF43qve0zVWu4Go9yBEpkD5FvgdLdPHNKjPLNuNGeABC3t92gybe
BeMs3UK5z9QmTfEjuKXsqsmy7plxxhuVcUaHqcPUNeLKvzKFXv0utkn7NS6n8sEIB/3Q123yy6AN
uPM2b+w6BEQLRf4iGAZc5/QDGUNNgh41vmdkge8UcK/ZeqZ9Bpi6s+UbmTCXk9O1DG+CLFgzVXXG
SLdUk32v5fmCtkkMw286bzXDx7kQ/awKvXpRw67qD4reh/nRTIbitU80aW/JazqSZbcIHQlUORFI
H6xbLkUKBbWIrBVyUXF8KGNxfKmZH2kPZpAcgZ/7170k+BD0EHDVAzzf8NJ9ijKrfhjCAZLTxHxV
61i5S3H8O8nkxnYQvtDwXvCmBLaryEKUuh7sYGB6ZqdPL3pAB7HIgvJppiSyczXOH0UL7/Uv3RiK
5sbKW7cMm2lWXib3g5U5evZTYcSu7hK7KC3bL//auQBaoDTAYBsRNf95eswm0LIdOh3ZfWF+0i0E
2mZbN3YSrvNvtzQGqOEtjG+ULlcRC0uhB5bIyf2c00TNRukX8LHZ0QMqS5fd11mcDoCOLiIaXwso
Hqd8uholsXIlDIr0niFP+SFNoqVAGhpO6mvxLVdnT9D3rDZJ/khfi1CMRoaFLzu1FyJ0UHRVW9zn
mah+niiGHHoV5M8cDu+z32rOoLbzQQoV61kWx3wnRlt85En9ZZnTWPqmsIrzfdXVajsUsZW67Yv7
PgnU+zifZ7eUx/GqCVsA3WH0wORI7YRWIn2+/JnPTuhimECX4R/yWxolp8tWukwJ5swq7seqR+hX
UQBagTPwA8meoDAdj9nc1u9xOU5/ewsxjIOiHkwWtjBdnRqOhLjpc9hr77s5BxNCROlynCLomoZ2
52Kcu8XFFvORTInggbW1EguUR7GcKll5r1WwEeZ1aXntSJgmFZL0OCN5+dvsY/XWb8eYokgQyY+S
NebXl7/0euidmIJfYdDNpNWH25FX93MwgxDUQVnez8DMPqsCEBNRGxegAcqfo9zN9/Ew5UdRLLrP
mdaBbYvSZHqaija1ZyvRb1tBM46tb73JwZwfkV86jnotOLB1lD8u/9aza/7np9IXoD9DOWztvcuo
16wyqsv7xI9VN5XNTzlR9lWZm8rbZUtnwQOW8MP0HEUFqJq2LslrSLTqglbcz5YUHSqgqjap/x6n
4bkzWW4XMtMMfTHEuY5bI7Pxq0ivSMI1v00OVZ/L1GhrPXtqGzEeHD1vtfHm8srOvyGqj4grLQHs
UnBY+X5ycZSjWiJKpC6C+TOTv2OIgGYkVA8l0jh7EjLn5iCbZnSIY8ZIPsDC0/ukdcowI6RresnQ
AYoy6K2ayKCDVLYjERqsv8ZULFAxbhR/AwwVjC6d2ivVuqmEyTS8QE4Upo1FM+5h1bfCYCcy31oY
7THo/Hg/Cf9WjoIjM9dJHpneCBbagcQ8jGxgXcnngQm3Pcz4+XGEJOqDsdUr0IZCqDFSYXodKByI
wqTC1sfY/GtvT+oG4A5IExgZ5jpPv53ZFOGc9YLhRVUvXylz3eNsNam3IxU5y2GAPVLXWrWwa0VP
dqBA5w6fMJRaFO0SggVC6lPbiEFP9aCFljeb46FcdH/HiB5+8zL30lUlvFy+BBvfE6Am87rgaqHC
WlcRA1SahpgI0euqdEJUUBNTaDdMPflLlQHyYWhoCOuwAjiUfOd0WapZSeQgZeGJenIdGbzXcieB
95f3ultnx3FlaPVS65UJ+6xWIMmm9wc5/10MT0a5R3tx9tkwQoa4iHgxpMcxOV2N709NGPkQ+BR6
Gx/jonhBWzXbqb1uGvkDiqKkDTZ++fMPyXwdCqmAOlrhdX0E6FALuuiTCG/WHgHTph2GQtkbkxzu
zDNZKSUjy4SNKIj8GybzIhS+iz3i+PW55lXnTC8yBnjBZZr4dDVhm5l1R2p0B8daKSVO18W2H7u1
MV2NwV+6dmwBpoOgS6YQw8VcfblBnwytBP13l4qPZgtN9sFo28Plm7NWDgWTgBFIFcAFUAAB7HG6
oCmdlj+29LtACdID8quBqxSW786qkb/25EW3FaNX31oS1tsZON1VoMwMzimN+hWu4uBJH+v0Kh9M
6Gti0FnaaAjOiL5oUVhKY+uxGug7UcM6iF1+MROlZOhgORdin9NfTJLnx+ac84tf0as9aleS29/3
/1z+Ln8c1MdQGStAL4lNGA9jD9Z1gFKZp9rMUvMOHF7m+Gpe3EihJTi0ZOormnfjIZ/qym3HyjzE
ZpR80ptmvBJanekECnL+bSGblQtTQIjoaePfG0JUvLRi0T5b/dhfY1m8mefQRxi6CURmZiRk4PWp
0xpXhSwBDQ4JBO5fZjssalFIBwUGPJPi6cqrgIbO5nHWzTs1ncgOryS5uRG676jV/5eG1nskTkAw
GsO86+c7UAiOMih2Fj0k/evlbVp+8GqXSNyWlsfSmdPWgxSzzGRZpGLH0NDWmnXXyqPvpVq542wc
L5vauPknplauf9K7QsxC07xrre7Rz/RXozq2033LjIgs74m/7xlbbZRgJF0nIwt2l7Cs4HAv1M/X
7R5z89bHg0IOImliHh7PVcgjp12k9KC079J+zp1ByfKbpqjNa3OCL9OYpNfLH3DtoJfDB1KDkRe2
apHqOb23Yq8gVV5gbqgtJF/1vDvUMtwLl62cX1waEAvQe6E74qCvoUYIKQIuN6pw4WgsKyfSAr90
+7DtvzZBb+RObAzyj2ZoFoc6peHojM3UMdsJFekEQ5HVvXSmmIeHOhgCBDsnSQkUeyoSVbGVYJrf
SjksXoZCjmV3hgFBdPRqnn03K6S0vOvUTHlv5TLKhIM8qap2LKJYkZ3LazzzgBBQLoxYi19akJyr
25Up6jhrsSbcgbuvvvSGrV+LkiPEV7uaXWc57cJ1yXQpzcw/IaS5SpzKRo9z0+wCz6xtpBo/VXb+
NtWH2+xhd47o7HwAvl3UmyiakYafwaelqYt8QxoDz4rB0PTmEzD8a7XWIGrLBbuVvvforhdKTI8s
+zrzP8XcebXr4fLYw1qeXb/Tn2KsVp1RuGHmcQi8VriFvpggr4Ju5soYTMAM+dXl3dw2BqGSBqh7
0Sk8vRcDZJ9a2E6BF6VfI0Vw++l3H76kBVOy47fLptZRJbu56Hsso7oqElZriIHQJgrw8TnwpLg6
yP7tyHDCFD5cNnLmViC/pP7BG0MmvASXp+uxtKKXxcKIvDoz7zv/1ZeSqyHM2KqdHOMMTsRysMRa
UBfGgZkrL9lbzFqG2QjoSxLuNKMYXIWMo62U4vOA/tNVMhajm0oaYqKBlDyOodkcJwTJUeQ1+yum
aOQncQBmXkgE2ZUaNI8+Af5DlyvPRW8ZzwCK0fq+/HXWA6uUOWCCIRIFMcx/JSQ+/Tyqz8BHNESx
FzIvo95IgTdqN3R+s0frVkoO2o/ml+8fjv5T/s5vvmx8+btPnss/tsmlccJszrququd+2Ei0KMDN
UH1zmsKbnwqwM/HVONjV3uSwfNHaGY3vhDZjVClYq+JfYVDdRJCVy7N6Bc3u0bAYH5ru+sQ85F+z
9Ck15p21nvUwlw9Nm3ih31n+2xpsVjGzU0+wZXtS1ttqVQAi82lkaj3jiZJdiSNvg/aoaf8E9deu
gX06BlF3+XtvXO2Tn7C6CoWUJFqi6Xzv6UcQvxpTa/vI5rSio0g7X3vjTSC5WoDOdPyWhP/0WIUj
BBNk3LHnT9dD9Xv0mZDtv2eN4sjBFy3pdp6g80sOZQJfdukFED6sKdmGXGnTWu5CT4q83tSd2owO
ORhubW8Yc+MFWsgZSISAXwGtXycopo9ScEwY7fVHzZad6j61KyfU7fLQ7HzCc+9I/QwAA1V54CDG
un47IMBsouOBEtMgLxMSdiZ8yfaMrFmhuP9YwQsvVRnKdevmbCw1M73EIPIGd/T8W9151lU3OAiH
+vCXBDVnppbj+SH1jtO87foUU1XxLghO8JRbd229k46dzWItCwIAbOLUCLwggzi1osdTExV5E3lM
gD8r30SXETq7No5P1VsKz89j/uXypdrapo/2VnFkUk2aHHfYK6TGSctDCnORNO0VOs9d5emqVvcp
0aYmFhqsRLMbuUfQTpJbP1nv6k7dcT0G/GeTllwTj2xQyl1H4agpKIavaxGzI18NJXsUg+KqMMJn
Ey3GcracKIfzUP1mBeVom239ME/C74rpUWGPRGDDYZJGkR2SXwNQYPmnG1kRSyNikMWe8SA96K/m
L/3wE+GRawat+eflTdzyHx9tLZv84WjO41RaC/DKa/LbEmr3yXirq84exmTHBW+dFu4zEQJZBxnv
4jc/GEqjKqxSc4g96MWdHPHTThvtIN6Jec4a0cslYLSB0j/ao0v6cWpmAQYEeTPHHq3np/hRvwW3
mT1nz/2L5CGYeCiS3J6uux2PtfUV/9AYwa9IdW1dIQrVQghnVY29QOwgiw8Qle5sCjW9uhNqbXot
6iGQQEGlCsprtT6DZF7imEbeN+0IZ8F8Nzwy3eg2N4q7Fw9vnsOPtlavZjnHo5QK2IIrA8bm7439
lSjBJgFx9ogYznMO2jUflrXyXU0tyi114shrXM39j/5ySsb0lsHi8HqdnglR6uUw8JlJaOL2sZCQ
B1kCs8PfXyRws/9nZLUCskNJn8eacFILbL1sH0qkNBLrKajNnTOw+a2o50M9s3DPr2stslqNKLZ3
sRcbWWzXQvwgCrsk1ZvPPTAsgopFrwNk8OlHG6uirOuU+wo58XhVhxLPpDVrhxoQL40K8+ckKDCr
BChptvkIU/pgxTsu4zxqY2wHsJ8KlMIAhbA666rsj+hxi/jBSAsPgmXe1cyOu5Aq/p6aUjuMKrnF
5V3c8lIW3oOJXplO6JrnxJ/VevST5SLH1hUVm/ma5Ddx4jja48jbcBlENwAeQPYxO71uiOul2FUo
wieepP0u+H6EBEpSO8vg618v6cTQaiODsOtKNUbTQZNTFxz5rT9oXipZ7mUzG+/0kmsyrgID0zKy
eHpeAkbr+yxKEi8arMot/TwY7Gm23vQ4g99WpHoQmz5Msrk5wHBeDrtgqI2tO/kBy59/eGBmIapJ
borEayTxmyyIV52oPaSTcI3s+IBwifop1pWvVVBdT10D0wvpqKvGVepkcRcexhSqwgiM8uHyZ9n6
VRTacDs0vJm1Xf2qvACVByVD4oW1Zhtj7Kbzs1Huid5sHaaFIQVIC11RivKna69iJexAsy1rb+6r
6keoPEhydG1RqPn75UAguWhHg9JkNufUUEQdKhKtlOUwYSKpjPMabw18wJetbFx8+qT/trJ22J1i
DH6TJV7n6qAhwvyL1LwXzER/uWxnOZOnabi8jAQsAFsGLJibO13NoEBINtRz6gmylTt1XxakpIN7
2cjWCfhoZLWYSWtLNShEyCIRInTl3N75WFt/P/pbhD1AieghKaeLQH9XaRqt5Dlovsnpayxf1/Hv
y0vYOl70pMgxUYiE9mCVv0hV5kMAUWEi+JT5z2Ny0/kHfY+IZ2s3gMPy2AAvkNHjPV1I1flaPWp4
RKWYy3eGzRpH05hL3nlVtvIkILL/trN6qeumLIRBChOv/JYSDQqh7Us5JDA+o1KtU1filZ+lt2lZ
2fPkpUaI2Nuewu/W63ryG1abVjQIKBsiv4EiWP6L1pX+bv5T3tXmISzc8Ony9m1dp0V2g7HjRYV9
HXqTFUaNNsSJVwjeFGUPY9o6enM9JKEblnvjUxvHkQIqpQJ6gjyia4x+BwliYMRS4mXjbLf676DJ
7dTYk1/bOJGM2YCjpftPBe0PWd4HZ98LVTigpsAemm9i2tKbOUIewybuIVs3l0MxmAkusGvwNZ0e
yjgwu6oZZZ7prkb6KnDm+XbK99CPG0d/6aQuE0rLNKKyumBDlUdNbBi4VVPnNAaO2Owp1W99Mbae
7jUoHpi/V6c+HZo4aBs98ar6ZzQ/9X3E81zZSf358mHbtLPQUIocNQK31QfTYx+BS81iKcTByhBC
7hNAVQgp5944zdbW4CgWFCcJH3QWp1ujBUo9AuxNPS0r0CP7ajHlaMR/n9ktruJfMtMwr6zS1qSv
UHDvG4zokR2YrhU8SOF9le7hTDbCJ1pJC6ZraSaBtV0thvmSscmw08BhGkWJW9fRDfSJhxbtryK4
DTvzlpGIq8ubtZXiYY8ZF44FL/rZHFnWQeU6SDxOnvzE7AAM91f5gwkbyqH7hb7CJO543/Py6IKk
+LfB1fEoxZhRq2Qx+CK7iPJ8md3cVW4uL2vLyIJTAxdHksTo3+nHTLRZzLJ+Sr1ZekxG23DkEuTf
8Zdafr1saMuPo0VHpRf8OxP4f77vBz8Uo08BiFFJGVuxM9fMn5NjmtjG6/weJA7E15fNbd2tj9ZW
Jz4Xy0qgbsph7APw5W9q0Nm92Dj7xdHlb1pFRifrWhzWh3XBXSyFmqDyBbu72Uivx+88jfngogNf
JE6f3EXxEQ3urrrd0ybYeKxOLC+3/oPlUleUbLRk5pvuy9Ab3eZX09nm2+UPuWdkddv6YJ6jwGDb
xubqe/wj+WcuHP/5so0t98SwMqkzwT+4lbUNsQ47a0ozr2njX2jfOM3MXJPeHP47M8tSP3wvoRHH
cBKyzCsb7TrPw5s5nb4barwXNm0thxDwD2ydLGPtCAG9+Uo+J5k3MKlsdwzaHJMhWBoN2l41bes1
5P0A7gS4jxssny4J6AhQKCnPPEuJdUfy4UvRjb2W0MZdAnxPRgailMLQOoIYg9qykCTF4TaRE2oM
/iMUSGsUdNzOrd2qLCPuiNNjphAQ5nq21TArM+3MMfXi7rZrQltrP8np16q46krgFz/FHpmBtyz4
Qeu5kjRngrjz8hnZXOtCukMxZ+G9WUXWsV8XygghvVeI1wZJWxkdIY91gr1gaaOnSkpIT4XwDwgb
05OnOxc2MDLy78yDMfGoOvPhLbsd7XdboW6du5qT0F65vLTtj/vB5OqwzEkwJeoQZXQ9+qN4O7ii
G9lhaz9Kt9XNeJU72o7FjYvAGpnwhsiV1HHd4JMk1Bp6Edfop9lVAX8X3SkhfLy8rA0HBZ8KMt3/
2q81U1Cnl0yAtH7qJYrKEO/VnEpOrTy1/qvQ7JTMNx5LwlqYNqD3pfuxRgi3FSAdLeG25ZDV2H0W
xFD4xdlVNqnjTdmRT2ZMY95HzGL+B1+SqSyY0CjLLjTap6eFYo0sZ/zDM1Sv7987L+7/HkDC4BnI
dXr8nMszgl+l94syDMLQ69q3EkC+qDEU2d1mDLFaNKIvb9rGyaAiC3AEENwyaLZ6nuEca1DHmyJv
Dksnr26bQLXraSeZ27jLRIeE0EB5ScfXdVmYOTM50VT6YepTNncHUfutW/Q0/h49skx8/dvOstgP
70pkhASGKu0wQ0PS2Dh0wo+4eAbeveObNk46Pp7i/+IaOYOrgNCUtLGGbDby4Cl1TRKGQ6RJtOYl
gs8s+T73pbSzTZtf8P8sgh4+XZnaSErJUEDklUbqqKT/KJPkVWbr4h4x/+aB+GBp7Q7TMs6l3Kel
2PhAqQaRBeo/xs7YSVL27Kx8oNVV40LxF3lZRQdPiQ9aRhq5R96x1VsjkqE+g9K7BeHU8m5/OBKM
svmJZuaxN1M2aZFqkECvdkl0FBrVScLM7fMJWB/kqkyINPpvqwT/6Y+/xmD8Uk97gc/GweHXAGRk
wAcQ43obk6HRxCGm7kW/tpmeoL/8NjVPzEA8tOa4c0g3fOSJrdVG9kGQdKmErURs3FT9oeS1U4vG
tSDdw3pwIB10LruSLYNkz3Ty/5QF1vQKnRUzQKxjsBZmJ4p9N4dbAWQU+Toqu1Z6sKo9FanzQ4RO
JKoVGnYXp7lcmw+7C8GPP0oZ74BQmk4RJnbbvo17/ZXzdS1GoIOjnsKRPAuKGyOZO2rtXlH6x9RC
skr5EunqXTiOD2HWQstiXF/+kue3nUEBHhn6wTg0/PLpsmpfUC3A4JnHyLfd85iNj4H50sd/7VRO
zayuoNpZaSt0ReYxjyC1rtF9mstP+h7Sbm8xqxcmKpFtqvOSt1p301RD7LWhSplVqV1b75e/2/n1
YkFLc4oOoEGrebUg2RJSMxaHDFTRgx+Vr21R2+XYsCzAuKG+EwpsnQuICyjCE4zTRF0dPl/sBCJL
ovEwBh0QUWATxtdKRVKsbn8zPbVf2Dk77ovnoO1GRLyMPK4Z84TAaEdxLjtPTVEVbIB5HmDnKq6V
btzjBNowRfwBDwTYB5KAdaphgM8qplDqvSTy1ftsTL+NcSAfZ0Prri5v2uKBT9J2wgKgFQthyDIY
ta5W1r4uC1XV9x5t2YNglIcw3SmtLM/xBQtrfEXmp3pTl6yF2yrYXSd2Lhbr45wn7TUAwNgRxFo+
qlpjHcZklL5cXuB5wWpZIWECvVfAs9qaJyQ0CyknkO29/qcqP6nOjYS8zU0OThS2TKd2mp31nh3M
P/YoupC30SBaT02ZWaEnlcl6x8Yp3kMQVTDQd4dZ2Hlhzq7bys5yhj54377yQwZIZeyMx0CrbEN+
CQ618kneG+Q8f8VXllZXTUG4QfYtVsSJr14hk72J3i23tWs3cr78Fg/JcWfP9pa2/PmHpQUBemK9
iMH7+edjeJBu/xrDtKwI4R+qp3SeecJODRD1B81Q8e3mn0XkzE4hH9zLx+7M764srJxhUVK1zJZT
0Oh3KVSmfqNBZwor8s/Lds6z2ZWhlYNnFryTK03hekXPcXOI6kdVtdtrz+/tEur+1+DrqFwl2q89
0qhdw6vYrtSqYE4DDGsPslXaojMcw8r5OhwV8Vq7/af+Udo733Q50Wee5MOuLX/+4VjMbZVIocSu
teJrotyrwWuq7JDI7JlYHfXCj8QpilW+pvLYj2+DeV8oOwwZ5xXg1Y6tTjfYxznLlsNHAHyARMwK
HfVbiZDdgQmz/MqXdxzFlouH+ZDxdkJw8trVmmBGjxX4VntPRLxR9HmMlT1Wx63P9tHEaklNyHB2
HESDh9TtcKPfRTuP/d4SFp/7YedRYcixwRLa+LvcPsT9839wiz4uYJVThookNJUaDp5PBaO8Yfig
Cj8pP4aX/t78JN59iR5iJ326bHTno61p3dM2AH5rBIOX5tWhkCqnAOOY6zvYr00rsHdAaLhUbMzl
zz98ujKCyeB/OPuy3ch1ZNsvEqB5eJWUo+1UumzX9CLYNUjULJHU9PVn0X1un0ymkELdbqA3sKtR
kaSCwWDEirWKCp8mHgPdB5hgTdNs6b4DZdV/DUjuBUqeoaAsHx6r38B/BJn1SssdRGQ7ssPr4/6W
LQYdPN4gCOKiYQiqmevVpFUR6+AlGh4n7acqqMe3qHL5qf+3CNzA/ImPtPKsWspe/mtQTFxLBvt8
ZJ0jDAbQQ4MEnfPBwPkyQFQGVbYVN1/eyv9dHYzdXEs8H9ysHlAMnf56vj/+ff93bwCtEl6/mOlA
eizn6C53BkzFweea7rnKIEvyNGWv97/RwiKuTEgXUl03jZOD1PRR137UxW8c17aOKNgEzlq9cmwX
LtkrUyJsXPi2zhsODT2vfywLimLJu+H+GKEaoq29QZftoGGMdu6nrsW1HRHcht7AGYILeIMbVC6K
gZCEMb01D1jIfLCi/7MkBTrBp6FNDg4Tq7Mgh1CPWSmbHJJw8ejbK7u3EFRBFO2iKoNJbAgh6ter
StRJn9ymGICT535lzv6ACtp9X1jcOIj2fD6jwY4oBR9LM2aWN3DoQT2WbbIFAaNv2ntzLPf3DS3t
G2DM6Epjkga9fckT3Ha0BrPgIygEuE/GQ9F8c6sfokan8X/P71FiR4tfaEYILMn1thV1NhBi1COw
9v0rVfxK2zRtAMxK/s/wJtDyXVqSFqVndTKoJh0foXIAXisjSwPeVWsP6aV85JOADBU6dB+RGF8v
CORRiWORfnxkRtA8qpu43qnKfrT9udi1h3ptzHcpPsAUgvd/zEluN7ilUysjPlVq5A/2b0VPQjJ9
05ONpu2AVF4Z0li4/q4WJ32tCbVNb8yxOKvPwrJW/TJ+7nl43/tWt1D6Ut0I8cjJYCNoG08YULMD
xwv6k1o+pdRX+o2yUr39fP9LmfDVqqRzNcSaPQwW9rDe9FsaZFH95pzaMPaZrwEMn/q/wU375K0c
soW7EFZR/BBCMCiMSXvZaQARUNaNj1P7QOLOBw+O77Y/UF804t9QLTD5Wntw4VijB4P+CAjrwGsv
j0vPbZcXvBrgmmH71Pjvx7XrXXwYaSOvDEjxFnyevaKQcXwcjKcaiOMuXtkzaQWI5MCKYohA8LUY
aM6JP7+4ojqvVYjVGEmEipLfz789BpEO/uFo3y2y9lCXTpawBUgq/gdMgiiWytG2zfosV6o5jYbq
z0i0V5c/qdDQqyhDccAMB3NlbZ8IsIvd+zQIOD3m9cVUFyD314vjXUq7GZpWkQlxz5K+8yBXoxbt
cDIUp3l+ZNavoS5Q8/lCHcsHd6NPFPbAmb4DOL5svvfGk9OU+AOoTXa9763NvixsPsbtgTAXSseg
sZNS03kCLbmHid3IjR/zJtnqxELn4U8Tf1f4WmtSph8VmwH1MNzeILQUlEZSGO0tjBzHjUGiqn/J
qh/x8AYw6ISZ1dimm0GDHOTvVoE2E8JqUFe/qi4C9ZBpfusbw2fAH/mGVvoY8/bbf6WR/vxpHkgL
cc0jT79h5VUZzaapNLJIIzmkAiuQ+RRj7AX3o+BnI1FyB7g4pDEtMSZ5gxqdpxhqEGabR5YOJhUQ
3hRqfhBi7Q2EYhLlzOr2wBs1dL6BuQgEM6GOnoFt1GGZoFxbfAMEK1Ag4z01mynbsg7oZ4whcmKF
JVkTDpNimdgSEBqBGBo03pgwk2dTNYirol+p5hFPcXe/mHW3bSEyPNgfXB/2MWhV1iBmC84IXmRI
MqG3gNReZiZIK10rZsfNo847pt2rxs8kOQKrNyJJuf8h5JKnWJwt/gMdLheLM8XiL4JOmpRt2apx
FaV1vwW5ONiDJ9CKpsGgW36TdFGcu3BDsKtOX7W4emrHfiVJul0s9hZASwzXgdMJrfTrX8BJ7jRD
3FonRcEcJEY8Mwx8At2m6cVubbrp1pYokyOXNHHGBWvyta3EnvJOdwlEXyuLbcHfkfrTaOmPca1l
YWpSMzK58Y8DB9hiYRRpIDgJMVsng5bnAi0G4ubKiTSaEZScKE7gZCYFs0g/bdUJUHQGXOPX+1/2
NsJjHgQziuBOwnG+OWFabfcaaD+V0wx66DmoGmIh18D/r0OEr2ns0wmFWqB1VKpuwLFcrvGXLLgW
UARQSnTRHcbDQR4lwyxPaWrDjF8QC17csdD5BpXa9BFlhiHoKxzUviihBRO7nl+V+deytLs9dKD1
HcYa3BVPl7I7fAUwzWIWCvo6AvUlK5wPKakqpOhFlKqjtqkUfQxgs/Szhq+J7y6Y0lBCAxefiSz5
hm4cPFlk7MCvGtHRMMLcbUGWhTaN347T2vyVzI6BZSHtd4EPheaWCFTC4y/Ob61Mg0F4BqYWPDQZ
2sVuS/0YavT9gw2hX8QNfXzDOQbE/NxP4Ct19gzQooZuHQucgN24ncr2g1ZtoK/UD+RRCPHT4Hoi
gKGrL/hwr3+aZvRFCiq1MlJjbzOgYEW0XT+VYdw86/lPreMBxC0NEAuzHXMeinKt63H7GcS7QVQx
TcSWm8eKmDhhoFcqo1g9mpUZVOhsl87u/jG7iSh40QO8DxA/+OjEyN31IhOTi/RXqZDXmMfU1ANO
n70xC7gVVeMar7D8eEBucm1Nil+WCRr7ZErqaHb7gwuFKjU+NGP4lj0RoCUU66Qba5miXEf7j00o
2gl1cXxEuceNdIz23tihMIOJQhCW9fUm06tn3jfvnTnRLS4r8pD1hG9bXkKcFiP1R0xPs02semhn
xZnynlZKvHKcl/Ydc8oqNK4Bjb5B9iS9MbGpn+pIKMRtDSCKDjMDSdKQZz/ToWhBbYeG7/1vfRvR
sP3AzYm2ri2SdOmy7NzMBqeUXUfV4EBLkJr6ITGdxm+HMtlSULzt3STB7aUoSmjnZfxgV8qPWnPa
w9Ay9+/Kr5EqJp8fBtoJYuhdjLDKqH7VBbknxVh9ZL04e+Mha8Av5/eoBBrBmPvkUDOQOWlrDIzy
kPj/mrUFDA34KUyKX3t8o4654bRmHY1zvW8120+euwk8HT31QbsLzOmRe9siDVtrpeGy+MnF+whc
8Gg/y+A0j0wY2pmTJlI5e6MciK4YxDOBboFtJqvAgGwPc/Vxf5NvYgi+uIcLQyQNwBDKMcwCS7Kh
zHMdEYwebRUjU4IUlURwNThrIA/pffm5r4LZErzOYmJXTvrseaLItTToB8Q/Df3N9t7uL+UmIRBL
ufj7pdihgY3WrjKziXQnjL9mLNAcv2uDCvojazHjJmPGoxJ7BgYqvDIhuyHVOIq5m7O4cJoo/9sc
mnOe+27Y8oC/puZKGFizJL7fxfU3aGAOKzyjiSwvctxD3YcY5Bzpl+lFAZcH297fwgUPvFqXOJEX
1og+20Mh1mUWLxbZaNZz+p6Ur/NaArHwqaBiBS5rcaOLf17babM5AxYOUhK6HU7gKxr+tsiY1ORF
L5ogH9vw/rIWPO/KnHSiXU+ZkATC3Oy+G9kr1873//6ljwRoP0hVIZGAJEwqBnmK6wqOqCYqdEBv
6Ks9HfP4b9we0MiyrTnok1VUvPgrr96X8EA85/HCBI0o5iQkk+AH7FmSw9kpaCyaJ9IGDfHHR+Lb
v+PXCrSY7iGzfbQC7q90aSchzgU8Bwq+1g2/tG5PikodOIhbPaQKRsCNNSrXNQvizy9ckKZqk1fQ
hot6NiubMk/AAzGRtSrlkgMK1DTYfsALeIPpR7akFiCex7FCrfW1MA8G9Yt8n007zlfOlPBl+UsB
VASgFEbtcJ3p1wuys2LyclK3UWJvU/dJK571svJHZ+XuXtq3SzOSQ/SxDppgKszAEVh1TPX9v396
wK9AUADaYCCOxZZefJiR2VODB08buS4NtPKpWs/1xVZIW4UThFl/DNtCGV4OC0WFPifqVF3k8KPj
YirRtw9DmCPFN5ytSs6avu+nYNyMe4++kdTc6H4GGryg46GlbcGzUv4j1ay4s65+kRw5qqwt6eh0
0aiwvQrlTviiX6V/e3WNZmXhIkYWL7JfAcvFe/J6exOlRqKnOTQat5n7hk5Us9acXgjuVxakqyQr
OQPiFxaMYQrU/i8IdAnyWYAV/Gp4vu8si6tBiQ00KxgOgs7O9WpG1S7apgSPCzeYEqDWiHYNzYp9
ASbl4N9NwSkhCgclOlBhSA+Uwe6ROaaURZjEDEz9Scu0zfyPXU/hB1CTFZk4cIg4xNJ6YHdyZ/BW
R2UMhyzZLs3zd6eeju2wpt20lISjKQ2FEUwaC6SvlMdkA0WI1TmLUpY+aHQ3OXB+88VwXpzcDkoz
20IFIgAyd08Ve5cW8T8HLPQ0UJ2H/gMm727a/JBEzKvKammEHxK48Z9CfwXd32isSRHf+ohoIosm
CopHcHnJHzlPQZ2Fkb5IU4ogqyAs1Ok7pV6rAIpPcx1UUBnBglD9Q1EM9dhrV2RdYulVP7OoMiEX
oL3W2cGegfP3/HqqgtY83HfHBXNCFBECVp8cWjIxJgQfDTbkBkNCbX9V+DbJNj0NVP7aBXOrroGN
bs80qP7+z5ohOX+LAYE5zTTgCv4mz9Q8Oen2rS/WJjEWnuXXZiSX1KBM0CXaxCK7+gU5yXByHrr2
h+Y89XFICFKNGDi77Pf9nby9OGEUBS1c0qivoZN9/eGGmo6eUposMndG6HzBgNPbfQO3adu1AelQ
CyZbnkNiPdJ3U4BRSd8OjV0dkpXztODnV+sQP+Pi4ozzoiu7BGZIUgdm/yBqUat6VguOABp/BCY8
4NHbkN9xWlE2zVTHLCqag07okQ0ogIqxmfY5dpqV6L7wZUy8yAE7woA4yj/SxjFMFRkuGXg0ZdXv
mZMgS6jfzVpoDWtv4tsiG4ofsCDwynioojpxvXtsUu3BTHQepYfk1Bz6X+qxe0127Jg/sr/x9353
3yeWXP3KnhSV1DJWxkzVeMS27IDM49U8NBtjYx3Yv9/41ysTu3zhF9qgZg0zVFgy37yk/YBs0c9x
fapUxDcp/gniEtTIUeBCnJXMcMsuaqQxPBqypziLLCN56ayNohzt7q89NE2QoOXoaftsLgPPqL9U
yX5lSxcOAEq3KK4BGod/ynWcWY2J0vCaR54LxajaH1TDT5MHvYaM93mew7kAfZCgcA6t4sxQg4Pk
1FpzeyEsX/0GKZjoeh1P89hz3AIo1bJHLlgHGN1TdOxVZ/4xg2Lo/rIXVy0YhZAywHk/e6QXn7fm
Oh3sCodEn/bp9KdqUr+pV0LLordqF0akx0VfORaYoEceFcNDj4G8TgtGa/Zd9Qu0oIvk0NnfyMv9
dS0dfrw6hU+BOPcmSQdlfGmXGkwyE9okbWRW27H6Fltr7ZVFOxi7hmw3qpHaZ2C42L8Z6kglxFB4
RDLvfcAAnJsqH2X2bQKF/f0VLcYYjCf815QUYzg4GoaUmjxqtkgLWMhcv+m2db3lwI8UwJH7HQvH
H3TtYNy+d0AcAv5QDUM7OBsy2mjuM21WGyzRy+pHkj8xXm3aGgPYpAqHwtkMM9rh+A1aH2+bYXxT
q7XxZbGym+Bw8Qsk/1Ho2NkkxS8o+u6c6ezNSte+4+I5uDAh5V88c72hMhHAE73eUIhnAqNo2itj
2J8J+L2FSJ+w5O1EcgVWjD35SVu/+f2Raj7Z6HYAYd8y9/uHfg+qI1TQ7e9oydN986f+qMbAZj54
ICl6wGOQ/VnFoaxtsHSdGHFK6oTDtSa9Cntt44CU+f/HezHDDxwrpjc0mSRPm2fPqQ2YyHTfzEE1
OkL24fBLH7e890HPcdC/3Le4eDIvDIo/vziZxOAaSCbEmo7FYdxi2sFYWdNt1w+3vqCX/n9rksI1
H4g6ZkjPcGWYr0X7RBKfuwFJg4Yd0bc4WIV9rEhgTu2hyuJT7lqPiZ341kgPaoO+vgmudGXyLQNh
Y1gJ7Atp49Vvk7KfokU+N7hYPogaWYvyxLP9rOVvwK/7o32eOn3lRbHwIIRgFx7SKFUBsAKa8uv9
TmnOqaEkfcTZFxX8ocwjTxgqDM1Sf5rHLxUK9zNqgKVKd52l7se0McJ//+JC1sFAR0qIIkjPDLto
VAgszUOkDB30Q3YgEvWN7peZr3z3pVgBaA44iMX0LuhFrldaUVAf5Z42IEtBmQWl9Y+5nVai/VIm
AHYBBwVbBN8bqSgjz/GJnGyM2rndZOqjo29Gdh7HOGzGjbWycUu+AlZjDMTjkYaWmhRfS48rQilh
jJS8D4Y021lpGyKit6x66DPHb/N8p66ReS69BS6NShG3U9CGL8p8xGvtT5pvHQeYqu92fcDD7b5b
fPY5pKiLpFK3gOIBdAb1kevvNfStV2PEb4wc0JR1kLKv3G7PVfba6CyM8w8TuGPmt4RGhNbbzHR3
tvajIe+10v+0ibsDC7hvd9UGTMkYKYi37fDb4y+sLQGeK9cy+4WwBX5pFAOAxMFjQn5JaFaa5uiW
j1Gp7nkd2t8tz0/GDViGgrL4YJvyF/G26Z/Kxdj9L4jC9yvtPbEZ8mZd2peuAjdxRwrQGXwh0w+t
o7y4Y72WUYiH+I0NkJFBm/1TAVIKzZA30wqrbcdoxiUQx/yna5ygjvhU1lE6uz41gLfjfxOv3Diz
tbbBwpll4xAcEA1rsHigGnftDQW3uGnEwxQV3BsC3Z326giwhqUY8atC+g/VmE5DwpQdafUWRMRd
mHMnCyFEPqzsw8IZxyA+XhtQPwc+RyaA6RW8eliZ4ZeY6g/IBqgQu4KGXDAogcd/qt4aBnkhbgHt
iC49eiMo+8ivb+rGljmwfkLrsQm0ZNybEGtyhmBMoUabbkqgVADtm5r30vzWtV7UvfMkPhZZuzZP
t+TjYH414ODoSqKCcf0J3Iq6RULnKWJVlI2nGShk3Xhw+p3rbCa27R1vB/LgB8zEHIY591WyVe0T
0/5UVrLi7Uu3FphIgRtBDx3QfVUKfT04SxKuTlNE6wfeILdqQq/3ZwAvT3q/cZ5m97uTrKg0LhpF
3wbdA+TzgAxIZywGgcyQs3KOGojqjebop3zftr7KZ7QKAK50UWDU/Ry09o0BplIHw5r3Q6JM4oRK
sa6i0wMQBUINGiXSIbBJPXagxp6jNvtW8+GRvmOLHiDm1QbtAPaJuMGMd9BMUEEA+/g+4dTXkt99
Vf1O84/7v+U24OggkwKrOsq4IAeQ392uMfGZ6+oc8RFwWgh8HTyTrHUEbz3u2ojkcVpeWaljzXNU
sCO0+KAbrRUbCEffX8qSFdBrAG0PLgpc2tKVlvaDBcnvTo2sLAlqR/eLEnNu/et9K0sbBtpVfDcI
GuG+FmHlIrF1s8EZLKVVI3uaHgbdIb5Ruiu1s4UnO/D7uDXx3lQN25PPhdIBQlkypkYpP8bj3taO
RHli2amA7NmMzM3wkiA1u5XjuLQ0oR0uoEQAe8h0n3qT6cSJYTWxu8kHdVu+gTjyGlpv6TNhNAGD
5JivFTyV1xuY5o5VIDKpUY2/v8vjHeB7LxBJe29Ssvn3b3VpSvKI2asKlRWWGmnmvOmnp7xeY5FZ
3LKLxYg/v/SGOE2MtjVhQZ0ALWxr3zPWCCFuLw7UUD6B8uhcweekxBrzyLrTWaUqMDF5nG7V9qnW
5pWsegHRJKyg0WJgAABHSHy2i5WQui9BmIzTU/V+Gnh4E3HfOOphdWRP1c9mxdztvn3KQuPNgvom
SsTSmpyU9hoWpUeJOYWs2xW9G97/9re7hr8aeQYqmkBb3EhCe1RRaEYLI1JnYPWKbjO4cwie2ZVY
fuvNyKTw4BINb9xgcgNi7FCirdlsRlOT+7l6YDPxZ+tI8jU4zIIhxAKQTEMNEXsmG3KUUu+HXDOj
irXbzCbnJnb/GhSzJKz8dn/rFj4OHnGGYFMRgypytxTvt6oE24gT4ab0U/Vng0B638KCtwHABkw0
2ofo/YI0+drb2GRa1cxqN3KA0yshZDc901hD1B48n2YcZOG28m6RAYiL8ckr0ai4/wNudxPoFEQg
jLuIACF34AjtsnE2iRel9AkUKyDBebI7lPDICv53xY7cexsnTIClfepFSpoFMcn8Hlhf3Tv0xcf9
Bd1ms2JB0IXAbqKdLmeX46Tq3dTnXtR4T5N+RKEALNfWF169a4l2IL3x5b49eaQOOQzcQzzAMaQh
JkmlL1jbVpV3iqlEUHQ0/VzfU+2o1sO5c1Wflz34rdSg80IzfvLmZ8D/far8bgYDiQwFCzzKl/+e
1l3/IPEpLgKY5zLdKVRXifRnsDUp3y3mH2IWJK/VsX/qntb4PBY2XFDWQCAIdN8AO0l5gJHEYCR1
9fSM6UyQ1bzn3Nh3Srsh8YRxLkDwVqHcN74EQ4ZwVhgDpl6mHnKtIYn1pLUxKfbiTSULlQQl595R
/q5rNy7bEjFNkMDDW643k3W8gwLwYJ+4a01HQumbSzk4sFqonWWWUWzve5NIAK9ehVgaIK3o8yNm
Y1ZDcqauMdDD7SznpPbg/nFPjb3ru/7FtOOvdp+vWbspuCCoQQJc9EAFnFWekkyaxmRU690Td77b
zjeIrT5YkFxyoPiaoXRlghmBrzEx3K4QNpFb4YQKzR9D8s6ii2uUY3L31PWzHdYtOyO33HV9jMJz
MVkB+NxXO/KLNnEoxIAZektyHB/ySmt4ztxT20GDHjb3tWPTXZ2o2h7YjgeDxxBTyhW2y+vqR42S
Q0A8q/GtdLZfaq/92br0DDRSHMX2DCqjPvtHPk9cZGj14S4T3x3y4zJkxhkUj4CJyj1lCoMwyAwW
W15+a8ry5b5/3XZvhCFdiOYALIAqpZRvlIrWm0mReCf7Cev9OrPdXPl9E1rsDSMxPnmB4NEBNUWT
rVU8bi5TWDYwSokHLjhlMAx8fZJo55lpzxvvpGTFsNU6DC5i6s9dq/8umRGiHsKhgST4vHAvop8F
0by4K0zv5Kid/XNKOO4aLTW9744+04+WlQjS05B432ewD7Q+j0me+ApiTbMdpyFzQ05SsJCnc93v
ys4d1H9N+LANQqLHBAsp0N1y3cdNqFryeYhP3ZzMj4kDyGaqT6ts+wvbAOFfMZcA0DAaHRIIxa5N
nlM9jk8AYjUPM5J/z9c6qD7NPG58e7brXe5M7sbMB+ukGYBKV3aTBGwowbLmZs6m4dBw8sp8WFn/
TcwBsBMKZZAkBkQPYCYpwtF2bHI1y8uo1PXi2SSptkvigj3HCaQdU4JZR0wGxX7rthPmsli+u38A
xF9/FWA/zUNkwUY5G/BjsW8X7uGmnKi8STGG5JReWPUq2eQzCKrLAlKE903dXB0QsHEgGgGyWUz4
mo5kampJkQFplZ69mQ6/ixIJfk+0bj/RQsX4TMrf79u7fSzDoNhcAesXz1bpJoa8usULkpCzTX+Z
4yu0FsIRo13krdFnAAbabawEipmF980uLFOELDgZpjEQYSVPS9K+I23uknNlmN1eb/Vk283M3OQ2
bXwyVdqKA93kGyAMvbQn3chDDUfFsx2rdB7a4UurfMkxBGKhRhuUqxR2n0/9K3+BNWQ1AD1jtgNy
knLUYiwtKCrR5yEwtv3eg5BEH2ohJuvCItR8cKwESrAFVTH9of8qz1wLrCoY1mDRNxcYsg+R7yCd
xVSua0lrVrSMMo4B6XNpoShX5ZC0771gNq2PNi4+8jRxV/KQhY+KlM7BxDGwC8J7r4+Jzk1TaXlR
nA3yqM2QK5rPbxNd47pd8tgrM1Iw0Fpq9kQpi3OaJjtMhTlV8qAlZFfnmzqJgwLdb264+0ZzV5zo
JgphQy/XJ9Z/EQagblaMTq7kZ7WC/vb4kBVRO55U7YwelF8VJztrNvePydInvLQoOdKg5MzE4SzO
3XRSvC5ke1SRlWbbpWs9u4Vvh4o2KApR0nfweJU21VGarNeJXp7NDgX1nuxK8tUoh9Osr/EiL3w/
oS4Prk1TZDCg17reRrfLPDbreX2eaicomRVgH8kYeOk2K7O9pgUVpomsDENx9zfztnQttP+A00LP
AsNuCAfXhoeuJvrgzPXZoexnO4Ie0aco23tbPd2w8qBBNKdTdxop9rZi/nPAu7YtLRrsu+M4qxps
jy+pk/pFtS95EkzfVtYoUrHr0CPsCFlMpGkYO5PCOaT8mJvlbX1WtDO1jKCmyW6MHzPvARVj1ETB
lHC2lF/3rX4+xO9ZFSfn4mRMExmdqq7rc48Al791L9ZH/pxF/YMZuj4J6h1Q1Y/1Vn3A6G40PTYn
6Azu5rP6Rf8y7djWOqwd1dt4f7UNnz548YNKUTpgnNZnjSmhkns4rmZQdgdNBTP43AXxwH/c34Pb
4HBtUbrRuhScueqMje/pc6IizM9PFd22JCTDKQFMlJu7+wZvkhJkacCi4BCJgj1oQK73nJVN1SNj
qc+dage9poSJC/boaqXftWQFlwf+izsNlUDj2opHW9droXd3NmIfWZbycxW/c1vNEukm/BUS5yhn
3chJx8lY4bmetmclppDi6lgfDp46+4ZBjQ1r8e/omKthPRY1aKnG8hvmfcqAJk5zuL+jtzFQdDRB
YoFZ789H1fVaqykmyCKs5kzMAe+1ZAuNBMyS+F22RlixsKuoDvyHDhZ9clf6dnWDRi3Kcs255pNf
qeO5Aw4tw+DI/QWJC1c6lng7ASmM+xglD3lGxDNLSE31ZXt2q6LftqmqBhaf2+19Kwuej4FTNGWh
DYaaoGyFpnObd2Rqz2hbb614OIKq4jl7UMj0Q1Pc96mYd22yctqWYvmVUfGjLg54OiQTr13aniel
PuTZ17ZDVaw7lkrvVx0ktSwOIPhhhM6ForwlHTnfX/PSB8SQLVwWPQVg3KVj0evOmJa91p5jZm35
yIK+5xum1Cu3xqIZUWNBaRxNK/nGimfUtLzGbM8peL0wMQ01d+Zup8b+fX85C+ESyOX/syPdTm5K
rAF4h/ZsOQcdbNkGedXAcc7BwQz6U7IC7xJ/m+yWoG4H6lQAXIE9vf52Cedlnlpddx5pxZ7NOrO/
8jr3AnQNhZic3mwyLYtXkrelMAPQBB4cYlLwlj7KKVBqbc2yO1tZulcZDnfrW9ov1FZz44tl+Xhf
8bnaKQVZsbywuUIIBSSioOkGOlvaXA0QBbcBK9J5tmp9U4Hcv3XrcKzyZwsDrYS5TuAp6ITe/6S3
Z180B3QYxTsENRThWhcHJAcIoSwUSs+T0wExoRXpV2rb2fN9KwvJHKomeBdjlApgrxu6X3Aeqgop
TSyunPI9TSf7aLUeCQ3FSkDFo9IvdTuMXzOFY37b5so2x/t3v/IjxN167VD4EagPgSsOFJOAgl2v
1c5dlkMxmp6NrtV9CDyg5tZ579poJgfo3UB2sRf8IbFVBnXB602RdB6qsZAOuv9DlvYc1ULcZ+gE
CuKl699RU6aKogk9c1QiNgCPsP2cle3Kxb9mRco0erdD04qguAiizWGDNwtI1ybKNvfXcntIsadg
/4Hqoo1mkzwjF2Oam4Jtl5413j4YLM5A5WT/yvR0lySJFaT2mqrabayDQRBiwCQQ2zgv15unt6Q0
FA8GLXXydqDe/qVrcY2R9c4J7y/t9p7HgxjkqqAXAAEF0AjXllDhdDDC2LEz7X7341eDv7flWxf/
vm9lYQOvrEjP7wqV39Foa3ZG6S4Lia7qfto6MTRHSx0EqDnGQipnjbBG9g2kI2gKo7WE+9jCYK20
tKnDxJ/HLdCyW8YQNE3boUCemisR7SaWymaktemsqeaxdQFodym4oECGVIbF8CfuwaVBn530zzTR
AyZd6hUYmOwjsl3p2p2HZixQKu7Onv11yHZsehuzr/c/m4gVl7Hk04TYQ2SigjpdcsPERGe4oAk9
O/lPHZS4HeCkfWVsMM7iz6AXBKepPwPMft+qtmQWkQNgFcFxgJL3tU+2c9k1TTwhXJvbLCJv+g/7
lTz1x/ix+usEybFGxciEUig9FMkxG1dCiuyrOgYzELbQIUex6FbpbKpsHscx2iqk8K1f1ZAeMtcO
IfYXQiRnJXW6QZ7LxqRo3RSpnpaJxs5egSLSVgVTQOvTasLYWW9igGBW8uk4johOe7MaHXuj6OBj
DxjvasW3HCsmu1jzejG93ujFPm6p4wZFTjAdZ5OCZGHTU3Xe63YBnI/R2LQI2rmf/97/YnIQwSoA
AMWXAqoRXRGZNQvvygTa73N/NqY+2ylo/+zyKX3AEFK2j6euWrlabjrGn/YAKUA6r5tAMEhHjoDX
2CiLYjhjMlB/IlA3eaNT6RxsMqSbWOkpwkszo7Co0j4w8kYJm8ZQfMXO+gDPOz2oZ32fNQ1qjYqi
HzKcAKRe5erEjVyAwO8UhIyQFRVgmxsFpUSBLB9Br+Kc8djzbb1+sLyO/ihmrXsEqbDhjygTblq7
JgcM7WjHzs3nFSTW7VkS6C/RXgf865ZiuBoqo6lrfTiTwRyOKPucFFApfDe7hm2IMtYRJ/Gbkxgn
ren7lYP82Yq8jh+ihYTIj2o6XrUyP2ChTwX66MZ4hoROG3VFPG4hRzmhfZTOAXIUdZsbGAnkGvQF
vLmsT3bZp3vAvJtNmTTDe1Zk1SlnBrjtBwX0nIU1oIChVqExUsfPh6rcFGmLONt0zlHH0QFrU5+f
QH84BMwzYx8PojLo69gKbHX6YpPZ2/Zqn+yV3n7p6rYPMPC5UZAf+kPJDN+qqnrl2blwPaAbC/Vz
8PaKHF8G4FVJ3hUp9B/OqffBoXaSTEoVpF/dOt+7uX4eY6Cx9C0SwRf8wvvHciGSXZmWbgg0iVMT
mPfhXOnWycrjl87Wvo9efqL9MVdW1QFv8l/h7mi9i7l3dMRNOeWjDbjvRrUYzxqEodzaDLNSw7fO
g0I3/FphgcHqgwL6fj0xt/eXekOrJtuWLnuz6rkDtYDx3DuT5tMWgzmzHvbFDlqIZQxVaS8Opwr8
HSbNdwPZgjc9AGTaKNagj0ub/vm6ARstJkvk1M3L1LlvIZN4TjPuYwpVRR7QY6Zvon+BuFhJPm5T
HPBgIuKC6UUMRphSku1MHjVoP+OAZQp6j7Gl7a3O6/7dj0DzKGo0Bt5PmJW5vo9dIy09N3PHs11a
z326tWcTA4K/Icvos7eV77iwfWjCfYoJG2iJycTGtZMwNJHs6UxYuyep5Xfu13Y6mBjMmQbF17z5
CLmqqHLQ60TfGWudvNSvnT11flUAflddsbv/k27zLIAYgZMB15KNwpy8x9PYxVbTkvmcxCZep3yk
YM0F/JhMuIjvm7r9nAIviXkK1KdwecuvY6/LEug2l/M5j63BJ0j+QQlvVOF9KwtJB64ihCNB7Y3e
gzxQX/dWpSSkg9560jNo0xF2aFSz9v+HtO9abt1oun0iVCGH20FiACVSosLWDUp7a2sGcZDT0/8L
8n/KIsgjlM8p+yv7s8tsTOrp6V69VmGqvd+PgnwaUbgHKTSlHi0Vw0FPvOGAXdd0tG7qfCkNjSCG
+ohnhpUUZBkY4wyxN2xWtXkITsNWOVkg8l0JeG/EhUiUwLVoSPWiy2LJrdEV6Wh2ZqwcR5o5yFio
LnNa61NtiV54UIWuoGhJmoyABiNyQLCYv07zuYMW3loy8Yaru/yURYiKurghaBk+Rd/pdu4x51i9
xyTyyrVQZw5lLq9Q6EMgjgboAaSfV/QoitUn0A3JlSOuP6jWlzvJib0/yi7c53by+PPGuLHTYQsv
PrhxUN0u2xmmlosUWt7KsUF8nxfPkuFW1hp86TpWxIBQ7AI8C9sP4KBLZwKK1I7VcaYcq+QJ/Hpe
PEKls08JY2tTN7ulq6lDOAfVFVxGQBZeWooUpTQbnSvH9JcubAy39MfYzysPOTVhBxH5fqNJJFsj
m75xhpEHBcU1CgRAzyxJLSFRgU0aTdqx0vTdWI6qrWmJ5f7nlYIfBl0PblpwES0ZzxW5j9Qhqcxj
I3WVYyRNSsaqCqYmilfykzf2BPYdkhEAC4OKaImxV+UulQcqm8dYEyJHM6LGUVsV0lkctDY/D+rG
zKHjVARgH1Rvs+7A5XqJSt1kLDbMo1CqOkHC2fTQ3BT/d3eOBwp8OSgogaBbWjGEWmkKiBgfs1qp
th2i0Ai3SBu/NAme6z+P6GryEPeCXQymsBnmVojLERkCLdIiSq1jLYv8lISUK54gmwNcFZrzVqlE
r80BLIOargL64nlTLGKgCO1vZmEYAmL9lFhlQazwzVB6Emp+32ZESabjWEIrokMXZEloFfr4R24n
oCxJV9DKV2uJ/Y9zh/sSHUFAES/WUuotLaq7lJ5GDtqLqa4+k4muiQzcMALWcZAS4wWIfoNlWs4s
YwGwP5Od7t0V37H2y7NX/pYwFgVLwrWPX0bEYa9dY1cecIbBfPvs2W99+3GjgfQs+hrZaYxe4Em2
mnovvCbgz67BKZdOnqJuteRcsLucjrZcHags7gfdrkxrJWi+9SFoNcB2wcsE6OPF9hSlrK5jOONT
o8YbFqVooqmaAq2xBiR1orUu+xvWkIfDn3gIohy/bKoSQklIwcwQn8puIjiYABV2jshA277iHG8a
MtF1O+NyZ4za5fzC5xZJW4XxyTSF/TT1GyubfsdmYht0lQ1hnqKLO0Yx0RkyQ+IUoCjw0r20pWWp
aqLJNj5FMTsOxa9s8sXusU19SBhqCBRFncTSvczQyjEhZwa0KEoEpOKbPP6rC+nxZ39zBU6Ft0EC
BmuJWxyXrLUYep610liLXXIaEfz5UR3nCrGsviBFz3ZWbOUPw2CgI9JC1jqWOHqPtYRt+07r95hK
ZlMNCnL//Zt0CXjluT1x5v6dvdb37W4VbET1ITmFfXrmIJZNzNYdxY7IZ14ptsL9HGVlRI+dKTJw
rU8kXXsmXYdrM4seElQiak4o/Urm5TdAlCBlTVqlJ67v8YS9i5NTmfhM3XJjW8vYhgJwLuKaBtcN
f4w3IDJU6E9GLvOrbvtt5GDioiayKskJ8TOJZqWA4rNla7ioRYZn1tVF6+m/Sj2LFKLCzVRUWyj1
oDPeBV+33RYkpC5qSySVDTLXKgrn5zVdDGxpcnnChr6cklaASamELJt2QEdKDhX7n40sN/OVlcV1
NtI0RL0XAlKVI3nKq+I1vwNtN76CCp2ENn/52Zx8e1BffdxoFobruNwjzVxJUnsoO/U2O/Z+t4XC
IVGJ5tee5qtO5NI9GC9cHtyBu6UIhL22zRzuffz8Gcut+r+j/j+fgQNz+RmxCFBGAV3rIIm33UjJ
pOh2WdVu1+okiR0RKmsAauKJ/Pyz4fkIfPNkV3aXs52KFZ6DGH66Lc69G/5qg+JBXLlXl2maKyuL
i1WWVBB/WRBWM+sgrR2pJQhlZzHvt7J9VSLuioNGuPVbTTQyIq2Na6JP1k7MzyuNw3k5xSFUO0qt
xVDPR3sNs7yyjQDzWPw4zyvZ1PHjVFaJABlbNZEdnYFticigO6/xsJ7AGJ49lMxVhvOUe0D5FiVJ
LRtIqbL1u9LjXbidi2LT5JuT11h3tbSGHF1cXP+7EPM9IYFP4ypNhdxDNzYWjnAr+vXgcLqrwUWV
u6Hk/ryv1gzN//6bE6z02KxQf8cp9pC/2e7ajbb92cL/ZVP9O5aFdxcGGf2MDEemcZApxqmVPINI
Dnvv8Kw8OZB/Xnmp3D6kcO0osaPSjiv3clCmBJKlMBbBgC2BXDktSNVUJO3+tplmGwPpwru48drI
WnGJi8jmn0X7ZnbhoiadjlrGMJeD+Gih7yF9oUhyC/+VQm9hR1/6IIYquFipsKNY72bqp0eh88en
pP7awexXR99qFJYUMjUy/hrZa1yF8ziufBGSHUhsGng7LN9ocqHRONUxvWYkBkokuH3xCVSHNwk1
2H07TxiehHBtF82n/iejCweYtn0DpQsYhZ7OyRS4rTFwdPEdciGatqeoHMnPqpFuRZxXlrvob1l5
GCzzcv9MO9w7XvbgCwIp7+WukiZIkMiTBNevZbmvNOdWSdwmrN8kvNrEzm2NcTuzOlDFYUmDVGex
T6THjoHymAH4RffV9GZYhzYNdxlduR6WdYyrj5ud6rdz3CM3KaDCA7+ma0C2ZU5jHcPWVwYnrA6I
MNmDNG4LaJ//fLhvXksAdKKNfJZ8WrZ35xnPQlAtw2xI7QlMnIqdZvRQCdb7NGguQvyVl+vtgX6z
uNgHysjkamphUXsUNufwKO2GnXwsHWsbrYQctx3XN1PL2zCLUL4aYKrOXMk7h47uaP6dC/1PP70L
whVPfNtrfTO3uPfyMspjlHGHQJCcEQW4ydED4VPInOKEkpT/88ItqUn+2TDfrC12MzPBQw9RtiEo
cm07Te2GljaKGEQL9Nhn7FCrEv7VsyJyO4f8LRVIlWy7CddRtUYodvPCBwYEuwjRMtISl3tXnwyB
F1TGp7S+3B00+VwoK9vmep8C8oxazExEhGjfXLhmXheDQrk0Bq+p17jwiGuBxbVPhAG05QHDir9R
lMVegZyJEoESfwwMmp+FCjhgD22OJEL9GFwRufpLLrqVWPTmmNAHDhA9yA9AcXM5bSEeac1ElTFQ
XvuBQIUJmkhHEP+tvZOWPULYKhjSN0OL9ZHFRgV1DwzhdMt285sORNmMzwr6g6Kd4Q5utK29v5Vr
6KSEjLpjHfvfj2ty7bdHC7ouMM7hMlm+1sANqA9ahQkGiSPoxWx1LzhrwMvrCxwDRXYdAuAKfk9d
nEAL+IxcT/UxyEw7hBgukHFQygOk+z97zUs7i7OXKP00Vao2BvEZGYi88gWAd14q8dTKfCUW+iri
X96bl7YWF4MgpVHRiMYYDB6EaVwQGTuqD52EnWmPd2SyNdea/7ArNwdmJ/EL+LddTnYVijUIhFcj
8OvDfvk98xp8u6jKxOKJlJn4HjyV0tiDCChogFdGfdsIUruIUlDdXzZhQ7YxVWgPI7rqNVCsGies
4po4yQ2HPQ/lXyuL2NmaeFnoAqyo8UtuPPR+nnkqYqBUeeupaxmZrQxr7CDzby6XE8cR1UGgRa5Z
YlVmjp1MYdNIvNj6A2SZ0dwVFtQu1ohwbxw4dDrgsOE9hOTMEqk6Qt5DKdDOGoQJqc4AVab78L7a
rWGsbiwV0FzAvuBcgxl5SXrTSCYUUepkCopYxJyBdtcKpqh0V6672UddzhvoombyN9wxMLK8ANqi
aYZ+iqfA4Pf8oQoKjCorNgpE0cX7wSSN0GHd1m6FJRQKrnNmqQLhDjahBGjqYouA4HUykhyjMw8C
uc+3jSe63J3wCBLcv62nMHsMJPc/8ltfWZ2X9tsZ0zMO+KEGq7Wq2YA15TFRB1tTzhTIjybarMzt
7Bav5vbbIBeXqwpkk6w1MDclXsgOc1teX527fhc+JEB4GIKrKq6gjpuRDdDG/v3/Z365g2iiC30O
mreg+WM+9ToeBRvB8DaNXfnUawZIK9voD/7Z6PUxvFhXc3ElNuXECp7nU5BHha2Kr6X+Mr4C4mX3
/ef/i6WZwBCFNxUdq5drqYKNA7eFgG3SPsbCkxi+sepTCf9Csf1nQzcSehgTgMZoFAEsDgYvLZlW
10bFyKYgbg2njNE4XkYEF66ARGKNnhxuFyG6g4VglIRT8dZBonflC67v3/kLQNMIMbVZDGQx1imd
5GIEUjFgW+42zOEMrbG4mcJH9mDtQvuxfcxP7G/y8rPd69htNouectSiZza2hVk5ExvRoti/o050
nbSyL02eChGLBnBMINcefjZ34964tLdwCjK0dwDggC8axYMwPdbv3Eb+VAQkFFTj0xb5kpXrULo5
sV/qKugaM9E7f7m0haFk3Cj4FHRe5+nuobpP7Gj+Y6uSkHzEtkio8/Mor68PDPKbyYVTMFuAAGlf
TIFoS+itNHbaFnqVK3t2KbT+j6f718qSdqkyaNKxCVZaN7+X7fMESrNpc//wuyO/qIP+XB8P0lnG
w1HslfB7ZU6X6EljFNMGYEe4nam0I/Q71YCzyMo9G7c/z+QXKc6Vf/02SPly9VD9bySNw5Iq+qpM
HT2bHG3yEvHM09c8RC1Sc6vOl0UKGL20xUvBBqa9aX///B3z+f/pM+Zr4NutUtW5CREWbCIr/BVZ
v5Nh5Vzc9Knfhrn0P5MSN4yV81pmxYMZPoPTTQaltrr29r2RyUHhB7L3+B8gbHh3Xo4kr7SwTivs
msFjtvo8bQZSbJpN6hjefQ4yPMmGI/DynQbag5dV67euy+/WF/PYg+WzE2JYR/+Rh+qBndnMiw4V
MDCRjTozUezQrhz1EB+ErbpHip2spLKWUK2vYwO40hxH4tGK/pLLCcjyUOK0xlQ3Xu0KUBkzXepp
Tu1CL2ZEblYHQNcgSDnLqdeTnNuryY5b7kEBRQw00NFeigvn8gtQ/hrrjnVTwJ+b1k4eqnN+lN8N
0LTc9S/yHmBUu8OLJN/394398z7+kkNcbuTvthcbDbSUJoD87RSUbklGX/arbXUctuFnF9QnpF1U
pyCKT+33X4X9rOEV1NofI4ndJ//u6WluErfsh5S8U/uXf67JNiI1EUhtu+8BhR5dcFfdATFsN/7j
U7/XH9Ziylt+5/vXzwH1t2PYTikUzTPMXIZcTbPPgnRNZvTrLX01QZDIgmcBcBXp5EsTRZ2nY1pP
8N00PWicZXaj1OZGEMXUBdeKcMh6MNUqOeD7XC/c1ODlNgNIB+Uhqng/r9Ytr6NY8wsEWAGQ3s/T
8W24jdhJYJqRpyAq/xjsPl8j3bz2OhgkSMJUERAVdAEsfh8AeClUmWYGjWofk6AN8l26AvK/8QqY
KY9NML8D0ISjv7ARybWaGn0cBuZT+Sy6zOM2XoneYIuevB0dnbhgWXD7l59n7oabg1m0fMydGNCB
txZBqsbELq/lKgy8AjiOl6wk2+63ekZIlda2XxDgdl/GBqrazhQjdTSswB1uXM6wP/en44DDzaiL
YQsZVQBsasJgD1EhfSc/C3fJW/4xEHlrvVmH3uHn8tj48abeaLZyFO/WIFfXTsaCdiT6zABBAmZ3
CWY0mRSGhayHAc0SxxSQBwChxBEJMiQ0e3nlifmVprw8NZfWFqdGagrJ4poRokLNiXAfvQtk8Czo
ifWu5kUPYLj0El93BoK0IDk/6A4lx7sXnbzcSXZ27LeDKzqy1/kiQAGTK8Pv/Lwfrk/SLGuOHC7Q
bqDoX+bqLTYlBk9oGLAc4Nxm2641NNwIVC4tLDZcJBZp2AyCFai+4GmvYKB7Ktz6qXuxnqo7/pj7
0pGt5dJuRNOXRheXeZhlIY8GDKt+aPaTj53uAntLcnsNVnHDUyAdAqQqGtzRQby8NM0etFqDiffP
IEekLe8yV0lOqpTA0/+8ULcOLvhs0eYO3UUQNH+F8998XsibvjGYJATZSMIDO3ZbZZ8+8kMhEnUr
bsMNuxsD7Und0/vwTgjKlfBgOVBUFNF4LIJaAlhgnN/FMkqZ3g0lOrICASk6Gn3kRUdSPpJKqUEu
uDLYW8YQBCBLN3fTmktUZCiOIAaZYnpo6m1+xO2yyUDIbualw6YV5tClO5jH9d3UYqc0wODKRZrQ
gxKG22gA77FQCh568jKb0ozEyBKIdO2JsnxcLo0uAp1hpAVYdjG+6nxvorn2oIMDgqDJaI3g/Sqo
+8fSrBIK/gVclwt3i1SkgpY+AfshJV0g24WXOrFT7ZHSBeccQtrBrQj3snsAXjc/79irQ7i0Pa/y
tx2r160aty1sW8pAWnrWJ7/vN/QQgdfik04SKaKPn03enFeE7zPXJk7lkpZ15HJo1ALmVWp8WXPQ
2UTE15ijgT58GLdGtHImbs8unCYq3vChuFYuR8iTXk6nBJtnitLHdOBgXcmJBMYXTdkqTyx7lKMn
GpLB3Jf8Pk5PEE63687vckbAgNUVf2UQRv88BVdxxdes//tNy96XFChYEEhgDtBjgwTjfbhrD8nT
2MNLJAEPQCN/126hBy4SYW06bp0lQHNQrkOANOdUL6eDNX3esqSgBw20i4f4T/ES/iruWx8NwMGw
mxSvZkQIlKfRE7ZrGPEvtbzvN+087u/GlzdtX7ajWcB46eKt6A57SPG+6za3k0MUQF0Ywfm471zx
8U44dgKaB1cmfj5JC/uQdAAXIYj7QaWuL0JwrsI9thCiPNDcz9r7mp2G8ChL/5HoDJc0kNPfzCwO
tJL3o1S2MFN/drvJXvGGy3Dg69dnWn5wqEG/bykaD8rjKEeABMdrdr/CqNrSNllJ6C3Jtr5GMHPf
IP2N3L6ybIRg4MjEO7tjh3hr+oVn7sDMvqsP2uYguPpHfYC8XbqznOlQnGICJgxkaTYblBtQpEoP
Fmr6//3AoGby7/csboA0N8tWl1pUt6vnznxDHRA9gE4z/ql+mSUIAB1snqp3heqjDpKWdCWJsicN
uZ2fv+PG4bn4jMWdYFqRIUQypiUNQ3QBTNASOKkCBHB2SuLH2oq1q/otVlpDgQW9KCDgQlvPYh+B
4NkoKR+iA4Pcpp3Y0kuTk3GEGA3q02SChhgpXPV+cJFw+Bz3ogO9I74Pa3vtlpgDh8W5wYcgvQsi
YKRfvuKeb7dEb6SjwvQ+OljDo6yRXIECUGUbEZRZNsk9kp8HkEv+PNVf2OGlTYRQwICj8g8w/WKu
pcFS9MEao0NWB4ZXDpwYHtqRY9WLTkO+USxPLR09PKfRB/UywswA7yG+Spowm/npM+bT+G3oAiS4
eqpP0UGh7z2YYAvgRcP6PjuGGar3+7Y4y4VT5C6U9GxBe/l5Em7clTry+ujZAYcRamwLfzlUjMJV
G/Eh0V9MZqDjxNbAQZu8cQNdcVLo5sWa7NjXBXAxYOAS4FrAF4+eFzyxFxcEdIDKIknL4ZARjgRJ
bet2TXRbdrujbk+v+Mdvv4+/RifBhpzIS0USh5EG+ZMCOIYJ0cpfwe7Iy2RPNgDFm5ZYTo+Hke2I
CO731EEvKf5vT9beE7PvvvpuZAOgNDqTOS/JEqbCStoWENhDV5wjAfKzFZBmKwfhyvXOczMrVkAu
GZ3RS7x7ylhHQ94Nh9YoSF+jnQPNyD8vOQinbgwEuT10soiGMjP1Xu64thH61GJsPIz222HfORv7
tXKmP61LN8h6yvbvgbxE5C3DDL6qLrn3csfXt8D12vfne5ApE7J9O2//QCTEeelI5T6eTgpxdkFn
//rMyK73VKKTI1JDeMCm9mYG1dxJPv62cj47+/2zdRMCqiq7tz/1e5XIHhr4yUfnafhv7cp7NMlg
myTZpuQOSTbtHil6P1D8l975lZOnICVuu+ILro4Bpv37jCxCOLMSgUQdKWbEn+qzJjjinyHH1hRJ
amytfCUf8EUmt9xJ38wt65JCx/tWNWBuf3g7iLaTkGdOtoePt63/cHAO99vKxZ+Bu9u9+8Hfyn/d
OD/vAXVe4p++YPGQy6IhznoJX6C/NU4V6Pb27d7763lH13Hh88mj2xFfJz5xN+5dYD9vApeQI9kR
/90x7bUtOZ/4n75mcfnqo6pSY8LXJKR0X8EPszLc6xD9cn3NhavvmA5GIbDtHZpqy4BXwCX32f4V
/uityzOSY9NvJ7feq/dpdBIKIjr5q0rXzt3aKOdj+c3R16YZSVmJj+DFUQQ4F1hnOSFxQxCj6+OZ
fQjhnmvIGQt7CuwPSscJGDeLteBu7TMWIWrehSHNVXyG95zjUB9e7zkR7X1CDhZO+Jng8NnYA6+e
99Dg/g9897jzg8cXxbb3TyecwI+15b++iSXASaCjhZY2JBZwL1zOTNh11lhEXXrIZOBjtpCaqHnu
lG9R/gJFMl7H6McK0Bqej4c+tMUaaPuaNEib1Y4Vr2kmfPWzLXYjuvmB10PLE7ggrpi1BCOGvNeU
Hl4F0jkO5N33uSPcpfeDk5tE28S4mUpH8quNucUENb5JSQhn6VQolZbeZ3xonvI12P+NOUK7JHpS
kelGQzmUxy7nCPmIHJ2n0KqJcg4QMy/pAZdR4oRFKPqWHDaurNHSl8ahcRvQkP9Rc4jM5BbP7hIj
TZ10zJmXm3Lk5lAO8fuaCwe09FJ3isS1bpHrm3Ju7YQWwZxeRbZqsdMHWZ0MCIDXh4L/aqGt22WP
8VCv+OxrFzYbwUqJiFvAbrE406UBttXOghF9ztqerQnMVjbq5Poaf6UCioUrB4X6AvYEmgVnwscv
//Lt6A5c5qUCwdQzohqmkhQQvWkWUJBPkAmR3qnaxX8mNqQi6GrU7hAKQgP2MFNPfbQmhYyAxjAP
qh6EjlAJz6S3Ki+lu3EUok+eJjqEiHlv4WmsDK2XFgjHe4uH9xNSfc9V3hcUjDlaAtXmMS2eUpDk
gFErjbjfCzIdfAmEj2fWKjE6A3U2gG4gRMMc0cSk9ccJW4mEAxekbap16UvZ9WbupEo1MBL3avNR
DrH5DEYdpmyLXFBaW2o6sE9BR2d6Fsu6rtF9WWZ8LAKtqIeSkjySxPiTKUZIKTHN0DI6IEzrfvI4
BJ34NmqtbPSixOzlGLKKbfx7bAUNsZwCUlwnBg8FAoloBKmMTptpBM9DooBlpSsSFRKHOtNLJ62j
WLtTucmzbW3l6IeTigjaWjmSkigNANQn4fHe6qVtYCJTooCEP/PlSW+jDT4CuBuB8uajodg2gCer
PLVR1pWArxeBhQN1WK6RLtabF26GA06z1kT6Xu0FkB1nUB7fMikfHso0qcBIwbUiYKkOOt+ukOrT
kIn0BXSIze8KssqizftKO8hxYjWAL03mY2nIVunHogiWr3RUm96Rxk5zNJ50iU0LyJH5Q2Em1I7b
vvo7gORbQm8+r1IHFJglbiZljGNvjJQkxKNP1LZFk8l/S80KBT9XcwGF51xI3Iibw+TlxrzQg9Ia
GjHTrGF23QoN9SF+kp1DQ0QjUttooBjQE1H3jbySLAd9KDUYw1F8adGgZcS5VypUOqS1BS/WVxAU
yHOWPuK/Ak0cVSMl8kDqFoLQbEyrEw8jKd5PTK0wsII1ftQXs2YXVETGjVFazb4fxFGyBzTa/E1A
jyWAQC/MkFOtGrn2OPpOYjJyUfuIeWVw0vQ8tVxZUFIFnfWicqqUPoxt1mmQPGyr1mhJVdai5Fig
RPrDM7P9Yykd2pFioW4gYaINaKbhudk8C1DzicmgT1g0CtZs0aa6XEXIuoE72E0L1gI0r3YW8tRq
Uj0liWyIpEThb3SErI4Up7J02pG2i0BzPfRteeoHRX7V6lL1YyayTw2NktQWq1Hzi5iB4F3jdf6i
jVWNYxBhWbxCbThzQC0kgL5zktpx10dVKxyMCm/QQy2gc82FIjpHDkObVNlGLaZ7H/rKOoNLSj/1
mMoTRJEtP8VKjXYed8NHR8c6JnKEJLktiROqcRFvlGfolsVPmcCQWNR0FhJ5sJDNajuKOeAh9hox
hlZ/EbPewKpKRvkX3RE5XkmVMu1oHOH0N7j/EqI06FoCfr8Bv9wUcnDWI4FlgSCwTjm6hoY+eZag
H5TYyFZXv4d8GLaSkI0RlHo08MQZzIK6udlR8N6iW23Tx3kMg2jIobYVhXiQGRqrCaizQvlObvoi
JVmem4I7hRlzxbKar3euCYcxlpB5SJKsfCoKLWsD6MKmmKgkmunDLDn7SJu+jOy2bfGN0aSnpt1o
mRTZQhHJ1Fa5aI2AaprhGbCOEtWQEJ0DpG01PNQMNdM+tCrsawesgBbGq+sZkIjgwHky0Ls4Osg/
6L8ro0HQN9U8mWwQfyXnPMqG96IvE2ab0aiAyW+MzfKQWhEKkkZc1CTrKwYyOHOCU7DkptoJIVpQ
SAKhjoQ0cqrl7mRMorKJ0aT5ux0Ky0DXVwjNDkUqaRQA/VrvxGQMUbjBY7Anvagkkq2qI9ag661e
dyUpHjUHONIej2R1Qpu/GGbKqy41XLUrpeUdWDBG0XJzsH1UJIpq89TGOQLMOKHtNtdZ/Mwy6Ej7
RptnL1auCNXWtGruT+LQQolVK7lE4hCEhV7KwRd1YMyK4hOUz6jsCHUmgw1rivv90NJ4Tg6hj4tU
qZ4eahDF6/40CM2jVSTCHfLBSfrYyxBdDASx5RJggqrio22KoscOPv8V1eh+JIo0Nb/r1rAaF/mB
6H0AJvVx5HGtELkztVPbGk1pm7lRnUFEi5KIUgwQZUZLsYLmJSMTIVOMiHFyU6tFOjmiQ5ttVTWs
NawELcB+HKV6R2Ja8nOVoOq+kcDZq/u1Nob3g4R7xtaTDoMW1Mz4DfrmMrmftLJrIIWDBoNHUatQ
qoBEdVkchrowD4VexIDhlwaOt1gBMWdXUCpMHLnX6LgXmp4xh4lSp5N6VPLczWljoZIe4uttCfuz
sHXAlzCNcZyGx3YIjTPCjF4iaWRq0z5j5Qh7lWqOaPxuKIiOZaSQbaZU9S+goI0HDnrEX3iw9TGu
Zwma95oVDVVQIxRoN0kmDKcECM0YRP0iAiAIHnGUdEAg54pi2yReMRtzKmbKON6JqW1l2hSgUJNj
0XpGn8gkEJPKHXW0vGo7YgrN9EZBzDqQEBNtEFHo1XelKwQFwu2GcmBdkckey5HEhcKgGA5brays
zkZtMIoQnrcjfUQO3kqcrK1Zb3dMEQGWGbie7uiYUOPURRZ2UZGJBkjHC7GDi5ih2Q7cuQaEk2iw
HK162Nx2aNXFs0l1sbCTehCAj05pE/tqU6i5C1pd+gkmhAG0g7Fm3ANNNKdNFKNPwOQqgIaz1vsS
BzQCVMwJkQmtHKHnMmTsCkMQoQyowIrf0hJgB1lAQDNUFWt2WAvxHqSTY7ivpTZjG63Fv4UEhdVB
lU7izdmIzBz0cGEBKsRSz5JyT6NI2AshLT7yWEsfRq0bBwcSOsAUTAwtQG49cUVBSpGr9daaVBVa
EsJopp4KBl0LO3JA3pMrcid5dJC6U6o2HX3kSlJW92ZRM3rWmkZ+yqCYCX1MFM7qvd7IIyg5KnBG
KGixK8XoOW8GEalcNUSNCdEH3E0zlGPvqAJCVHtspgaojqZoX3gviZ9Tlxa5PaLtpd+AGBm0bGbF
CtkLmzJFpIcAFDCeTOkYnshc77w2kaJdo4m55XKjNAv0HTe9tqGyXNKHKbdk5phFmeOhlrRS+hgO
oUQdcQzjJ/SZ8N6hYpiqgdEZU+xMdVtQf2IVB/xTxU9u8ZrBC1gaki5/D0EwzB6FMhsyIgjAhDl9
C0UyRFkJYigEC6bRj4884Z18l+OruNMZg/LSYHe8yaEuFR5o5wuvZw3NTjzC+5JYwPK+KpIwMFtB
N81DLdDpj9aIJnOl0MxOGcqGO96ZeKh0oFR5pKEWl9uqzcQHZTBRAZ7vW4SWqWx+IJvA3lDlGseH
LExMiCxktOxI31YaxHlZPhU2ayUW2VrBaWxHeVeC606oxYNFxeGPCq1bk/RRXVpO0kQhkHY6/Ao2
vjUqpBfgCoBCodkHCyV0lWe8rT6zlIdPpdFJtVvCNab2oKZQzJPNcAJVSd+YodsW+Aq3mzLUeMe8
yzw4MrG2o9igd1AQriWwD5TyEXeInpLEHCH4N45jBzRfB2rNMepxjoZkguJrRjHLxOwjBhqxJO3G
v1JjxCcpCSd0+jXZHwteLXTLuoNjjOISdzyiDOtFzjUd97+g5y36CpTxYEU1k0knKlPmyjFug6Jh
1qkdjOy5GKTQT3IZ5RzB0vxkEs0XKiRZ0Al5dxIrMYQMkhpKqqt0lfRmMRFpG9aWMZajMVVHjMGT
uQHHoYEF5a3OfIOKZeOysh3yndyKRedGWh+KZBBngXsU+VX1fyg6j+64cSAI/yK+xxyuJCcpWLZk
y5YvfE7LCIIEAwD++v3mtIe1rdEQbHRXVVeVS7gqAoHETg+OsweY+pApB6ppnpwHXFSkc4pMP79X
/gYC3qS0+vmBLXuUO41hmW5ZsYE6rabPklOvZMNsN4ud3beoCrHZwolNlowyx0j7jp8k5vwVK1xD
0kxN4XRJNv+zOuE7D5a62QrVtaK77F22rJQtrp9nhi+pLqqLxC0i8aG/Bs4e+qXvqmn5kiDMFLyY
3FnDJaydvStZ9t7PSzIEQzG6W/ci9xAcxa3vnYYfDLRnrsH9l0mJKTqXXmranLsz/rGNY/Q9WDuG
jinUPqEMaTczY627/uRsKuO5Kr6EU9TMjEtMMUYVVtbpkMt6Ok4RldrD5Ai2PY+baKTV06Sc4JUb
bI91xLq1YNIA2wq1fPI3TNjprLz0YW43g0wSP2OVH+ndU7R3MwPT2CY/ar8NYARGu6G6NVbQY4dj
9mICGU75MNcxrNQW9TFWoKLvi3RofUNPtNk/VU3uax7s2dCVzRrvklWPafwi+97566YbUUVxtgtS
6FY1jMUWp2PGoRyQr2Zt27yxPhh+WQZeolO4qGTJZ6c2da6Enzw7DY5YhQ1hSXI2tu8BfWtLJ6rR
sP+n4G0wgQj38HHm/x2Fu0fDCwtmzOwi6MW/3df9J4+YsvGUTopXsovHtC0Guqa6GNoej8aavQcW
KLqRzxSFu/3suk2nzq5PoaGizMlXTl7ztusmBahzm9opvWyQ9/QlX70YI2t1Gg7WkUsj+QL4N4jg
FXXodqd67lsmKKwXHwLCqobCjadRF7Hexk9bDLNQex1+lTRuR80oa/Yob3aNmQ8d+PodM8HuNcGC
CpCppR12Ze/Ki4BJvLs0uxh7+rwNbV6FHl+W8Kf+XyeU557DqKYMNnua2VMWH80fuy3H64qRsS2D
CnyDv9KRrdJk5J2At8hPImJw5VtPnDfrD+EvTwbSPbmqi1my9PogLn0EB3Xu7fXxTrU2ouzrrl+v
VUJYQ5ky2H2kQxW6J93FBCy2h4lPmTM0H5ZhFUxoi9YonyfaoXwgyeKFrdwRO4LBUnV95bTZq442
HI3Ctm+Gkj0YdzvpLWpPoU8JvgpoVGT1Sg5eTtBQ/UGk0T4+MExIEvHkBmjZpg7TKqrKw2cEG2Z5
ws+29k51EPfXSXc2OWk9NH/mYRefJWB0Q2JgH8zXWSzz9DZl9YCu2vZtX2T7lNExz0LUXyURJu05
bcgVLLEeFvtt9YT6YXqZcjMuUfZeCzEdxf0KTfLwcCemYHdiZKlFOHnXYzAYJmGkvAZnr6HfTVvj
DYXEMYZwIqiuqFgcz3uJ647KbUZ3eVG+J2mue8fHkENwx+aVdPzmSSpPbcTkbsyK7AdCjqCOzej1
Qe+vsV4rW+hemXul9FmRnZpwpIldRUDqJkcQnN10FV+XH057uTSGkF3VMgeUAMPv/HPmwqYNeFNT
R9v3cPEIN9vmmWEMX529eRF3U3DeYMCoPDOsdjwEkWdaOqpVpeXdWouFLk6CX3gqrLES7llKyJOk
W2ReMznPVKjFHx/jzq8IYnL18CnIRDblDEdUuwML96DQQR12RYDhmM37pZYJPq5Hj8GKGGfEmZXd
PEpfG5y01/XH26glveR432jJbVA5c7EMMQQC8Dqsfcp48o/seefjmKPVO8d01yuXZh8GecVZZ/s7
3lbyups6q0D6iVufVK0zMEKDyeBe9fwaMmiwI5EKK8frEETiZ+bNx7vv+JZ1j90x//niMMwywcZE
EoYmLdLKVq/Z7HDitd9z/yVBzTW+ISf47nTpznwR9dT0DNhq5k0e7XlKKdF5hvsNVe9gyfLMPD2h
DBvCJX7evGivLpsdErKzfLI9y63niZ6Gzukg6G2yLYXuDMbMHYnYpmhMvH4Ey2jkqelqFeaM14A9
jd6OX6negr+jDWLQmzHy3/bZLjpvFnqjIhlDXmaZNDLIbSx77tAsEH/2Ps7GIr53+ECDSlDAlzq4
azHkNhbr6rEKMGQDdUy3DE+VsI7D3LUnrPeQ0PdSaZsep9Q1U10OGJgGL56pSDvqKQf/hqnP3HwP
Xfks1RgAD7Zy+e570RBcRoJQntN0lm1pJRBN3jaLOz5nfR831zjZF+/sWx34587ZIYObXoy8ZF4V
7GeIHo0RSRSs5umgsGLP2wJTlTu1/XMWdYNT+m1MDFngJEmLtX8k25daJ8I+LGYP/7XDrtKiPraj
P7GSIILCztv6J2hWj8TiyRXpKfMRgxaTR4rKaZ9D/zd+owmP5ujnndAaFfqnbm67+JTKrP2HzHym
Z0zEshUkiKufzuZk9K3LRvIKXqEjBIbilBWLN8U/dHQHILGlTG4yc6S+TdJt5mKy5OWenHGLrllS
dbYkt5qKONbCuyYbo8cpywbRXkYrRJrD+GRU0dohfXp1si2fG/opme+GolCSKB+wFmq5qh0LMrPV
anidRT8AFWsZJ5duDZqs6Gip0ny3qVGg/DIwZ+u6rcztwctQeKJ2AZUFhOo5mxXr+DMTWVMS86xe
ji4O18KjJOHeNNXu5yWcE3Wt6+oQ+dwbXq6KywGNO0gmMrlEKP74bJK53Ebf/Ow4X7LYh6Gn3Z3S
FsQza6ZS7373APosHDQyTgD8wpfYPyw9dx8NVjg9yr0HxDGgpJ/IQNCqyJjXrgqnvaXspXE1mLeQ
T2uzuXyEaENHgHcErjyHbP+kTbp9hwt134Fzelt60ga0SiO7njQxs+zyjC3LtfAr+jUwojX9z2uz
WOWO3Bf34k8Jl2pnUfiXeHe445UWRMjC43T+2Xlc9AM2bJJLYoOu+bEFqvpFL2aboulM24h8mid/
uUrjtS2Iriuch84bZ30+dv6TQyBBvaXBNvuY+oBK3W1uUgAhu9mkRNSfqnM0LvFbP3v9g66HmO1i
sr+iASiaulXvpp++OMNee26uD7f187TLetSRPbrp2RhrYaq26rE7wFMKkJUgyt1B7kep+spMZQI2
/IOkRnojKTv9Wsei+kFaefRnrrpj/NGPNJifFylN9NXnura3o+q95jOf0jTl4S5YB3vY0/mPblT5
1U8t1cEDG+fpyZu02IsxG2pZ8GrteJoFydyXNQYhH4p9KQ5DSPLVrFO2BCp3F7QlrqnGN3wrNQVN
iAVg1V9snepiWKXAMyFdCNjgD6ehfNGhWeSt9ldJCCED9Ty+DdbxeBbTHrcvfYcZfInpcMyTJubz
dRhki/iKOWn/O4wdmZhFA1XAgI+2Q8RPKhgjFrSIIRbnPRBTnLuJk/r4/B7teHLa9Ugv2x7V28Pa
OYlP1R4bgiRpWfUDBiHeNxDy9XlOmOIuPa1Ec6rV3kXP9tDqdz2k2HKv7Riun4LBxSchaCwR2R4j
I/N3Jkn8WviXxE30+z5f19iYodyWxOwPO3wVtfruMEH75m3PYlF2el9sPLTADzJmgRcUnt3PZQqv
g9lccV13iUI5d7ax8Uvla8B4opQc/uS0pUyTmCY0D1N/8Py23XE/aHvjLscd1MXxIxUETGCVetw/
Wcjzq/uGiQiag6hkYLtlOVVbd9iy7lOHfUyQ1eWapQcRzf26x9OrYlIaTm1KOS2Duq/mc9R5dXVh
RST4Fib0KnxvaeuU7TrYnw2utnSS21RV++lARrZePL0P3W3NlnB8NF66xSWOyF1Xxj0xV9/1QXm8
deRRmQqkzxIMBRAerNG/wCXg4tE9vPi21uEa55kM0g8Wfb0fwlkm+7dd66T6A15nki9cslwEoR3v
4kQlaJUab344QikTWKx2oJcdwWto8BvnuoShBO5SjXwiiA6AC1oAvaI1QGQqzI4rVUu5xZGN0v6n
dnmIRydqhD43UzK+LK03t89VbLVLH9ND24T15kFyNMofinYmO+m1pyd5JzNm3wobx8NX2HRYnaJ3
pHUespZ0m+/T4GOJNB/0FQcOWcPNHjyfYkpdMZUEwsvkEgsto5dMey2mIlO//PbaIEaaa/XQ55MX
uvE13Yb1JdFLF+MKv3qnuAuP58pvR/80EfijToEUx6ORrorzusq6KA9H1f31m95Nnnc5b255WFDk
M7Sq84UKtDQPAaiCeiXMzsB2SOGyaNn19L11L0LQaZMKwM41bZhKfLYr9lEcpAqm3dem5dSeBidG
Brrtw/o6b9K+7jTa7Q1pA0jDyGUZ59MkGY6ayvXf+UYxxx6see5XHf/cM55YLsNmvyTtUaV5Eovl
44iyNchFNNB9NXMckJEAyIZYf2pXsFKt4i8Y8eKSHyxxwvbHPKcmBw+wMvd07HztQd+dHDVnRf0f
Ky4HDQFg8myyiQCfbkPFp5FspSRc2rxFs29PCeX7q7bT+EuB5H3u9pWWzHGVLMLjiG7tAAx1Ih4k
9bhIVz5TGw5qLkW4u/+NwgvWPJxm78fQOPJX7ffOlk+7Ea8hvVZYkoeIs+niK/VF40JCali8H9+3
YaRrm9IxOh2NpcmX914TKiPu35v4YD4XcQPrE/tN9d4PS4Ti4Y7Zr8zgJ4P4oaWtnTtdNmZvdbn3
Q5zxUoTqLYOMBq5aW4uiEExlLJZmyn7YBoXlbWAOIAja9d7qdofJq7zZUXmld/syOAo02rPN/quu
Ejp/LJURcHiAaA8L0SPxWXtjd6sWbSHWoIfwqgDV5Dky03NEnTAjlGiJ6HA6EX+2wAHv3BbBH/Q+
kEQptDhMW3WEX52O657haZveA77IIXcFl3zuKOFY0PfW/xVvS/ppGeYJMsNj+imcdN2ptIGv3tfM
rb54IT4M6XpkX21a9S4sz24xu24VmP+wDYB3pvXUF9bbou5EdaRNEWTdfd983bSXmchP7HMjFy9j
KKkno8eDn9/b9iEw2QpRI8NuV0W8s05pyF6V+QFR87dOoENycFDxLa69EUwM/PAVS4hRE96XLFnR
S+tib+eBdRfRQD/NOLFXPOnGBg8J1m9dPpt2/9O4I/uU3NJgtl6kZ32lqdxD8HqY7YKteQF/NoWm
O09L5X6eq9lNcm2AvEimMTzfLXT1elETaRj52rIbZLQvYJX3wXzr96r7T0/ZPJJLtyYQSt0afx2d
UQZYtQXyHfL/GPNMMw4X4zKk8sJv7X+qm7CFFddtdukCWgjoiIoFaNG2r2o+/OU29yuHKmwt07CY
cX/jJbfyOs3dAMthq/6tmZdDlF6TmfEUbZhFFW5g0z9HF7CAtolKv6IXIMaej/my1ZHmRCx3goP5
eP1Bxo58AiOo/1pCFpgiaeN+rXNwPIveB81JSaQU3n2HZV+z6C1omojNjXGI/xvN4Wenvdvi8c0E
sG6cQTvdtpVjpVgi+M6YcUfP9wSt2V6P8nHemmEBe/MXGiTXvzWDrZLTEkQWRVrcN7+ywaxf+gmI
IV8ZnO0ZqNJUhdGB+eWE4zie7aamH4gmaIPSOmrjkj7TiRAKbMuD9i3Wmpr7ewaRbOf51gurp3NH
D/yWNMExfyA93RyWxmDQxSVw0NIWInHms2NqNT9uSwbfHAf2fso6PMfBFvwmvEJd+A2kuSvEbZt2
O55NbILg0qzOPRRsyMhU5lULAW1VFPwGll29byzXBuqDZrNGbKFx8wFm5m8eXd+ZgsLtfYDFj/Fl
NUvrngapV75AZWKHkYofDa6fIDLbNg8HB6TQa/TZ3ZOW/rCtpvkhOmhtS3+buo94hCAvK2qUexqH
PkQ8AcmPpJxxpL0yo1W6SI2usjNe4jg0hT1I1SXryGtnz8zO4BWJlv/SDC4KEK5b3xOmtHs8XMwX
uSNg7AteiPXPkKZCIBI/WGvKNu14DzPNPmm3YgMPz0U3j9/GGr7mT8r/Th6nFuPyQk2k5p1idAQb
zEQtgvJQ7YSjuYUFSUp18A8+UdPC7HGqlu7bsAGlU0+q5HNk4/C/bbZudVpTb/Jg89vkZzp6mABI
d8Pi/k7Kn+Ooc/S1a9gXQRbNcIqoycUK2S7h3sOerhL0IG16ZzlF2lBkjQNSeWZNOV5OHDsAAmjr
ED3dYUcW63eHF3W0jvgcyL5tX5ZIApPGACnoIUiNOh7oXkOMwlpZYdzahkiJKq5cUQxR2I5FoHxL
/zqn0ZtL+NAOf2yZLRF09M7zIJKZeIUma0DVArcfzkGv2Za3IdojCNBk7MEMU+9bT3wnlMeA187N
WF0luUz32KNuZ9FaDE3GNLTR4qe5k4CW6gy6twCZT3/zHps176ZthZw061KXeKKk9pvfk0+Qp0Kv
zgkN1dQ9qNbt0rw5GhiyHTFFfNpjxtiCgppsbEvVNqClbxh6N9sJWfbCDwxgweJB9iqouoNwwaU7
7vyPxcxe1THuRgtk1OcoQABINvC0J9tnDbCmyzGSR/Mgp130Lyp2G/dCXqGvb5nSIPdi6Vzn89EZ
01xbsgcT5k8zPqeLrFdMtZ1s776B5fU7k8+k5GugbOtayJ9wIm25IjDllsoE/mUbnCjiGwZx/l43
kzdfRk8A12eHq78GzGsxcUPK3k14m2Uojc20vWSVTIDyOoctdOlM5i+iMZAxN+iS/Qysn6iP3gVO
edoDZ9vOnlONshxlak3hHKpqCh1KhHmWz8EtOw/zFdKVLondeyaDHftWbqVRV+YR2d0qChR6AEZN
tINKuGBQQJdCj1mxEWKdFnQdmi0k4bMlJ9aDpb50VdP0WosGqJ7rVR8nr4/YmphbIl8LIMXYXnqy
az6YcOoviakhRPykXfxiQcgwA4BgvnVa+3F/VhD9x1k4c038V0A78WPsKwmGFTfCOfNo0cGNA/Rv
LljQWMtJTzJDVuGThIc+rZqfsq5pSUVLA92dWiM5QiThGViFnV6RkVgkfBPI47Z33u1p/rLf2VhC
RMJg/rZlrW0vKHHb47I1DFGl6TL/KCktwXxLzSD2F8XqwPPsiHb97vnHPuG5FM+8aTsXb1HNLQay
tbdgZzvV+JNmeWWnrn0TAqKmqEJWDLDMhuMF22qO6tmOMoQ1SpKerUfTxOMNvaQJH8YFqe0J3Lo1
52nL2AcF/Dbeme40jU8gOiNrBn1/VDcikNWLA5clr5aVlu5ty9I9eXfTqfEfRq6d5u82Jun66FlW
lwmidyNzJcQufvJkspL4WxlxFCOZBjiVxuhRniszsKeNshK/qu043LpsnPRg+IZbaL85bhIsTz4y
tezTmjnp9hFOAbeGE9bafzjocTB9rUKlCsUvK8pj1R2sJLqRDW+owePG6qskfUIvkmSXzUAzXodh
zXogUyJUq2JdeHcuEMLLlgfCD70zVpadPc1BROhkuq4JuoxoCZuHMdWcTY3Mylxm6cbjP292jxbF
VoDcbZ2yTECNLdI439KwF9Gp25yKyKQ0MX3pRLs3vVCRh8+T8LgCpZdM+vPAr5ddR2WG6n3cHLO/
uni889G5qqrnXle0tkbs9R/PYTf7yesTqnIMVO08QiISVTAA+6LGnBqv+6tN7M+PfIJAnWojQ0hU
4Pjq1rVAAwg3DgMxRdE2w+kwevDOLnV5/erA7Kx39gbaj14zRZkIVl01t6326z9gEXp0crQ3gS1H
Zas4JyuwGW5bg3M4LKZQ/tkZM0efIzfCht36XVo/xI5c/Ut0eMfXZKxaLHx6PvYlMo3Pzg5Hh8Cg
YzGnjc3zAbKEK1vmADPguyhfGDQYkDdWrRJn2koIchT5zr7GXB0ZFzUaNeXfFSVLsl4duTnqkZcd
PUN6iLD/PQ7MYrn1SZ096Wz34zLctwjMyPMnsmg7M3aPsUz2x2zuGP/s6mDNtIZHaG676TzefxE6
7dmxPbqRIJJhWPhLhHcqNyRXqjtZRgJV0UfPPWTsRaI/Nrmg4VG5u6erU6Kvw/h6q3wkeC2wD2wG
Oi22bDIY0FM3znH30cvV/TmG8z4DOqjqKJFfwDiR5ZF8QBSHySVKpffGbITPkZ27kALYLXP7Ce5E
6IsZYXxuRJTc3+XVNbz7nTBxvm6x4YpWIcrcuVcqenQO110Z2tgCf3Bqx+cQHFHXPvpR3x35FN5n
K7X5gUW+MnrpbWQJwF6dQ3Yws6KmGXMIJ7l3DwtzKCvYUVaOFeoJRkDy6G/+RjhR3k7L8p+Q/vFf
HXcA3gKK5cshY+CabBtdVoGr5HincrBtNDODfgkyONHLXC3mm3YalvwzOS6v4PrTS5bObcX4s9i3
FlMPfWnnUR1nApvhy8JqDv6NxIdHOTgPXU3rBeSESX3EcIyx9hAZZen6X+QsNrzW8ebxy+P70QMP
2RbvjiRyfsGlrC3iuyl+XSyEW7FlnRJFNa4+j7Z292d8MnYcWOhOvKtnswy/wtXaOe/N2nx328z/
YDKbPu0CoXe+6cztix3hsXdV3hb9dfywmxCPx0IVro36uoR+XdgrTLr5GaPj2hRp07U1p1Su3xL0
gPKaWKRCvxXY94ZCMOHYIiIX7QMQRTjjfil2N9+MTBGX1Zz5E9IxvdL9+Ry4Xs0uyMISm3/JPhwz
e3HL5JzXekdcYZrFOy4IytynnbenL8cs0rSvPAsIqCigcVVL618wAc1QCIyp8E9jALhWbgh3uWfC
wLbXypVKAj3063gZZYv/H68r29VJvHYFirbGvR1B6rDdngTDjmVDGj26boZcUU2EkXAXcGkhNDBN
fY63jhzh3afh4AVbxum0uj6qRBPD4zJe3WWEsb8Z1tMkFyYUg/Ys6R0VB7zaLcMOfZFrrovo9k8N
ovERLI4+AkMsMmxzBc6sT7TF3ZUceG96hknPvmbIAIZTEm4OYvlFxFGxOcMR3DpUqeYBGoG3wTkQ
V59Eq+kIdDCPyFk7IKEibusZxeGUmG9pzGxUgHB69UXHA1R+v2SqPalYhF5BfqkL2Se2+VV1Lu1G
lKTjh46jCWWt3av46m8pn1mZ5VOw9um/SHbOG8qc5PNeKSQH04Lo74EPA/ZlOn8YiinWO8LzOcXP
iRHA/lmTORp/GDW5U56M1l/yPu7q6DPMRdBgpicc4fflUoeefxug6jh2cMwegnzUxiflLtHxrUmB
bnPQpxZb6jXA6bQPp204L/ERffJ4OlkhI9XOT3dJzS/wcTEU4pjbpQhGWb9WnaKbF5ysB1gTzn4Q
MU+ex3ZZ3hoZsZ4REdyuL+taA/Xaxa1+xPV4pGfaz6MqBb4/gB8Lb3iRHGPvPo9JYK/BsdRIbu06
0ma3K9Ayv3nv/EiSQzF19i2LM7sOwurnCi10vQdJROg1OML2ErliQe6vevPmOOFqCUQC7vg5roFi
VplmTPjwsnU8HPipxMAYvf0iKkvEk44VGRTJxG7JOfB8ZR4EJe4rpEz6R0WIHG9Dumw/Z6QUTTlH
IW+Xj8xYX1uVCNakk8XuX+TCHvOT3xBr+j0JdaPPfLcjZXANnPd9mQkf72rqcDEPa2QetKwrlSDx
CIMnzUrHjiZLBaw5tlGS5SAIx35O+oqEx73t5R2S6bOfyeSlv8fNNxNi4DH46gi1/Ahnh0jnGZaq
O41xtdlia4/0yzL1XYNMkoH4PMSd57DEXuMzhY5jgqUd0z6oPqHLbJdy3VPsymg7ovkNaiXGZ0+y
VlMkOsZW3p0mIO3VCvfnFu7N525pAi+fAwvMOAyMauRhHZMqp7o1iGK0M+MwPq4wIPeljxn0wqh3
X48+iyKNrb5qXcGeqqZta64ECtmJqVg8imRNudTCGgCavopdDJDk4fvoTutf1n168yx7BV6T6H1L
T47yZXNreQr/1mjq+5+hy2YIeBSVp9w3DVIRKMUVmk3OYcolqpv1FDdL3f/iATYotJlOt9KwBo8D
LrexKOMg7H9NXI8vrnbNT6S4fVSkR4SMafb2aCmOxY1/bSaYo/NK5WwZCuPZ+eb19005GGhu6VFW
mf0dsMnw0k9Izn4r1RnntiCOdktkey0R23gLHm9HDa9ZtHEHopAHEL3dSfEQ2htIcrX8pQ0K3fOa
xsZ/6I0ZpxfHU4q6Zg59H6E0BEmkVOAhePCqPnhcbbRUJTrBDfqpXvfwNZpMiLVHRxG4In2NCeCo
Yb8f/Mnfm4s6Ft2fm3CZh2u01CJ52LminRv4MGyoJ2foeGLJVq/kdmzcc+1H0OQ1Ixl4R1qvr+2S
Mam7UTi/62aKbT7FKfSvh3TqLc7W1iu5DAeMU31W21FYNHCjq0hnivsRT58m6yApj2Gf9jNKbI9P
XVnU8SRxGHR2R0DRgBnfx8usHBk+cRyT+mRWZvii9gDB85ldi/BCHTy2QrBD61wz10PMtyIO4+vt
p62oXe38xMhhfmPC28jbUOBT6AXV9r3iJ+DoNlbN39qEVZDXa9C2zyaxDjgMK1nNk48j8m8Ajez3
LhMm3964Ufo6MOS7iE3QtPWXHq4MkTGM4fZW7awNkqcuFjrPKDK8hkdSueelXS0ZcRECYEqU22jE
68Fsz4Ne0urJdSv6YV+n/vSZdJSmLTe13BV8XZws6c/QYUzgfA72ex+KzVymg+61TKsp8572+IDz
MSOkynMVIoE5e4l/0GPUwP5Mzr2jAJALyOkWbXkGRSppTNvR3Pvw1kaTc1LSm0ADwijB4xFmjh/o
oDYeRRY6zynT7/yqwbXckXlW38GQAIX5TTqhs5wX14+mc2KYc89qTYPhMWL/zT2lc9B+m1cm6zxG
mg+45Sng9pYXN3wasqqZS2uz6YBEJoUEeVTKzoxxVX3tTdPFt93d6bqdUHMoNO/q9iWoW5qYvlvd
jBbc8R35uLp9T4Ea6um7Yu8N2mh35ccxmf2rcu0WvGamJgwK1nL84SuxhdwyFoE3bPOSvZMtMCEf
bZH05n5jBD/p0DMgYkcr5RfaRDY9BylWGOzqJIc8G7uYRz9UDD9o1Y7mRYNReac0M1gbbcLR7Z9w
OoCM11SuA2lU8H/itOj0eLdNRlgqy0qKbtnvkmdgulo8uI409VPlWHc9c9WHx0PoqrH+YkiwDhTN
U9YKRA00V6Qyw6OnXyw65/0bHLn3sbhwQyc/TDjDzYrghSLdJFyzR4w/Vj1uOIeMXtR8xW+u36+7
h9QagscY8RJU/n3phuU7zfhHWsapGhzujGpouj9w7C7AHvoB3pZYYRf3NqRYRhYcRm4XNNbpx0r6
8Nc+gd1hnUYIAFmmV++89FnMSaqa1S9Qw65PUifMrosMxSdE0PflarP4Ovc9G32oxD3EZ+hPeieD
1XJdJt4ifoJYUQdHSEgEQFskWZ/wgNz3uMu6PDramMWJ8a5ydltPp09IEyDZhi1ZWpCd8Q51rEos
N4fVgN+kD0WAiAC/dX1joTSW5zZGr0TPgdqeGrZ6nEMHbui58obGO7X0u+hh0mFHGTm4gdAvNf1i
e9NJd/xP2pkst81sW/qJEAEk+ikBUiQldmosWxOELdvo+x5PXx9cEXUlSCXGOXdywmfwazORmTt3
s9ba7Q13oHqJCrJ415jUsSPrVzr+fhSUfwZ9MF4CuSzwFJkSOVFnxefc663vCnyQF1OKKtCIvgLL
UDGtWnezNochWil5/FL1raTchroCWQI8e9ithW/Xu7hvdGvlAZjT79SmD9vvEZfIW3F9TaZ6QC1g
brERAnNuNQkIcGGraPJHWaLSCi8H65mgOq9WBswEdJ48H14asH9AkbY3DuyQ2XrDTNwYgxWfnmir
ixu9dCCANzIhul6NblGnSv+jrVUKg0nKad1aWqFBG7Vn5h1tJMJ5R6J5FECEHFMBP86qLnrVqQdq
FU1LdTVpXrPBMiHd6NRAKTbBpZn+EC0N3wbabAwaLwqC0Y1vAqLNVmRSvSuMIEHnjeyOh1GLhxbW
l8cAirrMM+F6QQXXItOC9CFn4mYBiiQ1KqfpohLhfqWTcqAbXnaBwMlhs0Un7wnTPYsRlWXwwIwD
jZmmIlUqNxpabzzWFPqIfKvC1lyb8r5PAGbU6YpLAc6jqpTmmWFateG0Jr0+D7Gajt6cNTx7YRv0
z9MwUYauhBG2TlfNx7T3Y+0PxRr2IYKD6W3lti2JvLnW7NIwqcKhbaizk1rHXBENkJZrlhpDhId+
Lm940xwolb4KWbe26WeCqg/l2zFkIvxKpKH2WPplyQRHS4DJMXy/pprmS1LLSKK2faTlmwHPYXRm
SOU/9DzXFFV/y4CYCO/NlzyRm8cno/HgFVGHylNHBzjbrq0pkiFe1jNPWpdkmrkhlE+NWauGuKUy
0r50sdL1q6GLxkNKyhfyBnrecJN1M26T/rN8GWQ+yrFr6FXsaKh1BTKBdfYKgr4gSdf17MgH5Pma
GgCuNEBCtdoodpzTYeg0BZYR2EaIEvlUnWupLRLXT3LyfcnmR6x1rbJ+qmoL54BCKFD0VBMtgbiP
/CyzOydY31yHtASWMOM7eykleZStTIbHC1LQoahpPxumbfzK5Cjn/1PPfm4SWb4jiQ0nJ6ff9M33
CJgdrZ9y+AOtF19qmGzKygK6SKWX0twKTDnVFSvRAf4WlJpf8b6lvwFOD2+QLRnUzRB6g7LS1WTk
vvtMz3WJlVrzEE5yc/ZDaTwHQslkl+Z0Wt4YqT38TUtoKatIZ7YxCDitfaKDUTzBQ+KZ4mWN9a1S
A8W/rehZvqaxB3VhitVOXwdGEN8jrArHoSjV9qgXNOhnIEBLu6Mu0wdtqBKxRicN+KQ/DRGc9baH
lpfJKLsYhW7yeCuql2W44LCwD/hgCRyYpwvgPjTVw+JFA4+EBg5Unzr6GUaZD3aRE5HuFU0qe7fS
dRv2iM/EhQuM69Y6a2VmVXt8V/cX3QGtvCPNaoObMtWz54E5aDpQryivH6NCy6VNmCXWMaQ6ydsa
ymwsCwFf18kURhATUAEhFJFGK48ktdFuFYiRJZynZND6dZpRx/w2pbp/7gdaencUOuX7WLaS6jay
DWrajVqo4bE3a7269TJ1Rme3thKsk4HYHTZSPL1CI6ZzRJbjAeAuVFrOtIj9H1bdo7NFiVj/q5pU
dVeSnMA4sPhvEkph4A+31dRbtpMlwjsh8RW2626w60svDYq60+kTK9+9ylMftSaqf06a0pfAlNoi
WGlJQcIKVMFuTKATaSwFqza2mURomoB9dpWcyNMtlJjcusCxHh/ULAYKMURl27t0yv1mXxdmMLCN
CVw/KB/00YYksiQ3KqoSLGXYq95ayCmPBTgqb0ujoHtqRKY+U3iJmBzUNhHS6rVhgW8N/OplYn79
gB+VR3kF8yP8WU1288POYokLOGhwUgZwqL8FERINxJoqjgNGeuieeyluaeK1eMUNPSBVu6uVgawY
YlFzl8CAhSdn+7gjUvjYtcd80Fa+lYKb7ihD5LwJE83BVtVkqBPoYxobTSbKv9h9b9tnE+oQgD+z
9+8laobdaTB6G3kGlcQmo+YuAbuF1ekhTCVlwGlSmKqNI5d5pW41NQCDFpNRmO5IS892Ss2vH7NY
7yDRtXCF6Pma3rrTGFK5K+u8QBAgoLtVVFJd33RpAqE1aNvEVarQMPDeXlYC0WeiIOGW/KNg2hqd
6KzIKbdGarpVqPbOXLYqXVOX0GvuzzClThcJsrhWE8G2T3AWezjxHiD3MJb670Q7KcJLNLzCYwx0
pvlDEpcho5F4yAOtqJAmJu96MB4LqATfetGkkNIbYomVKkRfPozouYHnm4CX8nMtPfkW2mYb7lD3
6n7HASylFVClEv9QmOoPPZPGYyyPHMI8zIt405Vt8TREQ/pghslEQaIvx5eWx/p3B0DFmNlS7TkL
QqlwUekeBRB/GYCvaQ36g+6NYAj1ylKfk6CYXcFoeqkD8y4D5AwuFSpCAcxyFZYNWjqNBh7Mtfmd
5mrEF33TkZsAa1WF/rfGC+LwQQXJRecfv5o8lGIInuLUGkawik17pjZcFRzFCUZN68tWt6UdRBle
95tU38gKnN1VQfnxjzkSZ7q1OkXHZvSg6U5tUIN1gR/3mKBC5wHXFYi3MGx0hGkzhslLMxWWv8p7
CeQqT+NPmetdueBJsxeT6jv6UxASOxdGB1oGWS+bDs3p/hmNuFGDkBhFJxT7bcbvWbIk3zSEmAdQ
EcEzOCRg9XoxRQisot7xDM+rqzaIFPvljQfeyQcuXsflz4l3nBhMjtUHUk0rcNK8sKM/wJR8/m30
Q7Yz0JTJ76YkbbflVFUcDbpIIQdWMwBC0wt4RrCf727WTXeMp1x7qQRI05XJyGO0c6ue6rZkQ+UB
P2QAkqIaXD9q5OWvVp6nzU3qVcpfVDtKsR4Y+TRuR1ryDMvs/HkLWhGCrUfLbGpp6smTDk2kYE68
UxYiVx0zLkZU01M1k45mNeXfqImJudnXZ8942uw4EAjIDqVZixCpDluGeWtB+Mq1b5UVdLDBvhuR
q4CLJyJ7T4kYnj/41zS+19AD6FhmTgGwahuL2NCO+4OpAcbCzxWIh4YlcdQqjBO8TJfotfHUIccW
/JRowgeMR++iO9BSqk1JEUEjTipQjIIa5bClnlLSng5atBT0CMikY4iIUVqjJpvCmQqzhxWgZ/bv
GVB16GgcyDdTbfU6UXo5Vrdz+fhnKJjVCCLBVJ9iXdiUywdYYqdc6evyngYV7LLUmkUNpDBWqmOi
Zk28bs1M/95E/ojWMCHZiUwwJoAH5/S9UEboLJ3IJn/bSeGYMdl4RF7H7uKOon/uJ9k6GmaoBoV3
DgLnv4TcKHcVQb5Zjsoxqyf/hGBPdNcqBgzsFV6tih9SCHv20TD7TCE0ayI4346syZIiH5FgIXfY
5FGpe5YDPkWvf00pY/gql4ItENlVamlmP2wY84roywU4vlIqZ2tsYVbdKIEIU9g8MAFT/94e0VYo
by0VIDDpIUmW6q+Z4e7rJtQUeOHhjiF+lsS4Zl1JJILTKih/GoUxyaR9gJzcOOwKKOmZYXqb0LNt
LXPzSgjUSCOLkBvhp07O/ha1XwLEpFHd9wcptzX7AYz6ZK1F3veEW3KIgIKaNyasHlUZ/6got+T7
ySPKoKugFdljH3ppsQ9wf2TxDJ14sdFsgqFAI3/maePZrd9Sl/b+WZijTbPGErGNMOUQJu0ulujt
32Rqz9jnWUSkWGe9n/o/p9Go0t1Y9IG6bShz+ge7F7KxR+wPRynqKUjdXo7M4aHhTjN/ODMNA24G
WgjfylZE021txbp3gFsE00qQlcLfog3aM+yJ29+IFfi7KicL4nbpBKtQSNaUOyrpPvNn0s4Q07Pd
SyhrDisZ8Rduz4Q6AfJFCVgcv7FH/izd825Fut3Ptb2SMZh9moGAsxXljHZvDLK+HZQJErFNZwDA
RfSkd5XxUyigQPBovX2vFFPGHGNBlXOkpwhNKEkjwhkemww+he3pq9j0xrPmwac80ZPi4eJGak+1
ajF50+eOHzup65A6YLvtvaRX9usQlP6vmA8wrQPA4DLVBco567Yy6tc06IkZey2k9mmmNI486Omj
E3pTD2dOE9OPYvIlbyviQqq29O2Gb11m9pvMMER909Te0B2zoUJvxQJI8NDZFPjAS8AB3g5eAd8U
7Z+es2LGiJ52nMDjlPOs3gYmeB+wkngH5IIib02Hu9pO6dSU67wp8/tx/PfIqcrwVKp03wDOB7Qv
IdBkhhNg13SC3lYGiuN6DNekbLVh6+Vx8IzcSEiq0Kb2HURWtE56LcnXiabo5gqIBdDUUAeAvqJm
2+Zb3HuBz9I6ZH+mILhQ4VKqFbm6jsSCTNo1V6sUdV3DwXygd09PWi0T6TQGAbXayk8hrXud3f7t
e6MhJ+UCFesIIAX5OSXinKogjLSjDznUQ/IhV9rdQOHk1poakNIDo9mZm4p4j7ht1cICW+3XgCZk
erIlFyodonWgFjVL871muhMmRVBo6ZXXOX1NOXoFnH4iC6lRHT4nlTqEN1ZtBTNBqyzlO9FBJqBn
IFGsK6qhG1w5Jc1ySHplQBNjBADLzGsIJX6HxAKtuGjl10LNXRH7/R+gNiR8HihTtDEDs9Vu8tr0
IZLwSN/kDP+Y1oiC6fcQqdGDmuW7LnJv0dtuPY9sCVAe5ywB5PbUeKVGl9iua9fUKDKDl5OrC9Iv
IUUsVBqqOxN9sW9j3g/eMWfY7LMlj5UbC9F2P0aVXjcF9NGOCHZp1K9yG6z2LgDCP7lkdfo2U9Om
hA1A4XENygREq4qqABALEjEFkmalPxdzkuN6OrrA/FSjSHe2NnlPlWxCdKZVqz+YhTy6sMm7U9lV
yWYC1uqDmjea3/D2QevABqHiji4fqcVEmVdek7PLJxRm7JmiTGd0Rb0xhqQOa1tZS9CbUOsAdQxi
EJQEfNJiorUu0ip5jtM+8W6tJJEGEN2J7KaRgUKArVj82y50ZM16vZ8OJSn6aw6nAHa61Ef3wVTp
Yl31HjUF8MatSmcSJPEmUujpc8Ds+jaXFU8w6cSusvtC86maZHJW/82UrviVi4RKDIUhi5Sc+sD4
q9PTyqTqWg6nlEJWvwozT7X/GLJE00ilG3/jK7HNuKZRaR7QjTCKVRdYKTlQU0CtM4xS3Q9aRdek
zvTA3+VGbU2uTdOpWFutYI6OBcb+Vpm1hdZjHnQnPGoXr2ktgT5T8APSzTypTT0WaTv2t+D+YUf0
iI4ouzKEGmaTQoP6k+v6V4vTb+9aeqHeOa+lUCcrmYQr0wNIVuA4kYpbIXMmRVsjbeGAhZoZ/IQf
EIH/re2+OQX+YNRszwC4K6pbY9MUZZWfEHYX/UHuvIEWCeyVMN6AXLA4sX0MI1CB9vsaUvH9iXBO
+wsJwDpeE0l0JspANiRH/i3ygwmRQdqRo3QCQnCTJ+uSvlOOCASsGUoQYQe2yCOIkhybmWLxpkpI
k7hSIX1AJ6xUSbhG4lneHveGcqeuSjNsCDE9BGi6qW/PwO8RLgfGW1iomPgTSL/G0Snkqye/ljJA
K1CIw57XLICJUTkKXjq9p+IzQcpk1Ji+6Rvbz7e2HsNLpL3WqpsJLU7tduxps811X8HX4d11SUSn
wAkTpfndt6V6TjV0rBPHbqnpHKj6q6hPZYbs4Sv9sSlvgdWk2nelERZtX12S+gsFqaCi+hOFESCR
whosNwLgAv5F0BCkEoiUSvYtNDvjNcHDgPdQx+rRnDqNNk9vIPYIiM1M3L4CdA72m1brJi3ixtsl
PYDJG+R5qvrG7olUeAlBbdiOHFVxAbLZsFHQHKqo3edZCg0ZHpl6GAZf9m1q0oGi/poyrboTGbX8
7yYQLuXcADmUnWoaG+s+KprSu7PhSFKrKCQJXXSgmf1NCdNW+q5odZczv5e/9pCYVPe3dlnRvofr
IgDcwQunreQKzy8vjdRkYtdSSbBQXRLiIRKhj/S7LIiqy7gHyyPNTMhS8Rt5L4GqiXcDNG1/gycG
CtBUCkmlXTXIC6SmFbyQTw71DTqZ7bkTZlmvw95oO1DJjeTvYBP7slN0+QiDC86BIt1a1OoR6vLs
wLt4cSFeo0Lyy11hlYUFEN0m/4DUa7zgUxo0hRqadCg4+VYXU1swVYumWQ0KpvyeTzx9BaS5NIj3
QRDJzYslE2lTCoD7vs7DsVSPOoJ0wTaPAB8wkQLFqJVO3Y6JwEnkx8+Is/T+DZBcXb7Py7rITwrt
jdytVK2uz7VdgnCb2DN5By3IJ1oXkq6Wj1pbGHSl25oaR9dH4eCmdaClZ6rkw7BXDZA+UqcaAP9N
LfegrrWdRow46P0Blenpt2Z1eggKt4l+fa00rMxan+/VVAXShQBHdFnw8IqF0nDcpYoF2Kk5ABNu
wweRpOsU2B0GwTPJq0nyH/0p2bS5srO2jeOwU1fklpXP5EgtAaJIZhoIY0EWP6E0MrMYbH4CY+xG
9K39NeIhLlCQQ7pjQoXjb66OE5jVWD+sWhVMVGIoCNzEhQKqxLK6xPTbQ5+U47qrGHlSgbpakx8w
TxDaADgKG7cWD2W7kQzzR2YV/U7uAnHyYSR4q6934cNYCkXYAEgZcG/KaKYupcv1FgWdIM/bA92O
dTduo/SP7X9HmutrM8pHbeHZDurufGz0fqzFl556pRVQkdqDdRmax9wZh5150KV145jKY5gdKlf1
b1IkGJyc8Y2n9NrskU92+p39hUgu9Y5AoKsA4fQnuXTRMMJUX8PeG3/rh34DknxLoyRQNoF95QN/
vnJqljbjsAVrX67cDJm9JzctA1cKZ2qPE0oZpDm+fIPqgM1LqRcQCP6ScFJlXhczyrjZjepf0Uub
Io+vHPmP34F6myzP2z2Pll5OIK0aSJ0damUHmjknv9zQMTtE5f3Xu/2pEYVpDZxv01CWh4qWrDok
8BUOipZegO/dqu19pD38F0ZIUqn6E5qJ5azxOPPVxtC87oB87TfbUP7AWr9YgXpFFXu5Fq4FMQjs
P9OmjKhbi/tqSHYtW3qBflL4XCn3wnyyyismlncDE4oMnsRQFJ2gUZk1ht9oCCtFZzNKXEQnoKdF
s65gjxrbKtk2rfv1J1te9qWhxVEkhtYbi7DsFBWXJr6Pvb/C/lW1p6+tfPLF3i1ncdVChhRMSaVE
p7r6JcLfln2ark3luvbFFgrPehAntCb5Yonm1O1J5fEa12C+jeqK37i2lsXuF9LgBUOoRiczfPL0
o6f91vIrgx2ubcr8E97sPvJrg2Z3fK7eO+v+kU2Ro/ux/g9vy3LrF/Ncgk6FUyVjBfVAJ1FyFH6+
a8blf7fz87a9WUoINYDgS49OKpyTWPpjgZBnk742Mn/ytw/o/10JkaWqyIKbs1gJcIBCKmQjOmXI
Q67ok+3lBt7t10Y+3RSL3rvOo2gAbHu/EjI5IMxMQDkFxclCRTZCZlQJf1d9ccXQh+dhXo7QcTCq
SQlFVRe3xewyRQ7GODmFzR11jbC+g1S/RuXFnYofo069jrYWypibSZw883uMpLeaWs5AIyYAbone
0ZWTslRPX/6gxd0amklDlJcfFExinSB8FuqCzq7vVlIBg47pKc//+bd++wUWd4yZF55RUw46dfaN
+JmhKZlatDGvfumlVPtyYYuLNpkl5dLST04xyqUpMGWIdYCBEHqzbxDSs2FaxsPGhO7w9fr+ncjl
ibVUk1dPVUB2L09sa8WKDBUkOdmZdIInCZLujKwe4H8k+6SH+N78RarY3aV74y5FqIkC+LXBIp+d
Z0uzaMHNwZ5mLL5xpAZ6O4LZOxVu0K4DieEpEPn17NpS5xfkw1J1xRCQCnRhqotvPCqWB9iwSU5l
c0+xd4VOWkKWpvzwVuZF2yClBfY2ca584OWQFlMwqolwxgDeh21j4RJiEF0VFabxLJjOJJPI1mhA
MJE56u6N/lHJbykJRlRsWvPGEr+GMjnPewHeZUQYrNhSYtzoXXrlV314oxY/auEMmzAcB8TexnML
z3IcHkN0D2xExVrKF0q++foTfHCKszFiaxVhHVswLOO9vyrQ/dRTjy9g+veUflZV9ec/N2Dw9+dZ
UAgwLTMlipUgivRiPPf071SVEqL042sL/8Kcd2eHNbw1sViD1A26RWo+nomHVoZ1F2i/WfNRi9c9
gt10wXcIfnSlfWWf/j92ycRMUycAsxd3g2ovqocZ8opxduyKHwghutLM1LNPkoUM0q+hRWjy2ji3
DxeSxfIZTWb1MdmEEPb9htWwV0pa+NNZQka6SWFDcCcBqhy04Mqd/MwSs7AVsk1mYjAp5L0lq/S8
qvdL+az5guy+crxoh2I4uKgrI6uvGVp+RzsbYs1P5HOLmMARTqlEvRLNXC5usmtG23K/PjCf2jMF
lfl/yYy1eKNHigtkxIN8FnW8ShpEPs46kvhluvvazocHURhzjUATwuDoC7HYKt0HigTMRYbvbp4a
Pb5pyke/rByr1mjMiHOXyw9fWxQffQcmTWIbqhIkHUuHlkJlr7V+lM9mjqJqokm/as+wntKJJk+K
3tetrqn5vqZht9fqSflNua9Eg55+Jyqx9TGNaGZNFA0RaPSj9HZoALaj3qbvEQ5ZtU3x0kBygYmt
N9sOHYpVQ9PDkXrpmFp6tEPNM/gBozy4ctM++5AqxBcEsTjxQl+cRLAzOZwTIZ+V/iH7ESFnqThT
5zbVsbhyFD+50+S2qENSZ8EdKsvJq5T/pLwubK4XeuFxoWwKw1iH0161BqdATGeAltNPaDlN4/rr
vfu4dbMbYYi5hZM0CezeX7e8jgXjOobpbBrSBrEDxD6kTZfuA+BqtfrytbF/0w/f+8z31hafFFa/
wsvXTefqFRx682P6rTzIe3sTbTxX24ld56N9uALSfuc/to/Fvtp8/QP+zbf58AME6Td5q64b/ybK
vQn5NQmlHrCn07nf+/eaA2xYW0lH/d5wp5vi2zE8pwxztXf1NjoAwLpi/EO0IVi9plq6bev8j5g9
xBvjMSpIAILN6ezXaDVBp7oNDGYxROl3JaXri8Iz2nDNrxxyNDQxt1Gn7//NL7AptHKuhUqR4P0v
GIQO+B2ZkXNdS1yu6ht12503uH2k7+Cmv8CMBnpvWPGqJa792vhnJ42Ih1nbujLrsS78Uhv6U1TT
7z+rWf1o7WvTsbPsIZ3+WsXN/8rSv1P45jsH9NubqjX+nel8pUGTpxO/T6dkJ/WQmqzs29f2Pnr2
uWxETkChU+d5XOxrpoJysmN0GVnhvjW8DfLPSEAU91Z3xdKnjoLyLxRfHmMe/4Upis7BpMkpPulU
GjlUzdeofmQQXAS/TfKKVZnI6zI3r/mnT1f4xuzi3KAtqKZxhVnJrDdVdxM2lSMZxSGJvEfPE0DI
14FfH5gDvrbATlMgl/p9aMfrgup8dW3e+ByVLy8xrw0VSlNHis1YnKRB5F2OMqt8hrAQ3tjd8Jcx
Qz30eDQBvt7Zz84sGZAu2woDjPTlSUpFpgNeZd0aDbh4Qpp5C06y6J90CMtfm/pXylyu6q2tRbVr
qoai1JJYPvd6C8WLaTIO/eetJmVPwCmOvVAlJ9JQYS2rC12t23TSHtJkuosQr0LsNI7WdQr2WUdY
f2XayIZkigp/Sz75CEQHU3PxQwXRQqma3JwKInIWNGY85Xdg6TcCNKNTCm9tdD0YbFFfcfwfmieM
YDZ5RA2gvYLqp71YnFnSFvSziqBE6GgZq82xjdtnWZ8iJ00yxjup2S9EkHd5qb3QHDyEVrBPqlxA
Gla3wLCnK2/7xwSE36PyAlAsZWqwvQjGCD2pgHutfG6IJVa9LiIHKK12xcon19UiQNAtEAyke9Qq
3/vborWZsxVLyjlfoei672/yfh2dgP9G5QaNu69P0MdL+t7YIpmtoO1LquqLs1VBlyjEXWoeJ4aq
AdSWt1+b+nxhDAsw6AupsrAXDkFF+FEt4O+coYH0xiZyzZfgiO4W7Pin4b9amK7aQsgEz7a8WBj4
5ylsqUhzM8hH0U4MUE4FaQDz5utlfXQsfEFCWDy5TcdrGfGhIZRMxoihqa2RaBHldNMwzOrGz1X/
SpT+qSlD5hDaaKQYYg4+37xRkjKmRUsCdK5ogP+FIRY6fthnr0ZovH69qI8+jEXN6QAgP2HL1nKr
kKLWbR9LGYgMMBvwEPfGGTFP5pclV1oDyhzAvXdiGLMt3bINBjxy3d8vK060uGZUiTgXdI8g+IL4
eGKg1FYzHxvzJQVFEIbf0HxFX3Ubw+xUgyvz2D9ebECiBlkI7tqiRbg4K1kAYbDsGQ5ijSDXCXFS
N5NT4784KGRxpkYoo4DaXFhBy0yhNd2LM0G9DDRGA0koMkfcf711n93ot2YWr71Wwb5nVrM45wlO
cC+FFzRcQYF9bUX5GJfyzeYQhhVx7pc93qKeCslDe+4cqX9GUJFS/Nggn5ql2zj5A2JppaWMUwfS
ffna8Gd34K3dxVccC+rvqjmKs08DV0u1W7PfKkWz+dqKIj45k2/NLL6iahRqP6WKOGc5MgaWpzJ5
EShbXVH9n/GgTPFouh1ZUHVExjvcozSZHmIzDu9G9Aiu/JrZ2OKCMKPe1jTeHp6F5cxwrcng+Pe+
eR6B7lBrIPNFUmflV6a6RnG4XX+9+Pm+LczZJrm5zfPDzi7NebRRjFhD7a+LXlT0xKmVOf5wEQUn
toHI47e3QVlfuYMfjdoy7HpdswzKe6QZ750AzJkO1lpsnsNS2UrZanpI1HM/KndxdG8Ze9u4Yu+T
HUaeQrMJBVUSWd719wZVLxpAU/b2WSjtukTuow4vZbxDwh3tuWpVdsBO2idNVRwTii/O48pX/iSv
BZ5swcCcPR9x6XwE33hzG8aMFWljcEnbn7p9gqG60oBBgYmLmf3QbYMBuUU+OZMNpPQCF3waDyYk
KdSfSpTCWiNlFuVvWy+v1Jw++zKmRVZiq6plkPMuzn6OoiNQHsU7xzBswFLJNfHjHkg6rHY5YJYq
hSG4xd+NTXhtPvMHtMr8ECAHrsyZNvHUcjp7N6kNmFvfv/St+FZUuyJ2mnZDgRH9+4PZDmsbJdZK
QnHKnm7y9KCHZ0Xa+mF95cp98igB4CCIJzkjZCESfb87kG3gRCmxf4Ei6ar6N3miqlI95K8C7MYB
6K6c+w7COm5f/DD9K8/vxyrSe+OLh77I9KZDKMO/xJm1Kcd046GwYGsvyL07BbA/xbs25nc+7e/v
PB8bmX2V90m2NWNxG8JRBharq/4FvSZ4hiGwNnQj7S0KKdf6NJ/c9Dm44NoBLdTMZZ9GBWQ+mqPp
X4wDKpJauMuGo9nbq8SI13n5Q7KuXLRr9hZL06KhQqnX9i9FOzejkJLJ7lqG80Hed9EM/dp3fixr
qgBPwBpRrCHfJsp9f24A8wkD0ZPoMo1Hf5tou9E/aNHfjg2Mo8dWo8uOIn6xGQ3/mPSUkB1leI1c
hJgkR0g3tnRbo37sIZhaFpJT9jcQAwP0y5MovJZofNjz9z9VXeQzjFFEmT9uo0v+LfjBhlvn8k/5
hDbcLtmDRnvyAKlf+TwfIq2FyYWX75kVy8TCPrrU/Q+VGd7tn68//4eXcvH3Fz4VJTmzNjz+vtZ5
bm+VDrzgMvzZtT/+czuWMKjyGryP6jJktbqqycZpjC5N/6xV9dEqcEmpMV5Cv5eu7NOHWJw1WRr3
hcCRd1lebFNW6n0jxR5rMtPsRh7yBK3Rkhx4KvJtPbbdDprnlSjrY66mAgci2sAd4I0p0b8/xvJI
Yopa3HRoHaaYrPsbTucO1kN4Fbb24XpiieKqOifUFGiWYXGqw0sMO18+ULF2h510hOu7kbfhlVft
48l4b2bxqI22GaSRxJTrdj+48RbwqriW33483LMJm6YGqIo5fnr/zezQTGVJC+VDs6M67UJbWtXu
q3929uhL3f3+T0/gO2PLzhD1SmblTXy2eBu4tiPulN3XBj4eu/cGFlc1meOjUf63L/06cKw74ANX
9kR89EDvbSyuaynb6CH1gXwwH2CEpNBZYN7cD3d8vmfvFDoeK+vd8EzR+9i/2hdv1e9gn2zMu/bK
Jfvw4v47hf9v7yz1/d41jPst0z6SD/Xapq9gO/Y+dM0r6/2YNC2szCfoTcjXw6upURXlhLj9Gom6
jeVqryuxopZ1ZT2f36r/Wc/i0UPlLG27iPXAPLuNXMkxL2IrudfMfOon3px5a3Gt0CqGXJyxg/Ua
NI9LQRA/kf3sbq4dR+XaDi08EjIYyAd3WPIu9rZdz5cYgsklfipu7aPYqU65Ec/M+7Jd9cqjde0m
LKIxBtcjmiawLJzAKW7VtX/9O15b3cJ3TGUXM+6V/Zo29iYdtuovwm8nu9VWioM2qWMc7TPqrHbr
+lfX9/mxpKJJQAaYlajl/bEss0gL9SCZj2W79vaJK3alC45kw9SnK17lY3IxX4E3thZuRQiP4YNM
ZjjMmziu46259dxsG2zVde4m66992Kf+5Y2xhX/JdEudZubUYXe/vfZCzv/tu4h5sZCFx6goWpUq
UIBDx0kM1ynnvneHtUNe7obPX6/j82tmGCboEYoAdMLe7xDyN6kkZaUMhjzeItCyLm7jc3HwnOiK
37hqaeGiNAnp+UDF0nzB6pXnIve1z/aec+1WXbW0cFEKysZyOa+pX3e7ehWuiQdd7a66ya8AXD/1
hW8+3sJHFQyhSfyxmH3U4GrO/Fyae8hd/9tPt/RQWTvmls6CkELcDbvIbVbKXwf9rvv/5WlYOCTk
P2wlUllQtUG2YVWv7GPsKA7DpK4s6dqXW3illkH3mRezopZXMYE0QgzoNBf5yoI+dX7/s0HLxopX
SK1q2KxncOfHV+xo4jvXPM8nXhxUIAG7gpOjl73YHaD6tEehNmMkcCKMjHfpf3FN39lYbMwUMfy1
tf4daWSF3FWzWuU7aXft1f3ke70zs9iWwmbcFUSTeVuY1uvIPH4Mn7iy9x/bbwDt3nwwY/Eq+Kgf
hFPI1O5yBXHfae6YLepG+OoQrXHIJIljXTOpfvSp70wuHgdGcmmaaFmYejIus1+VnAzZ+FXryu7+
7zW/8Nm7RzvYJruh5gFqbPEdFa/xo7wz53dv2BU/ituBW2T+DF3m9V1Z2sdq3/w1/8fWEm3dM2/U
LP4Pade15DiOZb+IEfTmlU4mU8piVma5F0ZZegMa0Hz9HmhmtiWIK2z3RHd0PygiLwFcXFx7znCR
VZ0pYJpfJ1ijHukIcIY9qx/jF8VrfqlueZSf4lehsWVmm3utbsRzOwtyvg7DkRfxzKyXPtpHL7eZ
hKBj8FLEeQIjxf7inUQ0O6JTE/uL1mD8fuXrqoqplEDkw+ZmLibLn9pAd2cPNO8eAI0FFn5TVxGt
oi8UCURDN7iHfuiRfh/6QjlVFaasU4Z6HxkIwb6sU2Qkx76KVHQoaW+gxXUnzHxbkila70aAyQLm
//0EpttX61VSkhUAllXwnKle6Tvn+gcmrKev8R51Vc8+S8+x1/yQZYHcywghv8/XcrkHe50NCWAY
kNsH0gtgxDs/821vfZ7OeFef1U+ZVwEvGyR1fvwyfAcEld+LCngbzwQKZ46JuBel0LtsCFBfsPfo
9URsbYDP10/fstfslVlZUCuF1TNI2kAxlr7W584tfJGh2rxaV+L550PqSyTcQDp6Sp+Nl8E/dc/6
cXjO9mGonHcg5P0O+rY/IFL26p1Ax7duleGYOkY8MdyA/3NnbkyNKi89zjwCV/y+P6V48+M9MyOq
qz6J44RLTu7utK8kciZLNumSaNmgnAClB27iYPKsj9OOuTT1vveWAIElEjYAqXqaD9OOBbLxfvUc
oLf/BI8iJuBDcXykbrjCaHX5320wuJcilzIMF6/YBmdvvNgRqvvReFxDEL/A2QI1ff2j/wn6+V3r
gcQCAT1BYCE4iQ1P/+YTOPs2xVkOKDR8wuyXPogI/OYUf1APq5fv6xPIqD3pTeRQbIUyNzI5o4Nw
rTclcGLjGNrWLfbaJdDG0LyPdpXpo7MXrJFt44Oz5zsNrE4zJs3ulNM37SmFXz5DyVrP8YWCROfJ
mZQB/PBVKWNhGq5Tc+49yQMErAdYlMkHf/ZBsC7BLTK4QKADDEu8snVNAYvrYzgZ1ZFiedWHGPYi
+UdB6M3JcREB4iyrq3J2crgsLAydn3vPeq33i4/edJEXLVQUzvVkZDC6FEM502fqV2dwGF1Ob/KB
QnRsRQ+CaDs5ozQPDCLegokY8RDRA8bUQLvmDz5QqgL1EO9jGAEpMuBit54F5QEvOHJdwlPdfBSu
jAJnqewEOAadiVMFAe8lLwR8KY++MGOl+9JJ8foPzA44viRM5mnsrX1wU3jX1QRFoVOxm2lH8ZGc
YQoDUGqek8+DjzZp7PoL0nwvaHnbO2CRdemx/GR2/uqBn5661nH0y3N5BlHrP8wBXuueyVkqUKPb
jkGhDE3wqQ965Dg/7IxIdkXP4qZ3i65hRzEx7wG3mlNyTNkX+VhMysk8rT+ti8UAOXEAQpC9MJG7
5exdy+I0vJPGyewBf3JJAyof53Da0QP1mf2v98mHwbV25Zk9izkuNDBj3McmhKn0/Xn/tVRO5QEV
PoLWAOLHI2AvPSSO8ejlooZW0SI5jc5NLc7qGhsK9GwsrX7JImYWwVnw8o8ioasN5Z9U2HoFCPOQ
hao78qr0LfYpez1xfKqr/7NgD22WGFlAiyyayzitLLUSCaZF+ddtzZ/t0+ojuxrg8A4U98EO0+Dx
kW16bXAZTeAx6ICwNLkzqyYrqWowOJ7Akvhn9tVP2nB4I76yI8/SEgBvad+emjA9NQg0pZ0h8lm3
DhPWCdAQlgpIPn6DxwU4SBXI004OboYNDUXfqweULB9euig62Xq4r2Vxm0tGWy4HM1FPyw4R+8nx
5tfBrY//jziI3TP+IlxL4lwSwAHOvZ5jVdYLsOG/0zdrn+NBtZ+HP933+kxCHUWA2FteHx/mfdsG
G8q72k0u+IGdAUYuxQrBAho1Zwqf1HiK/e6PdUw87bfsDkAaEcjcPEH00bGuKPB38kY+jmOl6IxR
xTsnufSlOSYBTnGHOWn56Z8YGOdKFneCCiBkMrIO0JY9K4Zmv/sDGtoFTuzWi3kthDs8ahidUgCK
8HLnmemEW78z4OA93jiRGO6sjK6fGP0L27cCuXd6BPi7iy5uwQXffH+ul8P8lKuAGJz3KgrWVEVh
l770kfaUBA0yVXSnf84E8/KiJXEe5KBOqrWCrftSQwaHdu+DGBnaLjoh4Zq4NzXDG2ejHK/iTWX+
fhIwszx7saucyOfHx7SVH8eM1V/6zb2pBchTGiXBojofwzbnLEhRXkj3cN7+S4XgLHFTr0BaYsoN
dP5nlpNidh+LEplBdgp3xulqQdz72TRKbzL6SLzS7E0r9vr35cyCVMAo+gDS99dm5/z673bR4mJT
jcbK0KcQykquMhIzlbceAeHnxQJ7dBkD45YHqBZZQ6raBgsA3zNtVQA8LvVFRZlwOhd7NDM8a/7P
AV0Ak4/Z8O/vuGgB+fgx8aNItLUbDtCNbO4Ie0BqVhiMUE9PX9oPalA8rS4guD3qQbDhAbc2qMJy
J9pbZikerZg70MEiWqvOWPH6jLIvkHKRvB/9/rn6MJ9NOJnam+AwN3Js18vkMz09kO1Uo8QyLfek
+MlTG74cPgTtuf/wvv8l2NMNm3IjizP5+Yr+Zz3H4sZARyYrQ5Y2d8e9Ibh8W37QjRzO6jvznAGJ
F2v6Aqzwr7InoS1gPRx+o9HX/fpVDYGzCSY/qKuoVU3fOD3l0uRjWuj059s8+6wYVGcm2Ex9PFek
ey/KYic4sI03WlXQvaRjWgHTbjr7hqs3IEPfj6ItPbvy/yq7FKf2aTizKr2wuWJ7PX/J4h4BAHpr
AFhmsrxLCjZ1AXrNPDuWekJN1nckYZC1pZDoVWWN0g76/WRufWO2dOOodOopN3uMQAaS/NWq/piW
EHRiS5AqozUWXZMag1W73cixGotKyXX1pO8oInlUMZFcO7yiOzZQQ+QafRlPuODwtozKtUxucUah
g/ClhEzlJY6q1/FTfZADzX8DP5LXBfWn8ly9DWctmPaPBW8d5LVc7iARijSS2UAuYEbBzxD2xu/H
ArbcVcwF/bWb3DMOgpjE0gtIkADGyJCQLT9un+QYTCxNUNNzT3dd+2OspUNrfLaJ34HvV9R/vmVf
rr+Be96BoKnUAyYMTrIXH4unH0WQBPKJvU9A74QZnXyUMcCxiW4T0c3f6qW5WT/3XFB1BIMc1dQT
2GGD4kwP2rOCkWbqUrd0gR68+GaoBZ0Hc/cm2HqRUnFvhq60KoYI2Ev14/QDyLTu2+tu9wGFgXn3
cXJFVait6sj1Si/W98oAVQ0UCVQyCL08c7f6P4j78q30D8BEweMIojMcLeLpp8n99d9u8uXTrkSn
AzCplQWbDO4m1Gkldz28vO0+sCzId9AlIXkbidIGAp26JOqvROqdas0onzJzO0FkHgJZFNl2UQRx
D+gEIFKgbTAMAIwaaTzSodVJGWihDKY/II7In2n4Er5k7u/fXdAFYGb6nnh/BHrDnkHe17gWyT2T
2gAE9CzBbqJWi/aK5kiQ5hmO3au5bz1hRWvTBF0tkDO34D8bxpRggWmKjHR4eksuV0P9Iv80jpLf
+o9XJxLHfr86N1WXrKzKIM4oGneVz3qTCyRcXvNH+8cZVYfm4JuI/62NuqcHWdB4OC92A8p95/0B
7ZBA5uZVxxSrA3Y1HcMFnIWTkGIBboCpnuovSQVGC7/9jLZbogXgC368f5t6fyWJs2fF2EyORiBJ
AxXN6pkGch4Z3sSf469M9BRvvsRXsjgDJptd1wEVGK8TcN+fXyfgNQuiWcG+8SFL3yerjpFO9QQu
TQz7LIULlCDHTYDpKTJSgo3jgTuNLCkNK7VYPJtVbn8CFUS7uFriLXvwYz4+pK2AFmbDNh0HwJzK
3WCzVgKYuDFy7VTlcUjTZ0wUObQO47UBB9wvJzvb8uBrbRUK5G6FKddyOdU3+6l2Khtye4K6uAn4
7sQjmGoPbfyDlPULKGUEqr9V8lHRFytjvAwTdEDyu73RBqh0WqVItdO0BNV+wkujw2vqf4LMWgf0
wcn5KhLJbMTVBb9EnPAMMbGLCrxtXN78KxtC00TuDJKVUaYAAIbU8ug2FMxUgs1kl/ZODIBAAOqE
UBfwqrcLa3MLxBL2VEYgtPTUNOzAqQfojENt7DSM7YFuB7PCaJMFcZcyZH5nP9HyFybwMEwHt1U6
VbEI7pXf63+tHH0fpoX3CEEZd/vN1GiNeFDLqExLICTZB9p0P8GzCQKZn6Sl3hKj4gNiHe13V/tD
sQj0a2vjUV+BbKg0pkG4DANwzEF106RVVM+LHSjzsoRGohDv8cZzZueySB1rQxePiiEQPvTNcx2V
h2qoooqWnkayw7K+rVX+Uar+0XrwtIN+FmPmd6oL6psKHFQmtrNuwl46gEhaoETswvE6hKwt+L0M
zEqAvehWhzJlnTQ1y6qoa4BG3oPNL55H9ElKtQg/i7c5l23DjA6Az3RMeGPu7FZUUa6kGUlbR8tO
zlIPsAPFsp/NKM5eMSItLW9EFpi5jcXZiKpRc9MQ9GKk7lYihoXWqgJBTlQgV+FmIyhAHUk7yOr7
Y4XgTDdbGQABgZ+FxDtCa14hWqdJlkbP60jX3oaD1nuyVHvO+zA+591rB+zFx+I27v2NOC4dAg5n
ZFiXuo5kA7QE1qJRf2yH3wAABDAZdTrATiWiyacNnYdMOJhwITCMzQPymaiSxsoKmbnyewXPsqED
H2CNsloRXC7uxb3sJWvPw7iTbQNikDdqcVxJYFSvAXfiDbkTKugIeE9lEL5VrqyVgq284Alw+o86
G/7F8BigI/jpsbjG3G8K4rgoL9fkWQMnehAPBQXIWw32ldXud1MCWj5AIihB16p6SDpV9dCztvh1
AvxOncrUawwVdO6S1gPgS0Z1m+ioK+WteSDzLAex7KS+OpkGQAXz5kmuemXvgLjI6xKQgtYmhmo7
2Kswc+YF3StLcehysI/0JDPA3ZGp76WyWl6MTXE7eYIRT9L6tSBKueuqGc7waH4C4/wA3hg1PRZd
2R7VMpVf+hXIzsQax91j7ds6IIBe4HB0AOJiFP72UnUqXhv82ESLXlU7LVbqEFBus2dYeQ4q41IJ
aWd17+D7FOk9n/K/6AaDjsc4NIP61jndSFdH6ytdbqIRwJa64qHbbWevhymLZmNXdLlPZPbctQBA
Gw+PV72l/+gZBXkA5CK/xIluJXu1yZA30WTb4N39RLM2sphNFqj/lim5lsM9oCqKaKBLSZsIJDFa
8V6/gK4X7AxfbDBcz/THIMp9sO/m9f9aHvueK1dlICCEBPlzE3XZN5u+gsjFdY4FIskW2vN4C7es
MSAF4HdauHGYZbwV1QAFKRtsp46ImukgCkRUkNj2eZnK4fdjSZubCOACDE+baEE1eQNJq6asKyxK
p8/NbAA6Ecw3eXoaxp+6LH9uypfeEaSo+fm5i26yIWPUQOGKIQ95uzrJoeCdohIMZOor7SEBU5Ld
fQdZ8aSCW6rMg6Ta20YR2o3XxKkPvmHw3hl7oMEDuvoIQtl0BX20P4AFUC6PJp1d0H+Dvfft8dbw
+bZ/fyewQNEjiFqtxu3NkNpOmoOBMgJpDGA5PdV0G9AaFqg0yYf+Sw8+iNEFU7vsjh8fi946FUZI
8B/J6u0OWeMK8mVE1VE92F67mmHfFv7aFzvJntAJRAKZpJ/QXiu4UVsabqg65oPhs4F4g9Nwm1TA
OsrbJrLrwu+Bu5vWfzLnp1m+5c7r4xVumcYrUbz7ObaMH0zF3hodeJ11mnm6Uk4n25xbT1vBeGEZ
AO8BrIUIUU2wRj52BOUuaCf7BjZ5rj+u5ugCrKMlrT9nX8ri1+NFbh6jBsPPkk0YSeb2E5n9cQVD
VxOlMQi2yUuzRmvxItt5oCJunECnJULF51EfLzoLUHRMP4OwADgQnOVApKW25li0QHa2MGUxkH1t
VJWraET3ynRenhxqYMS3WKVdOq/zHnS4TUicenEnba3D2cx+reDM9XuiD3tboeUewKTFfpKTMFbA
Rfh4g7aeChPgRfBiFOAH8QNiFHzJqj3jlQLVNwU8WlUdbOBS+UkD+KQ57Uj4WN6WXWXhFhredRWg
gtyNpvbalqtUtdEcHmZP1JzDbiX/QFz/de7WrsgUaIwjMgK9UAgk1aL6WhqHOH4B7n6u7sbmO7UT
v7V3thU9Xhdfxb0cO1CNFIDRMOoeHhRhbGtnwSUCecTaBnHxZDntx0FzgFNhB0QdP47Fr1bzzfk4
d6+kHF3nw1o+LQaGYSwL3v70lMo7qdgP5XSkAJWJ2yPyNpVkCQzMVtCLv2irNsD7wXZicKY/1efe
ceQZ30kTuku7GSF4qaDBDvylXt6p5REEzIY7q0DNHQxjOav5Uu0ybXT8EbhTohNj5313YriaaDYE
3rPNFxP1kShjAZq9SG+TAAg+PbDfk0ON0UHJW18B2AS86XPxU3BYXGPVvw7LwUCpjkeFoUzfWndq
TMuw2jUI0DMllKjb9Mox+QVSZNdOjN9dO1ceme1vRR0yHm/JTk7TNIEcecVbLH0BdXqgk2TfSn96
DeyUtHcff9+W1QI4lo6mAOQmgHt3+3lg6AOW4Dy20dRO3+A3Op7UxwvYn6rhoILL09UKBg4JrsNA
GhshhM3Wy4CTYCko1HnxIbfiBxsFLLsmbaQAcaVyyVwhWZnbyfjVQfTxPBEzRnNWtwILHNq9p5To
M9hutf4w5DlmV4DRgqKY3ief23qcJBcKRZ9nVW8nUEcWRiBVWvH18Y5tets23k3oNXAUDI3ZuSvX
0MzlhLS6DD1Sl2NjzAeToGG1hhM6JUH1UTOf0thbO92b1kV0pba0ieEeweoDcQOm7Va2UoIMuphV
7NeX4gls6/hHQ8OqKEHwf6zxLzncYzYUc2HlDuSY1R8rPqW26cXSa9l+XTvbW/o0wLiGYvdnR+R3
3xtt3BK0PBqIZjRsL5epImVParRktVFmeyUoV630FwCFBCcoEsK9DPZcOoB4ge1Wo2QFufZbH58S
kNvRrvXzHNDe79pXy3gu4P2VOQiG4RJKAr+YPc23xgixGmsrhWsMzgT+IIlBYn1YJjxOehlqFX2j
cnkQLPNeWRCXgVMNGTmAP+Jy3yoLEEtlOncViZQl9QqduGWDWX3FPGTVcwoaPMlaPCJ/akRdVPde
161c9vvVBZHTYmoVDXJN82ntjrOy051dbnmgtXy8wq1zRI4ODK2AKwQQFme8qgak7nVSk6g3HEQy
6Rh7jGzPq4bk70Kewo5jUYwaCsbKBuwWt6hulsZYNTsS1Un3jHaYUzugOV8pXQlUiEjf7dtcelLj
5pA79YfHy7x0TvDKArBVgNg5iBCRs7vdUBKvC5nBTRg5iYnaYotn35JTJOyr3AVFqTeTpfF7E/TL
ed+XQT1ngMVfpv7Q9F17aAcAJz3+onuzjc2A+QHoNwJJZKVuPyiGtTPAWksirVY/gqT81aQ19t/6
2RjLodbrvTWL7iw7S34PWH6NoQsgeuV9XUOlcTlMDYlonwcAysHAWHtYpghJbZUs/gRH15QLD9SV
fr0AMDpeBWveUjYUCVnSFD6NzPcJaSOgRReZQtnMEX5eCbjW0oTnsAgpS/hC6EXXrkWxT7m6QPlQ
NSuwRLDWZv02z2gRSv4kU/knaZXjanVep03PmQmiULBUz0X11FPdS1IL/ou8W4z9DOqMx+e9tXaU
bUDqguBGxvfdftBYEIcUVkmibgWSPcbl6OrS9m+WLS/LtjXWngh3kcEK30opgBI9j8i8RGZMd32r
grna+Y0ZEUQlffB4QRtJdwcZM1bhw4FiYpt74HQia9k8Ol1kx1JA5NaTqR2VA3o8KuTKViq9NY2E
AQpSnMxUEJhs2H4dLjGgJDUTE5l8OIwaQGOtTt1FTvzWmD8XS+ChMHPAXRVkXGTm5SIhhyjhdh9b
Va5neR27SC590K+7znpSy1OiCd6XDaW4EcMZgVQfx9ZQIKb7ovn6h/Ht8RFt/nkFXWuXxBgQKG9X
0YF4dVzHtYtKbfLkMlgKCh/k7yu2obD2P9xohiPGqVwP1uyyJXMXreAZJmnm5WO5m0SwWxsHfiOF
UzYyJrayjJDS+borMEubh/3XCvgai5zRwcRJdFFe0dAqJRBd/CHqdzv9J0p1JYf3mRI5I+UEOetw
sGMQZiWMQ3zXFiI7u/XaYbcwIK8jjWKYfCJdqsd8yhsVV7PM3DVFvhf0GbRyMynUEcwuLz0gCGoQ
xJ/Tdwquxsdqt72ff0nn1K7M6mIiJaQvQNPUNCT8zAVxl+SDp1pwdOzY+XuKZxTwxBoiMGTPbzW8
nvUsbvqyh/KZcqgRqdxJKp33YAiC76uAzj1TZb9Apu5kKskcPF4o++t30oE0IsMGISfMs3a0ltUo
jVr30dK9xksXgtPaXZdGIGUjCYBiP6gddBX+roKmrNtFSkrdj6rZ9hHJFHSHEBo2mhrqsvVkqGPo
JNJzW+2XlBwcc/TzVQsNQ9o/XunWe4pvQOUb9BzwV+5wHqxaGhS766PaSL6C6MmILZQiwePulOiI
fRpZ20ot+cakuqoFghiiYMBr1fZpl4TUeFNSUWpkc+8R4MBlNTFZxjenpWARauZk7CMAba5gZ6Rl
Cho8QcJjw0m7RFH/EcLtfNIslSYptI8AKbhb0FNiL2et+24nr4p8UP4mjhV7vG+kcS4CuJNVqWwG
SBtaV5vGwl3MqFIb0aXZup8sNvzPqpitvfKNtFKWcvjifTTErl6/OfbqDuqXWmiG2Ot1dz1QjUdh
RrMBWM+9blRu9XRcZKwHtB/DqAZJeiBx6faKHiyG4JZsL+ovYdwzlFWNURkJhNXmH8f5mtjvqCFr
SOU+vghbBoeVjnUMgIDOile7mTRwGsAhHhHER3L9kxpfKMjPp3knF29q8lQ0Xx4LvL/9OoDUWKKE
UZ8Bg4IL5zONrqqRSA28djRDTrXfG8QlTuqueD3kPeYVRrIz0HJnoO9lFMTYd7eMCTfBR6QAMhjo
F/yTtQB0tABUdFQ673Do8g5DPFT9u3uqq5gbYJSOcCdBKM4dXTIshryaJhIW4+t8SA6jGVrxDqT1
GrhDU/38eEM3lnQjjfMkykIai0U22mhRIgXseJOObkV1FQVbm2IQgQDwFLzO4By4vWRW7cR57Nht
RCTkYazJJF5pkeOcyODrApfJh0nL9SBFoLmv7LrZqZIqBXY5amG3DE94LQHNrBpoD2e173+wA+jt
YlE/gOZ5j80hdl+kNG6j1NOLX936Zg6CE727+exEryRwe7yUOUj8ckjA+IlXtHUIBtxDabgTcKbQ
dvh4OfeZtltpvP82EiPpxh7SyjZFMl8+6Dlw32zHKxr7JDfU7ZBdHPLUhXUglrJ/LP7OM+Wkcwct
DdNaDqvVRoYUN25qrrGXWQB1fiyF3YEbWwopaKRCKQamB+SOTN2ubLYNJ8emMdZoV7u13efGnkoT
cFIBhJRZgtPblIXcLGAIHQVgxNqtLHnNzSbNJWQureVJgdWZ45NNn3tZ3pMmfwN5qShs3TxCOBYq
K6ujCsenJrR2yUGIU5DIWMxjl5JfVveRTEoAYPgcfL2WEvTLNLCaW0ByNXq8t/eRLNtc8P3gnQL7
Otowbhdcg+xVqTocYQpcELX5o4+63+jDW2o00ZxLJ2rpx3RKXs11Ehzr3at1kYy6BlID6Hrh6RHX
pqkUo0hINBB5N9R9KH3vemdH1ezweI1b5ghNNQpCdkV2MEt9u8Q87ZZy7ZB6kcsO6KLE1rwURKh+
gmqiYE33FwK3GSgNFgo2YJnn6yF0XKhuNwqJyrVcvdkiJvyYQRcsSCSFU9Kmlgw6ZCaJZtUH1BcR
8iOwe3t745AQZVDcALxC09Gl2+HqxkllaeJFtUiUvvVj7jZgEJvKXea8LKnmgcltJqFdnUvp0+OD
utD73MmFImKgBe+Uw+NLz4Nu5UqfIXrqVPTKpHC0jRkuWia30q4oFRXVaDP3yqKYwK9kW+CvtZe9
Y6fwR2j5jsZdyUWCtX3V9HQOulp+W2uQbS7t2HiTPFUhJo5DEsvww3TQfOlJeioWRjGC2DSYYp2G
WWdjTsiSOoFiMKt/vzJccBRczfvemRXwt7ZWpkjaaF2Qd2kASqewGXz6ARnHcZgKVx1p8Hg7t9QE
pXKg/4FYEa4Z51sYhK6FXbVIgayO5VF5xSzdKhNBnHDJ3vFLA5sXWsDRCYIYiX3GtbLUXVOiS6KL
VOMpScvP8wI4pdpV0AeDRNJuaHPflBw3tyZfBvlQkqzndM3dATDydvZTMxkLMYYaGq9F5heM5e10
UByUmFvy5fF+3BscTVHhjcCVRMPKXT9poVUtiu5VF1XFx3V+St5j7UOpCEYb7p9/CIF3gpKJrcKo
cS4rGgnm1bGRnVPjD2QAD11GvTHVj8g+YwZAANhyb9kgDPgeGkDpFBDcc+9vHTv1OhcdUnUWWo4K
spfzGG5WLHgUN8WgZAh4flYI4gsl6YCro/ZyFw2Z3WOG3c5Q/NHkvboI52k3t4+hpVg4KhvJu1tl
6rS4Q0lC6aJeBVOi7IMKPAVkepl8TgbB5m1dSVR/QHRpg+EJAwW3orKMkCRfrC4aM+lXhaatBFH0
5Modmi4UZM3l9rNMRG2em0JRCDLQR4//Ouz3q8vSrE0CojXkh6xxF8fzU04zNwO5uafBn6msXTH+
eqz0910+yJvgzfu3RJOPoeRVblSpNqGQQCwvJf+z5unhEhY+BfRxA2iHzh2Cbqd9tD3RfO3WYV6L
5tQznsyhrVYJhwkirY+GQ76nyuC3Halcq5rqoEo0W1Ds2hQJ9jhkjGCK4Dbe7m9nkaTOWa4GREd6
UMK4DgqmJXZA4hFY9A3PCV4bqLhl3ECEh7z+6JmjoISIBMkyf8vgeIOGMlQL01eMQ2obIZFfnc4Q
Cd2y6YxXBl4Z7Aucjdv1tUmPglqW9pGh+M038t68L+/5S3wA/H0we8sXVfItenisQpsy0ZEGNhAD
vJC8TDtVB01pSB+hAwONN0AYE5GNbN0KEyYTELWMneeSB7i6FVWXNLWuzD2c0Ne8/jb3+xJTC04a
KLUGCtXaw5S24HG8d/RxeuDcRKkICTRVY4p0JdKWCjBTdRpyaIlxtL7kzbhTXkun861E+4TwUXBw
InHcW9wn5WjFsd5Hcr+48QTAGKKGclF/77SToj61yGk8PrRNgSizAnwK4xN33VNl0ljS2Co9KlTG
GiY2YGHb1C52RQ0CO2eah6AZUCOLi2QV2NWt1wK+G0vaoM6KQJvb2U7Le9M0sbP9yFzFtA8TK6/8
JhlK//EitzSTjUOpBuiIAK+t3YqiKZmXLs6GqFwaEgwTcCSsBK/GYylbfsO1FPYVV6qiKatSyE4+
RGYZu1luBHr6miTvOhGR3W4KYuSJ6POyYFnY71eCzIEazhCPQ9TJQBuRUl+j75nyeXBEgjb2TUVp
hI1yoUvd5v3srHXAqG2lNFKrfA3kYqzPVpwUfzuBBkpb9BcaJmwG+oS5B5aW8ZQmtBwi2Pl39ANF
a5qFspHuHh/Phr4hQcfG0zACCXYdTglAlOt0WmsNEcUkLErsLnZNU6jgPm08LOjOZSTl4MaFn8sv
RtbjxcmqMUrNVPWksc5BeNz/AWuBFVYYD3xugQ8oMBqbK/s3axCjR+RsVJFXqkKkFDKzH0P6olVn
Kfv0ePM2VA6PCOq8ADc2WYv9rcotrdnPNprfol5GUawE5a8vtejsHAvL8DHLKmLV3NA8DQ0fCMRR
mQWDGLeNaCVyFjU1xqjuHRIug7ke5LZRg8er2jos3CHwSKCugBo2pxJGvFqxWUwjMkYrqOS652Y1
PO1VIW1ol/XrY2EbCRw2vgWThouENDH/lPQtldMkM6bIqRTgWQyVASCWTo0wJ2nsJUSaXkqcKTCJ
pIalnKlHqpo07IpGFRiqrWWjPoWZXDg/uBLcsomeo+Zt5VOkDGa90yV0rHfK7JtD/aaaxcsC9RZo
6EaGHu12yMs5KH4j7OHnypy+7XsHlBqRuWZ4O9Gt6ndKloVOWwAXirbNeRxq2YdvIZ3x3rRPVeIg
mSBjnEO2pELwORt+xM3XcE+PhDTPTCeTRvMA6jutiYeAmo7kpZVT+3OhZcex1TBhN/bjUaGJqMto
481FhxGcCfQtY4yKT+YDCyBrqqqaItC/7KzO/mb1p6EyvXX4s5J1n8ayJjjxzQVfSWS/X70YGJF0
EhtdrxgM7ncN/Urei7gDgJpWgGvMel7Sz491fcNcIAWLuWjk61D15R/cBrMAdWw2c7Q635U6mpzZ
jUGVYC+CdW1YPsC5Ii/IsIDup+GAK2IYXe7MUb6ScCSliwrdsVa+PF7NhhSUdUHFifZyZO34uNZG
D15XqtMSdYb1rEmYAk70MpCG3hHYow2rh9dWZ1yomPZE5Hd7TPI0JGtNxzXKqSkdl8bqfdKqROB4
3UthTQ8OtA+vLv7P2XJiTgtxRoNGUtagWbMDQbHgft1vGCSgTovgFUMjyGXcroOkiZSAd2uK+oUE
DsHMgmXlnkREkP8bJpUJgg+kscAV9uxWUAG3lCrzMEXycpLAhk2a5myu+Ssr+gESfP1ap7/j6ec4
ZYJn/l7BUbFicQhAPZA44+NHPStVPS77OZp/Zk5A0QE1+ooIa3NrG9mcj4mkNA7M4G6tltBUwcDr
HHUL8Ssb1JcUNLT2n8favaEOjPIbOAm4scBo4Pawp5JqJUm/RnLy0rZAdlt/PBZwb+6gCpghwV+3
NBZm3B6SQmnemXUiR53VTEGbyzpyKOb8AZ1+fl3JQENR0ScwT0YleHG3BIN3w0H0hg48PDy3gq3e
UMpizWS0/dtut4Tm7Jqr5M2yl1H0KZSD4PpunBdqwTgpTKoi08nPZmV2XEw6TdeIzOBUnfZmQYEh
tXu8m/ePN5JRaA3FCC5ibVjY20UVSFHBJlRr1Cz7qv+RarpXyC8s2W40AlEbSq4jtwa3T2N8LQaX
l1naep40p1sxtWGHc0lf18n0p8HYWdJ6eLyqDSXUgdCN9DM20NR1ziVBPrizM5nKEa1KkFKNINvu
OiJChN84IFTOMMCMO4ug/m4y1SqBDu7McpRUk1eX0ZoQz8oFu8bU+TbPzbrhQW4LnTct1LW5A8o6
aYglTY5IFSzri1TYHsBlvFTfaRr1hioOVPn7493bOCgDHfW4vKwHCpmdW5HoC4+LwpDkaJyNNMz7
qvCkfFrdwiSHoXBkwWFtqCDKqyAKstCNAPPL3atYIbpOTKJE1bkzao9YFgb5nmz0Ns21CINjS5YB
KlEDJhC5Ar5BBui8TtvHphIhE59lwGSdMy8r0pdWfZo+Pt5FHswLdwpZSGTIGf0Vyqw8C5K2KGPe
lb0atZK+i+dTKiVBOXWu2ZW7Vv6xAA82SQDdooR63ZxKGgdyWgfr1B7GVDm3CQ3l2Pn8+KM2bNj1
N/FsSaOBsdZmbtWoaLNgzfw5DiXzOOi7yn4f9UHwcG8kK1l6Ddk1JA1xuvz05JzaKwquhRxJ5r4E
VlWsvWVd6S8ktKpzIb2j/IoZyvDxGjcuP54H8L7DqLGObHZtr7zTrOn0abBqJRqqJXUni84YZo01
wb3c0KQbKewSXUmxKp3+D2nftRs30nX7RASYi7wthk5qqlvJsm8IS5ZJFnMOT38W9QMz3dVEE/Od
SfZAgDcr77D2WgQaiNJ5HleuoYtLAvd4NVmBDKIntgKhWbKGhDrmUUbkA4aSa2spUl5hXHbSuZZS
WhWW7B/RsDs0dlqv7JCFwz/HVeAdR+IVXhA3e7IWF6IfqNI5qoijsS6mYcnA36gCzpqBAvr+Wi3s
x7llCrcN6OKVm3ZXSDBnvTb60tnsa9uHdDeYNJj2InW/JCE4Cv35vrmFwBH+I/qLoJ6FLiZ4XNfz
2FckTrIEeAYZCbWye5nyv0rWWJk07jTNGXLBNfyPNo8fzNh86PxhZdMslEVm/xWJXDy28Jj5J4OR
JtGNoMT5S/+MLPgxytChT8Wd0Oj7gih0BCQprpQNPCeXSeLveoDOrN7tyvxMiPAaueFD8YRe8PvT
wnPlzlcVwZyQmQF1drQ5n6pNurQsCZIHeVPZSgKb6qkyzlLvJsZPxkIHqX8Dhar4qwVfGtooKkC2
k9eumGgtfkW9+sDQb+abax+2dIHgwwD4BczQBHUSt14JMAcB4GOYLwQvYxVQFow2g4gBIa0DSUA6
qqBeScZN3aora7VwjUCuBsAY+Hxwy3ncoVT2idoYvXxuW82kndBBEFAR1qocS8cNzVmgawINy9xQ
ym3IXpMyQJnks1q+DT2ztXpCKkNx/axw7i/ywhUy//kAiQMndnsX1yxSQkNJ5XM2KXacBjZwKCDh
CWgEWpzC+J+swUuGmrsGmRRuXGkwKGAiwcKlzCBuqSGsCdAW6w6DYNABKYu/Qh9m/92TmBUoUXkA
c/CMwr+ezEjX45CQUQbc4U3LiA2otNMKx75pN3q2lvW5Jd/AocGSze7zHO/wJCFqFbZN4OvyWRIm
Jx8n3JEC1QPFmcTRBsWB5evFVo+8IPptFmzf9n8KadsrIAcZ+5UDvLSLkBiZVfJweoEEuB74oPdS
OcmTfDbGnVn/6LsXRp7HbHt/By1agaIjEDqIRsDac21F6iD2PjSCfBZZcpK64ahUab7RjObDN/U1
GMkt/h3TO3c5gQwPdQk4ENfWRp2leYwb65zWyHxXGzN2gQ53QUe9H8T6OYiesu6zMJ2mVelkio6c
NHaSEvye2KRc69pcGDtOqDpHEyJSAwp3EU1ZP2QsS9Rznm7MoQd9T0q14QUMU/fn+LaRBAiuS0Pc
JAe+pmTJEMOQehB6IFSC2B5boUHP5IOSxc+j8QTGkUraZbLpAAj5ltbCCoXy/MRzIQfateFo4F1G
dMMHnox0UwHIoXqeMj9woibvtj6rRCtX0Vpwf7gLl+ylKR5IKlVxJJZsUM9pLj4IQ/ISg9/wvoml
lZv7VIDEA5QTcef1PorUcizSSFXPYtZoT7WMEm/a58JuGMbeVderAEv2sITIJCEqRK8pZy9LE0ED
a6p67sbMqbTG1slroal20KwUupbm7tLQ/CEXHqjUijHDfYC5A+lmkUW0N1bcpaWNgKMOFCNuODQU
zF9wYcFoq6Qb5Fo7oxhUhieTAEK9AlxaOuYoAPxrg5uucawLIqaVBgODMxZWWO9MIT5Ifu2O4q4A
jzibCs9M7HY4Qd9r31aPRfvai26FBpj/vlMuP4WbUHE0uigFegIvZOLkcm3NkxqZhWOuvfqLE4tH
Co48CHyBk7ue2FGrR8SMmNgkAUtXBoqmV3lVVmu+IPljPOvEIrGD9x5cwddGTB20OCIKamc/baD1
G0s1/MxCQ2qTVJAQA4vHrjeMDjeM3Dw0YqLsJIBgFR89KnlLigdDDdf6DpbOBkp+OIkowuEXLpmh
mZmSZ52vnYd2k7WHrn7QXld37ZoR7jEEsZw/lmAjPOeySsl08MNT4jPrf1vEi8FweYuoBdBO7Ezt
XMUFTdkvFYSGnbDi0izulAsj3CuIdFoaxRVmTE838rCNwqcuXoktl+6Ry0XhTnneBlkQVhgH5qpW
P3tjDWu+tCBYcQ31SjCPSPx74pvA2YhmpZ9D87OSJmBCf05Ki9D1738+v6imfN/x4LVEfvh6w/vg
suoiNYOdEMxSdZblDjH9ysnjqDyil2xtXEsZnjllioIUej8B5+N2ACnqpmJipJ978adcg06aeKQ/
ZHXmJWFg6eCqjUf9FOkbptNUI1uj2XWvagw6Iydb00lemGRTRJJpdlFEDcjb68G3aj6xDJRsZx8h
XJo/CZVvk8ozx7Xmj4XtcmWIO15t1RoFXG9sF9CNo/xKq/y/+x/YKMjcAEiEdDtfR49RxRcnf15H
eaAFQ24dwDP/6X/YLBdGuF2vzaDSMCj1cyU/jOSBpAdwqfT/ud0cXL8A1iBti9I4YCmcFRAYN4Zf
tPp8fFGrpzi/hJgr79ZS3QpIAIQiIsouUF2fQ7+Ld7ormlAbkfA4lwkbH3rNfxVAL2Z3JRBfJMnE
YyCbYAFEyFTspM4wNvEUi4CdGnHs3p/VhesKwaUMzAremxltev0lCiC7Y94l5CyZr0SbqKK75Wq1
bNEIMuLAQYozo9H884vhjlE/9CVpCPLuOxBAKfLBr0/3x7F0mtAP8I8JfhxtUMRSDhOmgjRbKP1u
i/c2QWuKtIJjXzPELV0ohQN6XUpyVqqfcWjYU/catOeuXasFr9nhnQHBR9NF28JOvZt67TkNRq+I
oq9OXPFK1xaHi1+0zEi6ys8Jdjx6XQdahwYNw7/3l2fFCO9HRH2f+FJekDMTUW9GP3IX7VPfvm9k
npJr/wkJUFSBEQWhjoPtfL3NSNv4ejKayE1CoMjBvSdbejxCviWfTCtCU0UYBeE2NJq1pOjt6GY6
EXCvgTEL/jufJJyUJmnNPFPOFTLyIXskKD73w9t/Hx16W8GWjEgFXJqcY6GwQSG+Wilno/9NAJLr
UY6IHmJ/10DePl8DM94mnxAv4oUEYwBkQeGMXs+lWFdlR+RBOaOAim5MFjlym9SOGhG70PrD1HQr
Ts3tfodB3Lf4Zw6oeRJNqH9VqFlJyrkfHNaeK/R7ZMk+MCPr/jTevoazHVSUAE1AAo/nyFcCEO7m
KA6eK6CgLETN4DYLpDX8/vJo/rXCHaoi6jV0dMgKiIM6qtWbudYwBODGGleuo6Wth1IwCvczc9TN
tCV1WjIGsrOzKohWCvLYKNeor69YWR7Ov1Y4vykYylJLGwwHFTS3j71K6aguVbTUV7Apa8PhNrkQ
Is0BwSvljN1H2+wpLN8M8uu/7wAdCmw4qSg2Y1DXW3sap0hrFBykGlmbA0uj7nEmBVrZZ0uXEZIX
IIRAZgEuAud15WbbJ/LUqOfWfDaCRw1Ntk8mmJMKuXsOBKWkkTwMK7HH0qEFtnCO1HAXiTx+SCmL
lnWiqZxBhOsY1RfI9KYUlNLdaBMiu/encWlPXBrjbgjDH+qEFQL2BPRZop9qsQshzqetbIilIaGH
YQ66wcmFROb1Ygld00x6HqlnuWdv2uBMJrPkB0kPtw0qL/dHtGTru2ZBkEWDZ84tmZKUUYs7SEU7
Y9T90nNI9Sh/0qZzWLEydwuXELYeYkH4mSIEROZjcOEQyWowqsbA9HPgT9WuTwZwqiVxtTKe+ZK5
eA8Jcq1zSXXu6wG1xA1+qGZlpbYsVo5maRsJFVU7gw7Dn/GFvaJv6f7c8S7t/xnDTkf5HP0mEF+5
HlIe1ejMzwrl2P4NntJttxU8xRve4pfYVde6rxcH9o8the9V6gGRQ8Yug6aMRqWcSi+6QoOX4E9u
Gx/3h8VtCW5UCk/uIAQA65EelgzD0jq3/hz+FrjF184SX5q4scNdsLFa6XI82xGoeAQXPANjOoU+
QWfFp3FbvdYfZNcTqr/eH97aRHLXbV2JvjEpqXIEuxyLMqdUvtLJboxdGT4I7FDmP/7/7HHRVQii
8MJPMEygDn2QHhUuqWh8Yk/VXlgJCNaGxh0xMTKTEioQmNHn+CmGJLaf0fxlFOka99CaIe458YVO
lIIm/x6T8Sb9QG9xFFHhLAXWKiKQe1SwTWYM9ZwTB98aiv1cziDspziZ8//HASTuLBZpkhSOXDwm
UUmF8k8UrLFb89WN2SKkl9Geg3YTBKp8WTAuWWFIXe4ftbClQtU4JWSFMonQfmztDOeOZFC96KjA
YipVpzYQ7BEkuiu3y7xY1zfZ9Vdwx6MQWBvkU+ofifw1xps8eyzJ5v7WXDPBHQWAIONOGBP/2Kqy
y5Kd2e97dU2FcdEIYlQR64dSNf9Ao14+Inrp/GONrueuODXlQ7umhXC7H9ETi7/w/qNHCL779UWs
aqMgJdMUeka8196lx0JxRPanNh+TTKd1tZL64V4y7I9ra9ybOebVhPZVKfQCJTCtNs3QFl+D5e7+
4izodAJqi1IeUjNgh7wRfQr7MGUFiZjXTNkuzZ8jlSa+lSd0BCsnK97QGghm0NgxJ1pBkgTuVUgK
GqFNnHWFw1Ds9Mc1aQPOAcLQr7+JG3opF0IT9wHzmGruy+xZ6c1dkJw71CBWRj/vvevtP2tDYdwI
aueuTu6KSVoNeh59zDwjauySgIU6t0Ko7QWhbZ5FGnoych5fprZyhX6jmDm7IMcDlhVEycgF87hC
ZYrqRszbxINcxma0UoeSp8xmbrAJHMkWnNo27LkxuNqkEN4NabSBqpTduK/SH2MlPPz2yu99C3cF
wO9rmNF1iZfI0OU5gVA5asCrhkBkrktIH1KcWdkfRdsAvgDJkW4zNlRItnWNDrn3JqLxryi1jfYg
CE5fUo39SLLnFGIhjNHgsSptVj6OGk1+KdUuji1D/GEma5yDt2cFBE7fKXXAXGe01vXJZFM8ymWl
J16Z5H8MKYdjNDzf3yq3F8y1CW5PhgVUWZqEJF4AApq82w06QDgrweDCm3BthFsKlXSBntQwIm60
z3YzNVRkDjrwlePkmJrVNlQunHHN6VsbGndBK12kjfIIq5pgx+KhRkZCXqttztPDbTJVRysYWJ/Q
6oZU0vUKiX0QaH5d554AnYianKTqWY3BfxXFNBttKC+YrAJDU7wJ2xXTt44mrrcLy9zC+f3QKlPe
5F5qPP9ScoRviTVvX5AF3t8hPEJrvrauLHGrVyMzkhVBm3sF1MugHQ81BwbWSxSjN80Rmh1rPLSL
I0O39tz4hbv7W7rnItYpQDDHzAaNGan6U2gq2hEB++NnmZkIgddaJhbuZBUu0j/GuJtSHNQ0klK0
kxVtZzH2qLS/Sb6p+jX8Do9L/L9ZJOB7QxYJIRx/JRNWTlXcYr3CvrRqaaeHezjtpAFlKTtK/vOg
nyogMedDuHITLi8g4HUzChPBFg8tNaeslXKhzD1/2lWhYKevoEqu8k1TvxLxVPkPA1t5CPi62Txa
1AFnJgqgTCBbyk0rqeOiN0K98KLfk5udPgSrP6kK1RwD9758gDw2WHXsNc966dW/MjtvrYutI9aR
0Y6MFN7Y/la/0k62QnAjCrUDBM2Ub/Xe8T9ltlGNY/84xqDfM6xh+Ek6R9cD5/6x4eVQbqaAS0Q0
Q9Coha4UnrAVLcVlbvwq76LNcDCdOIFWHkSYJ8unoVNRRns6gsFatAwn/6GuiWnwmNSbT5k9wItp
mcYiGMUCq8F2k1t6+USBOrKybWeJ7+axfGDbv9vMEk7Q4Nzdn4Xb+AP7AIxLMwkYSF5EbhKYXKJu
lmWFlxe5NWqITlGthA4fk6GSWyBdMq7cVosGQV6NGvTchcLjLtAnGoSIyguv1t7BOWOJ/ZH5gc10
r857mq4pUixcH8CKIdYBIw9AHjwsryST4I+tXHgAonuxn20Ev6Q5YuPWXPNo56eEe2qAnka7AbJ1
yNHwNfZJEVMpqqLS+1WDYCXeIDlDX4NHeSV/tuTDXdrhKy+BroTSxGCnc5OX5mV6B2kiZY+gI7e7
gwonDs7cMXQNGx1E1u+RBs+hY2xTN9u0H8GzufuPYP/vzTtn3lH3nvHUfCewqGcMl1daelXBrDxn
Vr/WDr/gZqFXCaRKKCMAE8czO8tIgg7A5JVeHaXSYSBG6DDSrj1r3xRD/AICuYqONlSKUSeZ/ZWL
U2jmRSdVZVN6xU62Sqq48VZ0VEc7DPQBWILt5CRPhfXa22TzmlhrQOvlQf5rnbuRc1PIi0xuYd2o
KwdSJtJJDqNx5dZbyEsBBnIxSO4GVrU+rdoKg5T32YvwHm0R3omU2RvJUh8MNwLp28+VeuTiyKBS
OB93HAueJ6zK0AJWx2PpxRNkPdODGa8BDKU1E9zSaYFWGhCfKT1zK+/Z5wiJpp+6XTn1g+T4B/0j
sNOP+xfn4gsKIPc/o+LWawKhb5SjHdYLd9qn8o4JfWN29ZEdot04iz6yJ8OF3o1tvqwYXrpnkMzG
TM4stejsud6mUcCiOjRx/rUspxDHRbLIt8VmY26y4CghSjDYmkLzkoeClLOOSuUsawyWs2ubWoYa
coz0s9fYqiU77inxKrpfU7RcnlNgKHD40IULyrZrM8nQos9u7EsPoq+beJu4ggNPCLJI9cMsV9Qe
lD89DelfJqy8SksREJoc/rH8PQEXZ79KszGVJljWHge72g1Ue0oO6uNk/YZKy4GsrOE8XVc3DXQc
5u7c/+MCQ/7vepxaAXbhOsOVCTa03KpI2G51bUycCpGYfX+78Cx94CO4tsW98KEvmQzSuqWXDi8p
+/M1/grRtGgLzWE0IfKnPtbQjC/OfmanDdWaR/YLv44f1bAHDmJXj24CWvn733R7CXHfxK1zX7WB
VBr4Jl15HwJbIrtQehbCn+UUWkDFxLsuhvCPHaSWMG7AP0okd+ULbuLCqy9A8u56BVB6HdANhS9o
+r/+1vf/piNEOx4npbfrydXIWz69SeUaBGRe16t1n7MuaH1C1R+uyA2vi1KITdTpbesZfeoU+rmT
9jLJrGTIaRP8uT/Emz2mfdfYwKUAxwfNM1x0HRGlLUtdr7wyTd6LOHCzQrbqtn27b2a+5rghoc8X
bQLQDEEw+L3UFwcnG7Regxpj5dVj4OTKc6QVmz4/9uMaw+rSeC4NcfdtXGNq0xaGQFXzgl4ny0jN
46TmK9O2MB68j3NyDORFtxT7RK0LLa0ijKfwigGis+ErKdzcXEMuLmwFbISZ9kxB693NLS5FKnjI
+rHyxjc1oapVnUrVaU33/uosTNqVFe7wF3rfGbk6VR4RM6tmJ3ScImd838ZtoXBu5wPUDOlEUOKB
2+D6LDUsKYDOZLUn6cJ4zLtSyegkAeCMuMbOmaZbce3HVtHFpWXKwEwMtRA7XROnK6NdmlMdBwx9
zPN/+OYjMe2qvtCU0hNJRxNN3YjRZ4zuNJ9EtmquJXFvb1aMG08Gupjn1nN0N1yPm2WslxMjqLwJ
+nbBZ17KIPq0FRmFNmt6UPp8KxSnJA9fh8I1f4EKZNOk9ih5objV5M5CLUInLc0LsEA8mqAMXlkX
vqUQuYz5+5CeBMETikx8+1xcxV0m9kbptZW5bbLM0j9DAKQV5Ze0Z7UVvxSEhspWEPdJHLmGsiuG
Yx2SjeE7o3qsTAhVvd3fKurtZQFOMKRK58aiGfh0PWNtO8XNYBD4uGP5owQSqAFe476JhR1P0No5
10oA1rkpkSsK4HxZXzZeIU22HIEUVUfX/MolsbDRQLwKOTcoMYnzGb4eR9TWpJziuvHyeC9Nf0vT
hP6facnQnCZKspKdXbiRroxxZzjJA0kHjWfjadBQlNvHsPjsiq9IXwHR3ATmwBqZ87OE7ma0C/Lo
ZVRYhq4K89bTmw9h1gw1K1D5ylSTj7L4qqEUc3+hbsMtBAMzOgyKvqhIYENcT6LSBwWQd33rhcZG
aRjqD0GK5sv3ppGpYno1RF9pRJzxM38RD/EufzG7VzPeY6d6OlDy2/ufc7tv0CEJQjSwwgIfDwj3
9dckaTIKiRq1XpqdGv3LSB8YyVdO5JINpBfR+QnIOmp53PYPVfAlp9B79iqGYkfwmOXIM3X/Ne+M
Icz5DiwiynRInV4PpMhEvWZt0XqT2yA+yGigOpFP5bVw+Xa/XNuZB3vx8IMOS6vVBnaMEdkz0THY
hqUbCLwZa3rVt7fGbAlnGmErYCjfG+nCUqj0aoFiUeu1ih5ajTQ8ylm+dpsvDAepbGlmIQUh1I10
RV2CnlqWtM7LbDe2kGqmaxoc836+9pTUKwvc6rd6abJQgwVAXNzSyq1oZ7jntXz5t/4Sbwap5Jlj
CJ0R6Py9XpeImHnVKqzzEjU99i/ghnKTZmdWpRVGr2l4noCjFod0N9b+PpmcETQGg+rWumq1ihO8
hIXTA3CdHPPMUsrnPMof9ClxzZwKa/j/hXVFVymZNV7Qwgvay+svNcZWQnBSdp5v1MKuSbrI6erx
6/655rvb8Ap+twf/Y4V7pYuqGqpirDsvnY5tYGWzxDneZ/V3eFLTwdIegz4rqZmfBjF7K/5CtQ/M
mIGcrNwvC4PVQH6I4joK3lCW4T6jy3W/MLJ69JisA7/XUm1loN/uBrfwsIA7FR4lILc8XqvLlF4s
0m5EQiLDDfoeP7GX9m14aE61lW50O6HBKToZoR1OTr2T6R/duT/V84m/+QA4zSJUwdByzl9vAvRb
Y6GWR6/OULtPQ0vKD0nd2Pet3D6HkKwHDHPmCv/G2l3vGj3JoXI5+KMnZcNWZ6hZ9MTKsh/yWkLu
tlgxA/owlhnWMZN+zEt6ce/0TaaLIIqbvNGa7GGnHIrnwJGhCd/bmTMeRhqdAusv20zP90e4NI+X
duefX9iN0qjNRKGcvHf7tBZ538S93Jjm2b34s1WZNTKr8GebVN18dAdQkFHNOsfumt7Wgnd8PXuc
jzRWRACzKSyN1ke6YXZ+NHbqLttOm/q9tn/X23EjuLqHrDTtrcr2nXzlxC0cCLjlIBpCtQEdQLhg
rsc6GRPJyj6XPbQZx1ZGIuoLP9AsRtUvdBOkrYXipUX8niZPufxW1W5ehVBT7x8jHxK9SFIW+rTt
8odpdGRjxRW4fW6AwRJxHaA6gTCTR2FVYRrpciCp3gTuSiufJNWeZGBgk6GAdI+a6iAFEsE5xhR9
c393LVuGjwwyW1AV8LkniIgiQ4vkpVcBYwJEM82MlIrDJoDq73tkSCs77vbeA8AFjOXQqwMdxA3v
PRoSmDAxpnpRpR81oXAbIVrxeBY8SSCJRaTT4JAju80zqEkjSVFTNFWvCZ3ixKD+3ewmaJxv0q/E
Sx8KTxbo3MDxUKW2orpNDGTbSXIjW7K61Uzi7f10/THcroP+VZbGvqF641ksrVI/SKpF4IWB5WrY
1e3WcNPyZXobgHRqtrJrtrv763ubRIWEEWBVqEJB/AGkJty1lRtlP4IlUvVKVQDg01JAJHTwSfZa
MJnq7T4Jj3K7j429JqE317CMxGXaB2uf+o/7X3Jbqfr+EjzwkD1GuprPGgtaSUqQN2oe+TQSWymo
2jzFwaNgRSctekw1MINs0vJYHuR9uFc9dtYfq33yNH1JoFSj8g+JbAG9MreKYRU4IysPya0/hkY9
yGiiMIhH+YZPIq5qOS8Yvm5sPtsio415TpW/f9XOrkoBYfmP+7NxW6PAbFza4xwzQcVlpKewN3Qb
su8fPHPv09ff3vOflYEpsyd5/RDD0iwpBcIe3LE8yitIExCigz/OUx4hoWHUtDkNoIJ/ipxYc/WK
QqoWjZbDE/B9VU6DQ/lmSq587H5Ov0h3FNxJdeTGnchZ07eZMFhFAAUqV9hE6hof+e1Td/2lnE/c
xFXTET3VAJJB/0nZ02naa+ppZeZvHz1YQTYEBYyZN4TnIpRDaQhI3WueP1pxNVFTRRTxFMka+grR
vBZSVQW5Bzox1zyiW1DJvOazGuQ3GxoKpNdPkKnVUNMUOs2Lyk/tIPh2JtlZbYO5RBm3TfQIihXa
ik9TtDLkxXm9sMvdATOfV6vVjYab762KXjKsePE/rR3Y0ED0Y8xOJ+e+V9DxGWPwa3tt1HgTibed
0WwUbVhJ6Mx+ws1mvjDDOc4oFoY6esk0T0u0jdYnukXG4hPCZW5idqkTJe0aqeTCCzk/VMiZY+3m
HsDrRZNS6HUCI6R5SfEzrg5R49ax9lThXemFaBsO/7FLBREKAKDQvUIeEfkQiZcpy3Vw7EyBrnkg
uKFq8EOT+w3znzNooA7VGpPvvPL8dM6AW6TggHKCdsL14NKoGiIRDO3ezIZFBVD1OHkGoqb7R27B
+8OYkHREKI0bFhHYtZmwFbQ2Q8+Wp0OMOTN6S4uf0uRNhWitqDo6NsrgmCIdnL5zMjKh4BRnbmnu
mhbaUK6p/GQAWzWiRtsUfU8rW2rRYYD2JrSgECSjm4abBK2NphaKLaqXsWTflAb109QWsL5o0Ah1
mZIQgaEvWL7v59b0O0nBLFVvUslSlJfA3BbaD1Ol/rPJaNc+JNFaamzh9MIvRAMXoLqIPPiEOqsg
AwPgp+4ZwCBXT0zeJdEK5mzRBBizdGT7ZhQyt8f7bEihzSXpnjo99sHzBMRgb7zc3wQLWw3Mcf/a
4GbZDOpKiBpV94qp/xyk5lPIa+e+idtK4nx2oFSHeg0Y3CBUdb3PqnFqlB6d9p40VlRTLLmmfVVv
fbst6G/fBoi81Z6iUy8Y9ii+1sGKG790OV2a54Y4oK1XwcUAN35IS9qAVsyJGGT56iBKKfYdUCQm
+pXvD3phXnVg9NEODVpi4Fo5D1MsGtKTEc+7L9f1BqlAZqvgWXPvW/kmCuBvCrRVw0NCvI0GBO7i
JQVaV+JegVf9gljIcVT6ZFoPTwF1f5nU/dxE9ChaO/wv8QTbcpyH/Q/ni/5++P363B6skf4J6X77
7Gwefm635+32/eXv+fktp/bBDrz3w963Duc1cNnSclx+MudOFEbfNfWIc91MjTWwV0h59qR0O+lR
ArDl/vws+nOXxri33U+DqTZGVfUUNCMU1R7QUJm8qpkrfUBsUFWd9FXZGw+sOPjGGlJi3tb31mbe
IhdhPGpgSs0yrI2S/FSR5u0ru13zj3lRxu936XKA3NkKfLEomoGo3uE9p4OLdgEqIhOSU3mT7Agt
qezEzkANm1ingMrNvn5AIoHYmr2WTFhy1WdpBaSBkd8CQ/H1cGO1VZQkxoscjL/yYdvNHk1Am+kx
qg+i5lbZmuL10hFD9eibpBiQF96DLhujFKoIoERoRlINzWbhSrXlOwrjVxDpbFweEmKxG44yYC8y
AN4S3XN30PDavUz0S7dV+kkcYn359tcpskpbpw4D3uV5S3bJ+xvo7uj49GetZXC+o+59CXeHGeOg
ylM3j1U7jJ6v9IhVfwEyYt8/L9+LdM8O5xLUehCOGcGIUzruU/r+btKPx4+amrR6eP9wX3aG/ZVa
AbCTpnX67N8z6tOCIhU/WLL7O6SNFbvnQ+60h7fW0la+bulAQS1rJtsDUReSxdc7bCpDI4vAEuN1
vkLbcd8p2xyN/venYHGmL4xwMyBoTWWGcq17A+4KA1hUyaBtREn++76dxd17YYd7IGqCvHrTYDBt
MGRWS2q01JTxuJLZWZ6yWUgKDxF6K+avuLiDIJeYmVM36B7a5RFSPXTjVlLW0ilLvjhkdVGTgTcJ
GnnuRu/TvAvCLNO90QC49A3dG8UrGdBTizRO/nF/2haX58IWd6HLoq+pFUt1LzAP06fI7KKsLKle
Cy+WLjNzBssiMYnXm2dDlLq2r/SwhFtUgIZD2dW1aI1haQ/DGW7ngLKraT7dH9nCu4h1QiJgFg0F
UoPb3dB5YkGRKLpnauN4MKQQmmmRtJkK/Vgjn2aVU7RicWELziwjAAWDdmlGXl9vDnNUSRoIuFSU
SvohMeTCuvrl/qAWluvKBJdPIVEuZ2KL+0SKVdB9PwoqEkyTm6a5fd/QwkYn6MxAuCTO//Lw42SK
giaWYKgs/wBDE4LrcRxWui7XbMw/vzhMUyOSgFSw0cS/MJaWbKVhBTi+OF9I+4KMBVrYcN6uTZj6
CEm2Edt7SPSMdtP4outIhqhCDWZCNLzcn7SlLQcVFYQxGsTmEGRdW5ODLM1ryEt4gpyHThfmCpUm
I6Z+HaLJLI3CTZuHKwf4mzufe2KuAicuJdEWfthKKQKnwU3pkVBC39jmrbJ7J4e7EtHSegzoF3E2
T6fTz5NhP9HRzeiDZMm21VOZbv/2dM13WZyIi2COm4hUAPwySXBNlmbz0kSDYcVGm9klSlaqOdJO
K1R6f+q/xcZvpuEi8OJWulHEqkUmHy0V+3H/VjuIqa0GM4JoGn/HtHo/GFa7f1do5cK1e/nKLWGe
rhgThuaF3Hr62j1hU+x0NARFlkoji1h+SAf8tnLiHXvT8TL/6KzapSLdavb5f5k0HbR+SIqAfw4N
YNe7p6vVcYBaEiJgLYC4apDoEHLN34tR38mtnD7q6JlaOeVLxwM5U4gvAvg3S9Vdm5wqoQ9CNSFe
I/4dkx38+pwxy+/+3l+cpYOOtJKORxNt/YSv0qZjO/YQSiN4m9HBIIKN0046FN/72uhX9sHSzvvX
FGql1yNKMq0qNU1AjF9Xz0zt3tRB/kEiqQFF9qhZYTt07v3Bfad1+J2H6jbYupA5mwUgrk0GiQGb
UUq898aecdQ4gMjm2InFEDyg2ctKHmsq0M5tbMPprXfZkSgy0lvUAu5/yeI0gwsKtLZI9Nz0NWWa
Vg6JWhHPFPaCfhbFLxMP+n0bi/MLVIqODm64J7wMkkBibewgt+qVkDW3UAI71aBrajUNKWXlNK3J
0CwOCbpooJcBwzoSrtdzC2zBJEd+Qzw1ZVRDO1pu/G6m1/tjkhePAQo2oPxWgKLkmc/IGKpCNLbE
q/wRqtiHvkF/51Ya/w7NSQTLm+GaBnojxVOpI0GnbsrWSvxDNkHzfRsJTwPUKlDmoIMQ0NHvj0FY
UD+x6/YkriGPb5sSNLQb4RABdQq83w2VC6Rsq7pqRuL5YQqkuOKGzaFH9BLsoP6sSZaO7gyrls3N
/SlaWgcQjaKaMEMA0TVwvQ5Vrxgg7VCIJ/XQ8CbQHxWELN34yOOtFDa/CxP8cbo0xd1JVY82AYHB
1P/j7Lp2G8e27BcRYA6vh1HBsiXR8YUou2zmnPn1s+gezJWOOCL6QkCjUd2ozZN3WHutVu+sAT8J
tfJRzwlicHQoAUR2yjaDkSKGKskj3raBxLq/78wJrYsJefLtb98k+xCzQAJND7bHY6tr/4XrogD1
AUAnoDYsnUpE/jyTEhCIHMJJdvGyu3KllLo38GsMdr8+w810wIOFhgLAo2DzvJ75YEqKZEw1BQgq
hSSbmHQGZ41mTR5RxXI44zEk3x35Ssg+3xREJeCIQNGXM3HXEQz8/jb4dZrvfQ19HsusCAofX5PI
IxFbQ3sb879Mb0uN7WU7OT1EQa0LMhJRGtpzPhkO6PucVPVmzE2x5/VuGixwLBGuBCqb2WnCBrBl
qBbsxtoRop0aIUaM9aaJiQDWj2CbDiFp48e6tWoGErQI6XRZJewhlFHASmujlz0Q322kYtTlbm2w
mNl7YxWvZ56JhmaYBgW3QodewxC0Qms4gaV7B5VilKvnQAVJx2sLdRwXOOO+elCGp2biSRK6qpDp
ebvyRC2lIdCzBT0D+PK44iTqTKFm4YdBhmUDRy9O0BsomQwFrhFKcgSvElgxNLT+yTo208nb++b3
l0q+vkQikxIHqzF19mv2fkaimsfYQHhNjEhfq58shL0zwxyeLlQPZVDOXc9GV/KNIgSRehD8P+z4
JxtqcIT/KbM/mlSaopqa9/fyLRcHrtJLe1QsFZVDKTQF7CnqJ+s/eIJVJo5c9wcFmsdBURJAGaB5
ICaGtgujXtcGyKNsAviE8nhs+Bg0NIOecKYwCtiAOwScuodUYHquSyPh3kdOnzxfTxlSlKeke1G7
c+wRaYqdmFlrrFh6weaqE2A1s9D7TflObZOOyUH6Cw4VwOAq3mrT6SwiCGmScyQ8QreJ900/+mrS
H0lwo34zfk0g75HwSkXvbDjqQ0E4oSYVL+EpqwnH/23e0/OgrEz64vs1L/DcbALsCs1ON7R97oOF
UT0kG3V490CmD/59bSM6XbybxMOwUhNeSlgrl/bo61OJZS0oYa9rGn3K01dJe2XbQJcfpVz3tWOh
4kkBicMUmnJ8FDgCAfkVl/S20x0b7fIb6EszAKHC3DVxGLxHNtC97KxArCsEMzJnaJqNLhVePMLV
0gXFmlI9AHeowv5hw+pUBU4ReIRb7S5eyMfMol6gcEKxZuZwvj5rDRuwVRhj7/fYqAehRP4l/yoK
XZa3ie+U0cpVutAuM+MBUOpFlAE9bJ46a2VdZEzuF+ohldC+aUpPEjByB394L6ElWBPo3tb5SjC+
VPC8tEnX6kHyWUDaK8e0A6kNqiEr0AeHMUEyRJ5U8prhQgNtmzES74CGcSNdKbjetlfOy/6fMdPZ
ADC/10E925cGq6nlXVdAuTPtdLTbyeBSHWu9qR+FCG3PO5GH/PhaA+uSq35pn9r67eBHjdTDfqkV
W4F5UwVdYTesgD7PIFjZ44v7CS465CNQnUNu/3o/RSKYwFWvwrEeOQKWK12rjQSuc6TsGPmJF0BJ
v1aqWb5KLmxS73MiFKA/BcD4IAimaPdKqiuYXBSsgdAgcvNaPHPez/03Y8kNBkYAcSyYj9C/QQ1T
laJSYNRePYQSazTZGwvUUB67940srhsypTycfMTMPDWusWo5Ma9U5RBFqR7yjtcnhuKZjVjrjL/S
Z/Mb4dNODsIrADLB3j83kF0vnMx0wNXXuAjQpW5Em2jD6uiYJBOBRCRqND5xNTgMUOToUAObDIZ8
ogblyPunfN8b7zOWyyPpZv/ck7+JnsHnBIkLahi89fz3/qws7jAEnUiQYGJuAvuAkfk663GRS0F2
UD3s4DHexa2BcMmKx+EjrkriZ2/3jS65JFDvARoasFUgRyi/ieXyFtVoGFVrAarccJv2qd1qoIgD
P3HKPd+3tri7LqxRa1E2VRyVEja0jCux4D9F/u+IsPK+kSVXASAp4G9Axga08u+1dZF1HbU0zngm
wNXPvKRtTRL5s6s3be/6/lvSOEkDxmIAVkK8Rg9Rdkg5Z5AUkJTkwKx8RtrDOBMatKDLGguzEorX
xm/sKrQL1S565/63Lh7xGc4HmjGoL0DD93p3+tzUlAXTqQfONwPJzHM7PbWVLiEZEADNzJ3qtZdq
acUvLVIPI/Q1fQgPzic8RHztT8y7n8Vm7jVoy/qq4v6tx+t8f5RrJqlN1np5GyUjTI5xbE4ifPHG
HZLHHI3FftKbIiOtHPo1g/N/v9gBKYY31d0wG9x627Se+df/lv5JCWUjCzvn/vCWDi5KPwhxUMSe
WTivrUktL9QVsi6HVEbCotpxqtNDsA7AQ3Deqm8ts+JrLObjZrE4QM3nPrtfl/BieH3VZyjjA1rG
A6uhbgdEOr5TPAkWyP7Ih2iWRN7OyXGOuDH4jjri1vqkIFw1s2RlaefdQt2uKtJKEJCcW1LBsXI9
ds7vRuhWIKWLjWwq/idf1E6jqCSHi31/lhcejStL1JomTJGAHgOWEu+jYSsyxy+c2hpJjIwWs7Kk
i8MSoWOKhju8g/QMQ9HdhzhroBxQBYEzEVki75NaznWOXcvn/iJubqbwt6sCQAjU1qgrIC466FuX
oTLDIMJoA+z+pGzk/GsyOuY9Hsw4KIz4uWVI8zly+7CGiCivA5fRboTBHWWbj9dKY0u3EqRLgcFC
/gcRDA0SKmOtypgUCd+0T1F9e664k6iagfxRMOlGyZ8EP38RhNf/YoEvjFLeXIxygDxkMNrF4Kkd
vgE2NJr8u0VrBwppK7tpPpM3k463AZU/PH7I9l7vW5YR5CxsYYwNU15PEoD+mKRco+lY3EYXVqjT
0U5hws6af4eQ244pSkIo4HRoXO8hVTSuVe6XQhBQuaD8AGosMFfSqeReAH8fXjGkrt4a1vicfCJ4
4MmJ9urJf0lWoC6LQ8PU4Ywg2AWF+fUETlwZJVlUIxUfvauQthDFz7p+5Zk1dMXSQslwToDgmNuX
b3xFJUyELh2Vw6C64XRQmxWva+lamUGxv66hCkW363FUSuc1aGhQDqBPJlL5PoC3QcteSsgy99IK
gmO+ouhNN2t1YLrQPXPTxV4KfRRF6ExDE6c58RXJ+XMyoW5yrJFyXruZl1JigFD+nzWaxhQ1jIQH
5Fk5ZLW6EfIHNgcZVPReMRsu+xOAB8vTKwk3W5DsoiQwiooDLc+0HZLK1HjIfcavQ93rbL1Rgxdl
gMa49uj1xyA3O09nQFA/IDEd7uJyy7GbuXN3qregitiAnlztcHBP6OoFoQfJGDR7ZHvwTrcjYdKT
4oeEH437d8fCE3w1VirPCLZmLwRfhXKo+eDUN7YqMzpQ7Gh+2qFLp9803FqZaGlfQgsXrZlIN+Ie
ocpwvZZUQoxC5yFVIj2CFJTKFJv7g1o6YtAxRI8bTjVyCvOgL555zWvbEcySyiHORZF0Ca/pioDe
fTZFcqXwfWXl0RPm4O5mf2qolUIcANycdJ1PYYM4hTiPcnh4k4gB0AUwgS9zVv7t4+EzMj5zJFTf
8E+foIqsz7l4ET9bTvTu+f7QF7o00eKCNifEJagVg4r7euwBmKSFnseniIMptCRVjFTexYEjtxt2
2nRDrPeHpgY595YF6moK4MJbFQAjI2nWGDeWbgjccQglkFqGHgm10rEoTEE/IkTy65HIw7voncBC
QuL+qYrWyHN/x0UvwSwTg0Yf+HcQQLoed6wpY46thTQDqgbIHZZOENiT4owYXDQE6HfEYxgbMQr+
HRkm/CFP/MiVendlAWZD9z6EWgBNDSG3o5bqgSkduQkdpjRlDHw85WCh1WzkO7LoxxP0CvHVN0hP
xjVhlqXsEt6y/0wF9XiW3DAkwoipCJKPXLHqut10IXjtJEuRSNcf5x6V6btIYpLmm2ENSk8dPshY
4iDMCcSZaglkMNThi+Iwk+tc4s590lqN7FueFxqIK62mW2Pvo6aaNvXrjV2c84HJI03pOe7ccOjd
FKc3pT5MorK2j+kJvbFDXZJdF/Xq7Aud2fQnVd66Ktm2wCpOXG4CdUXKhHGCRiSsPFk5g5OtiNDl
WlNLp27qm4+g3lu0TnW534kgBktB/N5LW3WoDmIk76SmM6Sy3SR4fxphbY7pnq3/tYuOYTi2uFho
Riu/jEVGCRnuXLwPDQFaoiOTvu3s7FjE4IHt3lfOzzyZF+fnxh51fhA9yCW6Z7GogeoUIy7sUDAB
PkUdotCRRdYnUKNDu1IfBFavtdBasb+4qQB1VlC8xSOiUfOsabHUlJ3KnbO2J8oYgbsr0lmhO0y1
rHcaCprjpLcjOFemvVhD/jqC2nfoyAyaYta0iBfX/OJbqKRihS6RgYuw8YTE6tlIr0XCGcoIFHQ/
IVkdr5REFo/uHJCDB3kGcFBDZ32mTGoZSz0i+y7o/WRxItjnV4B3dPb9nxW+MEONquZUpOsU+HBZ
Ulcoa4C3viuqBmVbNkIDclugxUWP+lojdR15eiqhAlU3RW8KaNY2asANtnw9eOAoZwaz48f3UBnK
naKBwSNt09lDRApKgRdjhLXYHfy0iDb3Nwnlw/yOACDcuVsdbOKglrl+bHpfA0ZJ9HmU7crHpsrP
fquuQX2X9iGahUAGAkgxGtOpSydUo7ZTuAizJI+jg0dF2ag16BEVL1/rvl+84JBIA9uqBjU8oISu
x5P3I1rgw4I/K7HwEUeyJaNDkj/wApA12jkOeWTs/wDoqScxKjRDDt6Q/F+SAaIgAv8JDv6MoEbj
Ek3UowzF5IVKXbusVBC2S3Qx9AxP+Clk3/D50/0FpAKK2dgcv86Ey6DR5engiAmZUeQYYHC7uDgz
JX8Mh9zyi6YlBbwkZkLECa4w1r5vlW7P+scsutU4hJqKhujsep79kumnVBhqt55GS206u0j2VXzE
QWNAs9iMb1WyL1jXb8yO6+x+Fsa0RQi23/8M2l39/Qzgo0AehEYmiGdRnwHmUvhlqla7U/g8PWaC
DihFgi7sFiVOIkIKw2dMJdu3PzlQS8UulK2UM9tjUSDTum1Gh+1R/A84O0RvQLz3kC9LIYa+4xLS
Mo/1eQ39+FsCvHoSZmp96P/BuQaNCv8L8Lx45wOlFOq49Gq32Cif6Td4cXTU380JfW3NDozwpoD3
qHYqq7F6p92DLvjc7xpjemQPoxOZ92ePrtn+M3sXX0NdX0wuxowaYvZ4uzVLs9ZbE6T4OrrO8DB6
5Osbgi3kxzdWggzKm/41i/ACHj3YwsFgSXl1aTuVvpaxjcuFxoCEWgvwooSpz3Fj4u5cGSQV0czW
gCBT0JCDmAZnhdoiZT32XtNgp0Zd4ShZ5Wbxu1YVdhw0duP7+zzmDAjjAPDQ/zTMd6u+9gm3sk9v
XY/5I8BigWoE+LOAn7w+LpHX8B1TyLUba52ey9VGKKOjf5RyIxJ5fWyMHLC6UgOuqewB12W5t5VZ
WJhzYLaBpkN+ek4ZU3PuhVnIohGmccXo1QP0jxnS5xpyczIIUYrHIg42w0sNfbvioUBtvAoavRYM
yX8LOfA78uIK/o1GLPwuCgSPQGQ6dxNDrOp6Ppiel9oyFRpXqDlSCfu8QtnPHuCJQu4u1yRjaH/C
wZajp5JFI1pamDGkiO/Pyc3ThzUB2zK4wcT5VIrUN8h9VmUe3ibXz0tgn9DOSdSeH/T7VuiU3O9Q
0RMC0DNsgR2OmnlQ741o2u5aVwz0GlCZ2IzVl1A4oH0x6V0vN9jcaNu/K1ZnB+f6okGHNqqrM30n
PF26qNdpURuzYCU7q5MzpdZ4GIHxHpDeknbApsMbAOxpGJxpNZK5fYEBF/zFT+JJAk6YTkECUQY5
wJJXzwbjWJtPUFOYcLZ1Xd6tXCO3lz9liTpUCS81ElfB0mgX+2qTGQP5BrTOQOuDDiIIY9Qt1Omt
BmoLgdOZoa0aMkSQODM0ALqz2J1vTU9r/WZ0/586819ejn/2hi6u+FwSABTGHXBGQKwPRvRX3Wab
bN9ZM5u/sONAfp0Yuf5NGkDuAe7DjzXACmTzlmLzgJ8ldmwV9hrZ5I0DTn0WFYxMicDWGvC2517n
YF4xZ2gIY6zh2+iszc3wqe3O1bkGqYBfO/kLC8gdRzLD9cnX65+5Zl7vPVTPV3Y7TYj6j9GZ00H6
BzZM7QSNZfoUYFX1PFk95lxwJGdyQh1sqIfRSI0KKPVHJFmNLebVvn/S5vFcHTSwsCJJAP8DyFXk
3CnTGV82/BB22jnIXZV/KBngQar3sHhIojUmw4UlRFvBLKuGdxOni/bVhU4OKui4nsORAEgzsMSX
CQ9MGxpAUoNdo0mbv5wa2aU5Onk8ccGErVwyAHIFpIw+0/pfTx3eQyAdeGAzQJ9Ht18ByC9wVYWe
XyAUAYWtiVpYKnAHIMHUOX8N1nu7UGCZxPaAQMnMoUc3goqMX0dIfsCaCkE2ASj7dx6KL7txrcV4
0dB82QMPh4eFdm8ScezyrBFClwfsbkrN1C1Uwy+dco0e63Y/YM7AUauBEApM4PQj2g45qLuZMHKV
M+pmBD0uvzX8ktETAMhZ3hzW0Fa3AS9KMPLc4ALVdpRF6SVT4xjMSjGyjQ3g2e3Dp7gd9R8GIiUp
UOm+DX5N8x2gIbvAb9ZIuH/W6KIkzvksR4KwDsRjgPn+ulkXd6sqNmwzCEnkys8lGtY9q3BqS29f
75v5pa+63vnXZii/uEdhq4oA8HJR8bAlZLxH1NMD/XMi/KaCCosIHb8WUKIQ/S8CeX8udB+98Ssf
cZPCoMZKXSwJHBYFsiiRW7z5DoPeGgDLSYure0K/m2gM5tMEKaHeKEhhqwSXawLKS5ZkK/7L0m6+
nHLqOZOjlPNlFlOukJF7FBTUj1B338XV+f54b+JYDBddn2At4QAovNlZ6AuT5SxukMdGUlDNAlLr
qHECPXrsN8jv3jf2GxfSK3xpjRpV2bZh3nt15NZ/YhO1CwvgWMODCBTK6rpipSam2irQwzQYk/F5
akBuKEPhN7TzvaRXem00pH6XCSoRUFRkbcRP+g/UpBwGkPGYaGiRghDDZk3GkkZz/+5/BUURkAqB
/f0GJxBEUVfFvBi5nSVAE2gDBJsD8fXjZPEmD7THqLPbxig2pQ3lx+OptXpLJvmGtYQEb++f1Mi2
w0DOocE8Bfb9KV1cP7xOuB3mRlRldkgvjubQN3gtwvnTWo1EqtOAtqIpOQcdqQW4PFP2dN/e0vEA
+gUE+0grAZNJ2ePVWAP/Vhm7eS1vsinRc28jM8qeWUvy3Trw2JmXlqjboGpLBHQDLLEj+geg21u2
lqfskhJCUMD7kjd2DdW7Njbq6AeVVghMVmBs7USi4KkdDl04kGYlfUlXmrCdUMuaH1+QVQBsSBc4
QoDkuDxmIpdXgHbbpYnrwxmdNgFYwiHiSFoR/ui06xint+MzB5nr73rtTr8dK75hRjLhHYMfJVMn
kZ36QOKYMHZliGcrjx4YDcsHnvu8v1sWhwpkDTJkYMfEw0X5TgM/IOpm49gdLO1ReC/N9AeEkga/
iU3FbpzKhOg6WolX0tArZm+SDz1YT/wckDe32be2eMyPtdFamjltW4u1iq1i4OZ55FcGe3tlw0HE
KZxTg8jt0jjlJPH7JOaH2A0Yy3sQD3XsjB7SC9wK1RTNIzPvn7k7DG0sM9WiLFP7lA0R9xY+m7jT
vj6+zcQxcPRDM7ImwM9P9tN+/2p/P31/e2/9Y/zIFKRb4+pZGCryynN5XMbzgaTv9a2TploEdoky
c72PzGL+cGa8+hDfZskwyll8AshMlPlF2u0eC670umrI3HErvrQfwaP/EZxRPHGY0/i3Mfuz94qL
9QES33lhRGtndL5drl8qWAdRDVK8EJAEY8b1CNGU2KRlIGRuYQx7VAR2vv3K6SrJ8NInD+NaTD1n
w+6Zo65Vboy7JJZkmNukTnocOD3V2Y12qHbyJjFiRzDKZ+lQW42p2Y0dnrNnzfVM1mlflYigUvye
PK95QgsZhespoC5gVgsjptDmbzJYs0AHV2kHlmT2Bm/klgei4ft3xa1bfW2O2tVF0UHsL1cgosY0
ZFKPQvIgjY+ob2vVs9DryRqMZL7h7k05dQMC+qsMYFvIXNY78B3oVMtdCMXO+4OaP5oyAvgpmoul
WTQK1+D1NgrRGC4oFRu4dfXJcq/FWpprYRCo08Ntg+QogmCaWrHLtLwDFXzgSspfNBQzmR16a9xY
C4cdXj8qmTMrnIhH+XoMg5RqgyjnkfsoGKJ54km9lpZcGMWVBeo6QVoyY7wCFjj/lIPIV42euOSB
He1c+qvyVu6K/m74yPXuBIZKHRXc+4u0kDzhL+zfPBeoR6U8P8K++OGXev8Sf0vWtEs+e8N/IIIz
Rqa4CYtN8QwZtTVQ+MJDjHmFtAB6JObuAypPLmaZ0ApViaAnJT3CHac6ys2/3IVwMpCJhxFemdVi
6NYS0IaEQND6ueuPIG4GVSVyoitTSJ9e2gR1erPWQyNaChPZvv9hvjCcl/KF/5Nug3OIaEnaoj9x
+gF79FPvsiu3502a/x/j6G7ATGKMdI4BKkVVro4RjLsglX8N9OAs7xOTecJxCMja20DvVtrafF4u
XO44H8pimK3lU2IMzT71JnTXrmTJab9+NgLvFyCzuVYM+odrI1GnTWUrsjkuX1W2yuc41Qeweu76
FTs3sT1taN6fF6Mp+yZNi3LKXYGAzdff5c/JjtsWB9VZe+RWTVETJ09sofITxsTsvIdikzxCWHUf
nCKIY9zfjUsrdDl51I1VajEuXhmGFNCjiug/kDdRvPJcLW46FHZE1IDhAoFK73riALgUYo/jcrff
iiZahrrP4lV7jmad5ycpIqstf7PHcfmUYKGQ7gTNEFKRSN3RnFMV3MJidkpctNwmpD/VR/URvuZO
+Akf1y6lhd13ZYtaqWZiWj8AKtuNd+G2IZ5TWu3rmp7A/JfcGxC1SoGsDuAghZFgkzwJDvvI79e2
3OI4AMRFJwGiSZS9rtco9LqYj4sS/PBf/R/hEHwKFWjQvT/3txvdRzAHcXjkUWAGchOaunQ5nJfi
hBO0vHSTN/SB7k62ZQ07Al/x4JFX/eiAk9q5b3Jh7mBRBYgejRKo5lLXQ6r1ceuzdemmJx+8kY+N
jW3373go5lEhsz9j6LHZIHtJucB+xsRlzjCVy3IPUaIB/Kr7vr/ycCwc1TlnC3g5sBvQfaOe/lhI
Uq4rgtoNuU0EbFgc2CpgBPdni/bC8LfP0Taop39jJpHaaVICtZ6izIAMUQqUHBNAlPM2WYV93+zn
ayvUUNiWyfqchRUxOIOki+TDGh3rDfzjn4GAGwfUitDU0iiXXMrVMKo9mGi5LRR3WEazZB6N1UhI
PRUjyLcavct1zd8yAilR/spWtsTiRKKpGxtORWBEV124WI4lwU9rd+gaDdDgMtXbCl2595frpkz9
O0xkJ/D0oXqOY3V9bKWg9cbRB7im4gxQVkMQK5/0rJvJiAGQ5N/Y+KObPtraCEBYIq3sSNohm40D
uDdf7BDZAGzx2vjEpAD2eUBnFGPlSOyrJ0fmyL9AA2xlmLdb/9oQ5TJxALCNUa/UbpOhPi1ypCue
pLVn6qYuSg+HuikYicvlIAcEYkaTf1r1w/Dpf2e1juydA4wSqoKhUdiO0oORtjKOPNkG4DSTjDn/
7iPVfp4pzu6v79Iu4kEFCwpk1FBuStXBlEtpyhWNWythcAIzvGZMU1CvXJE3RZPfkYO2Ao8IqKw1
+lZWpnEKVJVpUE5Qt9wuPRkWq4NNeAdKWBsIVBBy7FD1BVWdtlnxqn7hX9dvG9b2wjZ1d7Zlh34a
DbYh8/X6gHI05M2rjbztHmsLOWEr3/zJrdR4YQ3VSszz3/sTfFNJoYfOX+/hpCsErvX91gUA00Lz
7COYNwhrFxsvIciyW5I9OIreWyhjnPj9cMi2a3XvG5QA/Qn0MerToWcFzICv6nnzqaClZespb01g
Ka+RqHPBLKRhxSWpOTtjJjttNFMw2OzvKJSkz/dtTGQl34cxY+ToxK1yXWaMVMOfTqfWt/PhG2Rh
BLQ/be5orHV/AhdcVSQjgEHHo8QB4kbzFUt9JAdhC/SIX+hhsa99U2Z2jFO/Zg/afu0xXzoPePlm
Yk+8T7h7rleraDkWCils67Ltn06Elk4fGvfHs3SnwS1B6QLIG9DgUE5+GIWiMkRx6wY1CPqHJs82
VaZWOot+cwIAfLli7yZ5P68+kttoIeBA68XRgLt6jJWESdIW4YtEHqKz9OCcAWj7uT+s32oDfcwu
zdCbTEmUjIlgZrSjPb+VztIXt7OsB86QnyrH29vSB7EJOXXktNHM6I/JbI5HCKB/HFsgPs4FWNV/
Vob+235375vm1b4IqNiqniStxTeBxSpWd5ECYNmJDSwNdQzUE5FLPKbPqGsV7iRZ7VsWgwOhAB5b
MUpnDAyxNptn0FVxPw23qflPzeAlEDp7oxGsZcD4xW1xsUrU21CldZM1ddK6fLyruweh0B1MCJSt
dW3m7+whyfaDFl8SmZFZ2Tp/Mo7JmnL4L57h3nxRe5MfOpbh0afu9qk9xjZg6Tn7CcSWX+maw2jH
Wtpq6THtH8tiIkK/S4pNyH4WaH1KFIKKCVrpQUAC3aX4QakMTTZG7dQB7R6bIgJmcdvzVtrrTP9T
bKqecBnhGLuKH3NQrau6FpscBFML0Oc8RZA6KGrdG2WC/zFBh9N3DEaGvVqYk2wJm/Ar8sOd6gPR
TPzBW3kUf/PZ1Dygmw2lA/BTIdVGAyZrre6CSW5r9+3j8ROwGXQdb0qSPYEWIyQ1is9zARr5fQYU
8b4ZGfMv1/Hv+EMGsKLDYWtuWbL9kzjPgsmSCE/7OTADwK5GJK3/+fVOpuMM3D+GS6ddwWOO3BLc
UgGi5ddbvq2qNB2UEW4heNVZ9iuU2wfxNfqjMI6sWVnVuGr7EkWVdd/uwvZFYYAHlgWuMNxRavsK
eZh4yNo1bi9BJrWeyg8x0t7YyH/QwmmNLG/pSVBAEYJUDMjlZ/TH9SCFqAqzVp5Ru0KyS0e3lmqj
YEVDQW5afgMRFujN63ItN7nkSVyZpY5HKZQshOVgVnt80UjxJJYkOYNA/1k2eiDXBBNku4TZsNBe
61H7rneZjc61lYTKTS0A9zkKOnOKeY7WsEGvB98rYSEyHUCbPLtFU6lq8ZFvNM/juQSLrQCIgokA
8VEs7PsrPP+19JlAPwG6j4EgmvsAr82mY5SKFQs/hpEe8pkHgF9DDS2P7MIENb9MUCInNXiNW3Ig
GYGWKaic+cDufCtmtlBJK+D+9p+d7fcv98e2kDXAnF5YppITMuTjtDTA4GbWxWrDgncRSErwLYIP
r8VycnqFR8o3NPzWkBg3FdLfBb0wTvkcvOhnUxsEgMc+iNvuDLk2cLhtA9wpQMPzb+jMGuzSGte6
LG8gg7RdKkjuFa/yVQbTXZsVwBogS9M5gAbjvQQMvJAiIPFIbmVgAtQAfeFXSqdLkeXlnNMxgZZ6
fpcLMM/sij1zQA/9aXhVDsrDYLef2lPwsJa2+39WeVaORn4aChTUKlc+38n+gJPjDSR9iU/FObAm
R9PzrwCDD0gaEuZdcM+1yfokNbyDat7fZwuJynmf/ecLqKVmBWAKUhFLXQimkuieXSMN78TsDkw3
Hk/AG1eabP93xeptQWC2qqF6OvfacSrlmqkM62VCDTeI+xo2sgxQOxE/WFMUrNDfxLrHPnHjHjou
7VlMXFAFMQYP9fqV9Z7vh9v74z8fQV9btZSwgYzJV5O2NwMOd3UfCigkycXr/fEu3lQzlwFiBRXq
h5QlzR80Pi8kNFdM3zw6/qtGv29gXqWboVwYoK5CTShaJVJY0PfsmTfJkRAI7aZneWXCFl858cIM
dR1yU5UpQs9BouhH+GLe4m/tWd2L5xLa6isDWt6XF6aokzGNWTGFAkxNLeE/JhyFhyTQSwCGd+x+
eNB60rzfn0NayhMpzbnLFv+AoCewXHS2UWEniNGlOP5FSKp3IJfe060kbXtjeIkjAsYCN331M4Lu
jBXD826nV+/CsEZltMSaZeBWgHxJRBBe7WVbe9N25QOHkOAntcKn2LhvcOnamVNYeDThF2FTUusY
ZehBzXhEfE35gKA6kCtbip4r8RlaxU4zgO7KLaDSnZCSGcnAOqKoV5lAArQF5dsq9fQszpw8s/J6
bdkXpuLqy6hlh1iHwHkjgg4xcvhyJ6H/pHsK+PcsNsTp4DFW+d48TNsk+rw/JTcXEoeuOcCQUQmY
I1K6DblSg75p4U4d0Y2mAeovgxnTP7XjU+lVJtd7+jiuIcdv87VAVULpel4BaKYhIXTtv4R+LaJ0
XtTHgHn0x6OnMcYgPmYNMDvVdnwNZPAZ70HJK/QESbBotNn2+/6ob7Ng+AQAA9D3JnOgyGKp6c4L
NQhCramPrYKmY8I0+sh+JHxjBjlrcRKjywpirUM4bpJyowRGmT7xzM80jmjcKh81O6v++gyBYmzL
rCzIzY02fxl6kDToqOARoqvSk9S0FbpG66NQB0Yn7kvmp6ndfnxrZEjU4rm8PxM3b8FsToZ8Cjx4
3AO/J+YiLm/ylBF4oa+Psh/rYrDThhCM5k/3jdy6k5QV/nrFc0lNk1Ee6mOf/ihNR5pGMbQOAnYs
MkjsCZqoEe9kXqqXrZNNz0MYrpyv5QW/GOd8/i7GCQJaSfLR/HxsSz0KMlthGjMqM11hxk095QYH
AYq4IBNKlPH7+1DuxfijaZ4bqTa9wPDyrahAQyp6QvcZ52fO/flZXAQkY7EhQY/D0v7XrDATytFU
HydAEFrfGbxaT7rNvzeCZBfavgCXB/s1depaVQ2rRvHqY6cyn3UdVk6sTImNmvoascNtlhPLDfEA
hOvz4QKI+nqya6ENmrbgmmPHNh9y6Jn+8DCFwCmLNu+D+k1EimLHCU6WGrVw6tqTMGyl1gmfyl3k
oX8qbfZTcg54K0AjwUeoR2aPbtjUe+zKTd7ZuUJ6To8he12uITYW98nsms0QUE4AW+/1p+dDLKtQ
K22OMcPt4l4ymb4jYzCeQrS3iLmop+oTU/94WChQzaLY84k4nNTQfgyBLU4hZ5JY/FuL+KQpjERk
ofe5pq166yJgesFtB55NACohOU+9YuI4RmUq9c2x7I2AAw4uz0C+n3hmV5Hyfzi7suY4kaX7i4ig
WItXll6kVrdoSZbtF8K2bKDY1wJ+/XfQ3Du3u5qviZmYGftBE0pqy8rKPHnOi/kBEOe4cnMuXBNX
JgV/CbqiUDdqmIycPnvqgDeShrM6+j0eKvkPvtoxOG/Gq8hgHuKMxUUtBN2QYq0rhoNExins/O5P
26I13rCtcxacx2c+1Dbi1F28RtG4cAbBnUBAMwQlmLn2er3wgwqcaq7zwUc2Z3KzkqNjJFQSp5HN
aIUNcl4fYXCzd0cOHY3H6DMQomK5sOqIjNPgA3PlluBOIlboFNWuC1c40RbHdGFI2MykV8K6bOXB
79utmZZ2yx66UVm5QeavvTcaYTfSpsEd22A0PHkP2c8y+HLfb93m0RChXE6XsPcgMm3ELIQBndjQ
au87Jxo3aIxA2dNwq+nYf+lX4v3bBQKLwezBQLAEMLFY59CULk3MIBr8ooiLbaSXyWPL5dGl01gA
m66siRbe3vkob6CFBgk7dP+CZOh6702BzgDJqAc/jM1de0o1yBMGjQcVH3dKsOFDttYDfrtoADAA
mzGr5yB9J3Zg95o6EhTjBj+lFtKmMRq+kxzk6CtLN3/49d6YFc3wsAD7LU60eBGMqd5FNNYxkX1l
7us0oxvgGBSHy2XidnVW7gZJSnZpjbdFM+Z/etqNXjyYvR1mQ+iB/yu00WTSbwDRCz2aDOlWDeu1
JPPiV85iZXMmj6I1/3r6416PrUqNRt8qOVTxYkcG6pBw6lK+YdYaB8DS1MOr/W1NWOzGshpdGRH3
9lXhho2+05p8BTq6NKBZgg+B/ae+jnD/jkhLdlxLRl8F2Ct4i3VsoydD/SKT8/0FVm6eLSC60HBQ
ZplvxC5U8JpJGsS6lnWjH5XFBrxYcr0B75zNIEdyqp/NEA0O9D2i3K0A3o5mPtFzFm6Z9QiegxLd
x/0v/VsemzadGTmGn/e/7tb9gYXjs5oOdS8FZYTrdeWmmVljxUe/SsJDrAMKYlWjXUV5uhJdLi0p
8PB0FghCMVGcBaPoTIVL7ehPtD2GWr1Tsujt/lgWTaCDchafRu2QCq7clLSu0TjGEpEIT5ac6BiM
PK0MZCG0wJQBC4tLaW6FFaFhY2GQqjb00S+CfLID+IVtaJLWrfWihZQXHd/1uOl3uRTVTjaOjWcA
CP3Q1nXjZC1TVvzH0gLifQZWT7zYcTCFZ0Oa8qKsGRl9vTFPOjZO2mUnkBtt78/tgrvHyxdKdeDi
QmVbhHSlqYm9YcijH/PonIMTI5lyr65/gG77vqGlcwm5ENS08f5FpkUIwSe9MZRKTSbwa7LfdWK5
Of6wUSdylcl6rdpmrTxzG7bhTX9hUDgBbauEKuUhDHbtlhPmkPKXlr+mMoDbtkJ/qf3KCBc3kIHq
ExhVgLuH078+cxMDeXsGoJKfsQfSqa5CHgIjBZ9Za4d4Vofax9hpm3EKT6bM9k0erjylls4J2hHB
ZTpnjhBEXtvnjFRqUdeTDwzl5NRqWG4lRY1WhnmbsIffg5QNansI4PCimnfuxXNyrCMpA0Uykhdm
siOl249uDRrR1g0yw2YvqrlF2zI4uLalZG3LrnKhqvYIXp8Gpdk4+c6NHcuqh7pVX+7vsNtM5fxh
6MyBahgB28YnBubiwzKlaetcx4cN0skAjEVRnUjylOpE3tRyE+vf+VqOdx6qeMdjIgAoAjQbvU/C
plY0lMpnTkqcntCToOkDTMU+T9deIEuHdO7JNfDiIUgbCTOuKLk1gA528oehT9FezsBfQavaNiLQ
J/Ho4/48LkRkCL7B5IQMFTayMd97F9PYRmViDW0o+6Ro5W0RJ280lXRHDlUg23OWbbOamF6vDWut
KwsnFoYtOov2IhsrxiJAn1JthHipT16Uh/qVbxXuTPlD+4d03+4PcWHdriwJcUgmZyopGYZoZfm+
0kH6AWLJaDSf75tZGhCKHTMN2txRKToELUsnq82L0adPqYMzUn05F7qjRk6xRqG9tGaXloTbYszB
sBMUsFQnG8v4DRihU8t+gg5umb42ayKUS+MCagibHsDzW141KA7KnFn16Jty6plRCCAWcVXqjhT6
9fI5L1EgDV7vz+XSCPEomaGYIMW56ZtS6inkFsh2/RodCZo/oqkbvHE56Ck3PVsB663ZEk5AGlIa
pBbuXtmRjwVw/CCqUB6LFStLjhStAsBSQ/F47tYSjrXWFmZGK230RwsAxK44FTx39YFtAmbsk/TA
JK8GAoU/6zHf5lP7RULGIfiwjKOsOzHS8/5IP7rp1/2JXnA2V18lvAgGiXBJihEGDSF6nmm/Vxio
ccAOljDdvm9qcZ4vJkA4hgHFIZQ7pFJCBUzfTY6qjxJ+oCZnW9i50A2jTb1iciEMQckVomVokIeT
EeOdMQ8TBrlpeOxW9oNwWwayZ0X7Pv2pG9790S05mZlmEaInuBnQHXvtRwMyJX2tFpMPcF234wEd
N5KGpyBTp2p/39RCWQHwWYyJADs7u09hxxajAb85lZOfpC+18iVLfqfmr/ZEmQue9rb+kkrvefnY
Zi4wleCx+4fCqbNkCvoCcPHiYJrAZQj3oEylhkfpiFnVhmSb5c0vGk+hNzVJurJ+S64HyVXcDvNz
FYWb60lVQNxnjQQ3Lh+c7Ky+FONJfYRqKygONmG0tkGXlvDSmrBB62EqQ6kwJl+vUHvsARKmUGbs
wpU36y3sbs5G4GJHSwVelOjguB5VOyJADzVp8rXezSbwvNtW6VvWt7wubSim2FPpMX3XS7XD2Ufd
uAGyI8lzoNoseaiafaUwmx3CtHSUCfpfr3FJQYltPhn5yqNk6cAi+wpEGppXkdgQ1jkYKm2gejD5
QGzLtlqrzx1L0GGQ1MSxorh3m0yunYK2/yJLhB4DZGyQF4Wcn5j2rcambEww5/nm16S2NaVxaQiI
+D6roM36fv8wLSw6oiyUvBFLAosu9g4m6HQa8fiT/Qg0gh6JMmKXbRF7dZeWu/um1PlJIASQKHPp
GrwEMkWgf7heeMYszg2TE5+a4auRyplbBIic04EozjTWsqdLaEQeagmt/JMBfkp9IpuulrNdCEd2
ruMhPyQGxP2mzkgeKaLfjdn3fKPGcWjXqdU9MUXLXZqS+lAmBfXyuitTJA8D8lXth85Dtln1gIXI
ntNRjs5DFELwNO0hmY1+rxUvtXCzfNbbKZ5G6E/WhF1edm3Foi5X/aI7ZG39lI3PtEHJgNKVbbrk
Di8tif4oi+KimvpU9TNoHNYQmComREK1F+XFjsRHMwU3WB87SWQXWrhh38fgsctH2xykb/cXWLtd
X3yIgTehbKHbls4/v4ilO9T+asvCh8gkdxsNCfY1QNwtbgvH4tLEvJ0vTLRSNg1Wnqh+oj8axdGs
0WCAWIJ3ytYcDkNzNIEERFI1HQ+tMTqQukiZpwL1w87/Zqx4DuFGx6Un9lSRpEma1qhUX5elgyr1
jpnEL/dNfEbMwnnBYP9nQ9hCrO5k0ral6o9OrrrQrM+cInXMbf2Q1F4VuOnX+waX1+9ve+JGUnq0
V6UZxhQj9Q7lZRsQ7PsWFl6tUFQh1gxFgGj9zalQh7qcaC5pfjPsB+NPo723tjb+7oJN9qtSPGlz
396td4M59L6h/DJ7HVm4QJtWmeoIFH0+duYmzk9DtpPTZsXI7bRBiQP66bMyPNpsRJIDiJ83RgIe
T59HaF0f8xac3KgqufeHMi/29WYA+QCc51xLwh+ikLrUZGZYSIbutxujAon8dJAcKfZr/esbgcTJ
fWML84a2SvSAoAMb2U5RXCtN+rBJ4lD3jSo7VICOSW6u9v8YVUvQkorkEcoSgE3fZMnqwZS5ajYY
UlDWm4a09VlnLXhg5TE55EME3Vhtopsq4WTHSxNkb50ZHU21LbaVEhY7ridsZS1vI2Z80mdCCZc+
rkThiqonBm6ivtT9xqPmV0m2K+0XB9xM2t6f4HnjXa8m+uuwMwywEYNM74ZHqp0MEJI3xJ8iFzrV
dvHLgBr7uNbicLuOGhDieHPN6gPorRGGE80ESGNmELwgq3QLQjUIvdeq5SGfVu/uj+iGZBoFJtia
z7WKOiCgNteu2cIVKuuNTnwyvZc8x5vOraMBUmHMm35K3SZJZJc3Xm/GTle99uWZkg0aGFs6AYS1
zfvStcBdCdHnRLOLYh9LHzE5jpVXa24SuVL0pVoJfT7ZQcRFAOsESOJnnAS6j66/uDJABx+jquVz
EGy1ENusH7lUbCR8Ec1+ldVXzTEhv0jqYde3xKmQ3cwBPATLugMGWluZ0KhyivjHEP9uQoxqU3en
unpXGDIC8UchlVtjPFaHCnCTUoVgUfmEOqQTFdYPkFrdn/1b7wB4lYZ5h3NF4UD0QaTnvJ4F5Xwi
PZhZYfOxsNHlSOtoU0xfBghljyuXxW2THdYbgaMMDAU2GC6q69kbeJgThp/42bmUvtEycrLUzXVA
qKY3a5J/IiVT9uecHxK8ymQAr2RG7f5IzvkXvZmgAj7sI+7JOnOC3twXo8OYG3ZrSMCFSxQUSuAi
ntvLwIMsnjRaFUnPx0jzeR1YnmIm2aYKCFZ0rBq/0ErZLgspAC5N6+2AFsZOAjYcHa+8/3N/iRYy
5vgSCGBCOAlUkrL4bE3qJjNCKZ71qGedYM+UvrXo9W4oswnYitMjpuixYptyTRn8dnNcGxbiMrlN
TLXRMAWJVYK/cizQW5Phzexk1oOUPDfRygtvcaRImCEpDcpvHDAhSguoRAC3qg0/OhTRazdyEI1v
JZ8h2SnhDLW5rXO7sdSNXK4gLhbSTKCfhmOFsMTcOy3irhM1C6Sw7wxfNWM7zlTb0r7zAHAZeB85
ip04BaXlpi49tbHDX2ZjF7VXpjsrKHej9gQVxDBMPYsOK991e6/MnzUrGqJSi95fYQkUGrc507jh
S7qyU5t9GYJ+eyJuXuib4J/DbYmukll5eE6PgARcOJp9RDSu6qPpd2i2rQ41OFnnvCUbN4y9jEAa
n2r+VGj7iI2PJlkLW2/vNiifwzEgR4P1v0kEdzxHMcbqTb9VPQ5KTSN46dmBdS9p/5FWZ/PLAGru
fGDbae44ewdGbBxWGvXne+3as19/gnLtm2R0fNdDzE3fKB0ibZTkC1CuSNM+0faRgY/8/sm+vWWv
rQn5KJWSKZekyfTx0DYcXqa4N8oRqBVarKUGFgCWsAXmg0/xN6SIhbIbz9spajPN9IcI7ZvllwhF
PuORTECNa0W7Rx6EAeJhumnwlHTP98e5uLAXtoVZhYYQAxOuavqWuY3L5yI4h+mBrziPzxMqrB0w
JCqOyUyBcOM8AJbQ8yZV2VmTZOyQKg202A3NoAfjQt6wCmECQcm6rVSgR+IW3MBPVUOG97gMy8pm
6LkOdoPcxD8qCOO8S5YF9RqUc/IjywbwRvTFCE0kC/9z6OZyig6QPo7yYNcmTKZOOaUThSgHUMNu
H3LzN5qg49IBM3ABwfCB1G9U59lXLRqlH8U05x1wCiZzy9QM0YHOJ9N4ADUJwh1NK5GQJDHQh46U
a/MvbaXU4Umb/minBhpI4BYBMaoaQI4prQF5MqJkeOdyF3BIBRs9GkJVkkHsTEVfUAGpyNxJjKz4
ysyhw9tPL6TnDNRh4CNDKVZ3xjgY6fNQ45XwG3ToKjYBH5ArAdZ8/FlnvMntIQv0/DjB1713TZeC
sB4NIoeEpGnllHWQuWA546Ay7Gg6gIyrlQ6TrIYQqUIur3ENzE3icn3iPw0jajKnyXqUeTpFKayt
NOla+COzSngcudOLahMXGrg8x6zo1bex0dLDGAALt1JVWDh5FEEPdIRmck3klK7POW6gJlIyFp/B
FvzMkK4Mkx+SOXzc3/ezcxZ2JOoV+P0ghDGA3BXOXKZnoFQKLXaWdP0dzVtHyuM17fCFs4WyGYA1
EOCz8FSdf36R2AhU0ofaICHLlTGnjx4z/kCtwa371/tjWbQDSxCpArEEWiuv7Uho/gLFa5qcW4ZU
WxhtaPyoBYC+xytLszhpF4bmoORiQMOA8DAAa/dZbn8G+dtUv90fyMrv18Q7Li7B+zIWydkyk5+g
4rcto1tBVd62ywG1CabR/06WWD8p9bEAL36WnBObPtXQc8A/5DHaGFAnRfrC1p1KQ0fx/YEt5Eiu
rQpuNqj0VFIljMz4PmzG38Gztk8O3SF4n77dt7Rweq6GJ5ye0JB6AyczOQ+gopBTPHvauNsMFrRP
7hsS03YABYLfgQD2CLAa8mUimWkHGvw+rBp6DKyvULwPs8DtAYaheQ2Sy8yhYH2w2GMG5NGzauVO
GezGya1bDv+5gvgUts1fXwLkhAEBls9e8+tt2Ycki0tO6JFPk22C+KNYeVWKD47/WMBjA9AYC8kT
4SRHoVpAckenx5ZuO3Q/7KTWJ/oTawBk90tDs6vmMa5XTpuwlDdG5/jz4rTxLm6qALfM0cpfdesn
NwIbteKVVZz3w4Uf/MsIIJ5Ap6GnEI/mayO1ovclLSTokcq4ho3Mwg2SadXGqIu3HOqt8Fuo5w7I
DdsmsCE7FDTrJ5l11DdMybBJaa0pAwhh9V9fhBgBYtAGyklifqNRqjwjLVazlZ5ItQ2eJf0xtRw1
O98fuhBPftqB0q75icSHvJowvQ1y+Rp0HOkxyRpbhiw6GCO6ZpeDCQFi1xF/vW9uaTUvzQlOeiTF
GDS1So80fmqVH2X8pMdrKb61IQn+2ZKSsptGDIl1TouMAVQwSK3aSuWZB/Yv5MhnNA9wwao5d2EJ
O4cqbZp0WmEdM+gTJuRV7Qy7lL52ytqGEJ+ef63UhaV5ai8OgsZLvUjy3IIec/me6ud4TO281rZN
sDF581iA76X60XRQunfbNcXBRTcHbjDEIUhxA4QiBAqkUBuriyvrqGy1aZskz6l5zoPOUZVTQsBe
UO317txaD6X6KoUuY29qAnHq3f3NI9zwnzMwOziCaAVXl0hOrY2aGoOcwTr2PHHaLnQmHfJEdeg0
9J89aj8tgQYb/IIgqkYuX9hCeaHELZsk6xgogHKEhzHr0HmwJ7FP19gClk7E/0wBGXO9rDlr2WD1
YXDM5IcmAKslnlgNXbumbs/E3CsNWUpwmBsyXMq1lSKI2SgxbJ44fal0F/BhvftKAMso4qcQghDU
JvGeZ99NqcS72rOCXdBtC8yytFtjH7xdRfSoEIhQ4y9cJJ+hycU+TrmZtr2BE5OW8reCVF8lpna2
ZPJNqjZrgCox5MBKIl2DvDdgW4BvAVdxPXC5InGrcYKVBJ9cq9hlPUs/61Awp3j9jOlGtrU1jOzt
ksImtFnnyHo2K4Q5PIFG2tCy4Ni2lR22m06JnLXH5PLALowIIU7TKqMc0yg4Nukfxs5gY8ntcTsZ
+3r6Jamym09ryYCFPYR6IJR+8IJFUV2cSvSajXIAAPIxUs9MCb4VsXGsQ23bRx9pfmiklWhxaRbn
VcMzE/y/yLtcr1yvlRGU2Jh1lNOHdpweqr1crSHEFmfx0ojgVBvVnGitRtZR0zuPQDcv3TWmBRSs
ss2ZP1jvRvAxSuWX+45sIZICDhT3BR5EgITLn7mQizOQ4z5ukglngOfHQmEPgQV4LR6V9b7rCrs2
Nzzqt3UYu5yuXMBiTf3zQFyaFqbVyorWolINBvqkgE7wmz8oNtkNbgSJT7YFxuDDasHg1m/MwpP0
NesCUOI/1kHhi1wPxi36IVOLaZdG83wTwMRy/pt1YC5U0Tk74TabHCI7ahi+NZO2sptE9q5Py5BY
At4IIn64qYVDaehlC54fXB5tbJ9f8dqxC+eX6RgudSWQLSHNtJPAVPJ9gmDn4MTOtj6746PlIqvr
jDsnoSsx59Jpuvwe4fyi/VHtw/l7jDedax5uM8Xweo6uHeWbtsbIK/aE/jV6YFPQIQ+WT8S514cp
jJuuMGiLw0S5F8QN3L2+reSvPLA2dR2hnLIJQEAUEuqgN4mB4HRQn8xhAguX3iAD48rdBxpjwP1m
9+Gvotma8UoKbt531yE4lG9xFPGQIjOKcr42Lo4EqDeS0Igm65gbxnMkRcC91OFKsHsbVMMGKtoQ
DUWDLIjvr20UJG0bPuIysFLZbkBIwYYzxNPtat/HysqGE7nn/5pylL3mZDXSVKKaGIr3BQ1DHQet
UZ2E7PEiDCEUSmkBtqPcZh002qSTnGxjCTxf0MmkxrYA9C8aEq+hpq1RsLqvEc0uXL7olZ+1nC2Q
xqOwfz0DWlpHmhkHuA7VjaE/Bn3gEGUfN2ukJmt2hGu3U0CWV4HF9ih12lMT5zsrUh40PN3Yyqt3
zdB8zC62TQwQBGE1DI2DB/q2NtuCfWeN62dxb17MmhAOxqTISqvBXWv0yQ8aJaBra5u3lTthDvRu
DsD/jIgYFQ1PlmRCr8VxCpyAO5a2DbFv3n6Zc/HweTQ39+2JfW9/7U9wiyP7h35g8xPTdjFzusnk
lIxZcExs6WUWloxeB1D1NPbrHtJItmabkOhK7YP5cOyPLx/3rS+dRKT4cRqBq0evjeCNU7BnhJUO
4yaEgnPEfl1sq/m73Ch2tIbGWAokLm0JnrZtRuh5ZznCMb41te9V5lf6CuBjyZkj3EOvzuzAUDcW
dmETpIHVYjjR8GIqcx7fhup1oO6J+mCsrdy828SN8ll+AlfznOkUdiPUeUhUTk1wHDP5gODEAVkm
UATSbyNGzxdVDgr/VfOVF9GKUbEm3sYt0pJjGRy7EUSLVbQzrMdaxsvPyu12SjN7NC0nUqK1oHPR
LnDXwDkZuLhFgcQAR6JI6jo4lq720KL/O7On0QmI28x0C/c35eJGubAlXJKdlpcZkzGxYf4HYmFU
+6iklWzWYsAJtMLf4xEccBY0oaQxjEdHv3D2MOsfaqo9jN9Z8sQmrwjXsM8LeQM8+y4sCq5YVVvT
KhRYNILh1LdPGjPRTQJdqeEpLM7leC7kx8Qgh4Fnm1qJVuZULOt9uhn0cc00jmBmAkzg+mgUGaor
YwbzlDHAAQxvzH6W5IcaolX5hWQ7q1VtwITS5CEZVTf/Fzf+hfXP5bhwctPE0pGXbXDkErEruQAP
g7kzuZs94Z28cuMv3RJoica/KirTQDhfj5TVWp6QEM++FGx7prsmCLh4EgBbQ0eiBXyheD+gucTS
Ox1uLEY055ht4w5A/TpFH2z73hu+toWDWtL2/pFYSPxg98y/eq4WoKVL2K8NryxaZgS7J26dItsi
y5tIu2Fy0xL2qq8t3QAfE4ff49Y2NqwAocl7R+qVqRXrFX/toovPEDaxLBdmYnB8RtIBUpbZnfEC
MH3ojTPjtVsVDshViCIhA+0O0soeWnLuoFIAtxSkv+dI7npdGxqHQxHDuY8MtdRvFtL8amOXaQ2G
aweM5/bKlM/3kejfgV4Djc4cCyO7eG2PRWbOuIyFRqe2MxjZW6/tK8vRAsMBS0rborlfxVNRTrzS
1G1Z2+drEo2LI0ZbhvIpP3VD05+XI5OlCc4eyEaHsI0F+VkDOoKuooA0d+VmWfK6SCj8bUy4O6nS
d1wns7HpjXM7rJ/acI2wYNEJXhoR4g2aTmOYSXDtCDeCunYT5XuqdseavMcgtyE83GXohrM7Pm3K
3M1B0vAvFhWbZ6ZaNRH1iJd20KlNGmVmcEQd2gGMYgorV8fzquBIuGWPbb/p0p+0fMpja6fEG1P6
cv8DlrzHhX3x/mbIQxAzNYKjBGlGkDArQ3quwBi2KfX+RcbjH9w/9y0untlZW8zEcw6FRjHAHGXG
pF6xcG44AN7JUVd+TfV7HTzKRboNNA7XZbpJ6pD2ZxUyD3iHJ8NazVwvZRwQ4yJ0ABUAKimCA1OA
6yjlIZPgNgfPGl+ibk8r8EdTEHS0oIEFZsZswJansmNRrCKGFqYdNQGAwoFbUgHvF+4EhfKqgU+X
juwQ/5g2wwaofqRbsACVYx2TLd3HnpR5Cgc1d7Vbe7csRRuovIPBCs3GAOaJ9BFRx5tZ31aat70B
jEMUbzLt3HvJCXz7vRcoK4/4/8cgOtjQtw1xKzG/MwRmliapIh0bU3baSvIIhH/Hpx7FJRpszfKP
bHFHXT1dC4uMcf7P7OzQLq55khGtxOpJxyJ9Gciz0iWbxKSOVNskRVfw4CBubQDaXeUBXHi0UfQE
A/IMT42GGGF9SRRH6lR2uPOVGDkVO+N2NnkttcfEbh87TbGNNe6secMK1wNMQoxoFj5CA63gymIc
tYHWMAnks22poIJLbTXUH7tirdFn4RqAEJEB2DjgdsaNBHFbdNxgEi7dvqB7iiwFEBVZRnfUiB2i
vpt8tUyxdFzQYoMuChncPuBWvF7Hkg1NNUKk5ahLKIOgsDQCoR/Yg7GPaeZMga+Q3hml1CPQCe7M
2jF5Akoz8HOHUIpWvubhixK+qWsRwNL1ARA4KNDhQvDOo8IdFYV6rKg5k459Gn3DrtZz/HdgKhwX
3nygnm/Gbhs2WyXjXlWskdHNAYa44pfWhRXXCQQ/mi4CqzGayuwGeCeuH43SrnodeOjCve+3F1cd
rV1IxqFhxhCr/HFaK5xWJawNGxYBuE6ybjeqMcKMJLPTMrKRlV97Fs3n5GaIwDrNlYU5YSY8vfK2
kzqsp3RUYpB1Kkrn5ier3RTBKQ9Ku4AENm2QN4vcvCkeQQWRZ4/FsHJFLg4cXC0Iq9AYaYplGzXh
aSfFuXQcjC2t2o1Zxa6JkjFOc61+KCgZ3Z/ohcAH/aDoDwGJK9SFxT66xpikFJ2p0rFMDNm1ShRw
Ygn9Zb1ZaCumFv0ySDUMgLNxjpEBvD5Y7SAHYRI2sBU3gYO9vJMiedj3UQKsSlo8hdZMn5UWoMwt
otGJiLF2ES/OLmodeLrMnH9iOlQa0VjcRbJ0DLBzrRRZgwglq8fOGkG19C1K3+9P7uKI5y4UCC+A
5QRlz+sRTxYfhyDDajbZY8ASt/kDBKve6qe8ss2ZZBlwh7Vq49JBvbQ5u7eLayhBx1anEtjMQOqB
VsXS63p7SH8GK8+hpblEXwL8EAJwrKgwNl73fSvplnSsjeBbXhUbAHOZW0Ot8jsUdbQ2/Geg4/n1
RVEMR+Udb09cdvMteDGuIiFKlyVYO1DNsjbeSqdmS8CBJlev6Du7v3BLnuDSluBqkziWg2LeJxyy
mHFXIdm0chiWLtBLC4I7rcDSm7flKB2/RK3iGU4TS5602mi2dJUBLIHbYibFQyfY9ZwZtdGSzELo
ZVTG00B34fBKg31ZQQWIVDPjReTfn7jFYQGFhl46VDZQc7g2qGsFa2bQwjGfwDgsWU4b9MdUlbeQ
qLlvaclxoaCumiApwONQ7HauOlIqeYYgr9S/cOOQm1+j4M99E4s37qUN4ShVKXZjjcTtMUi3PPCa
LxPdmYmDKcyBAY/V39ZvulaSWxmX2BY/0DYNph42LeVP2v2h1qnsv62MaylgvBiX6AYNVUIixcD2
VuGDZCiymtC+OcrBDvni+nf4PtX/UJTt8/BqMycBeHfQuaDOTuvi8FoVB/aRymCrSrnsTuiesKc8
71Zc0lJdGfEvmuBnxRawSAg3eBYHM1NnCXCOC7FjBxVGO7ZNr/S+vZVOsoGi+YrFpf1+aXD++cW4
qiYoA6IC0lLl1jYjXm/97GvitMRaOViLQwNdDTph0fQBTJAwg2gAa8E8bKBUa4GvwUg28fSjeijM
Y87R1leiZ/kpsjYTLpmRIAMfHAz2LZvOKztn6XK5/ArB6etFZE1SZAKClf3uwqfgof1aW294fjis
GOw+8+SNZLhDcQT9daAc8CVSd5iStZarpWkHQSAIfBAbAqAoHMwUWmQGV4bgCHZfu0wAA2VP1WTZ
fbImbr2UOkZe6G9T4rVjhBP67ukEiMsI5kzNjoFLeMgNtmOVfuJWj3TUOclle6DkSdfO6FG8P+VL
V5ExV8ew9mhLFh+zDSsbPQfW+9jIT6MU2dGw4g0WlhQHc0aZzRgzXLDXW7iHDp5Jpzw8NRZzFLRc
yGhdALdaVOFJ16wGgQtLZ+EZB0ZYdKojsBfMpSVpwk5No1P2R3uYXOmU7ulD5iVPw7mI7eAl3FOX
2aWyuT+N8464iu0NxD0zIgp9a2DjECsA4ZgyterN6JSibqq6M+pAa2yttfX4UJqbiq9EKyv2PiPD
S8cwTjkHJ1N0InH+VFvfI6gqS+PJar5Ao8tFZ0rNVtIeN+uIEaLhABzPyDOBlEg4mh1pw4IHWnjq
m9Srcm1X822a+JWlvQXSyvPsZhFnW8ANARUFpDd4u673TFahwe7TFlBYgMpsqwLQRFParmJG1gwJ
Dp0OWReyhIanLniuOETE8QBrMwX9hq/398eiITy3sCFnHLLIC0qRoarxYghPQ6+6LAkAmn9mk7Uv
lJ/3Dd06lHnucATQvol6BtL513OXMjmMch5FJyM71px5hI0ukhyulhVoV4of0xTYNrRNQUYYe0Qu
vq+OdWlvXn6BMKkycnRFNyTRCfiLIUj2Uv/QGPGeapkL3g2nTzOQfPy+P+yl+aWyiq5VwJ5QVBCi
d1Mt0XQGQarTTF7S5l81XjlGsF+tbS7bgWY1+AWAMhIRPH0DrT99KKOTlu7k8HeLnF8BHXNr5SJc
Omwzs/1/zQhejFVhDzYKmOnD0StjSNomus2Txmkq2YPB+5N3+47EnsGzdU5ggykJZb3rPVNWpZ7h
FQZz7egQ+LBvLOZ2EB1D2nv62wgpnVVq61t84GwUve54O+AJe4MgzcexatMRnrrwtK204z47RPuo
OapbY620Nvsm0TuDl3ZuSITUATLk1+OryrYfIsKjk6ShSeUQ4iA8BfGbpGyjtY34qWJ9Y2veGyAd
nCG5wtKFkk77se2j0+PX76bdeKcTsU+W/bHZnPabTWafNif77J33IZQ9z8zd/H4NgdJDOOm+/vae
X78/H99/gyDEPhxH++HofDt6z5NzjLyPP/4Xa+8/js7OtDv74UCcb7sX/2Nn7n3nxXe8B/f+rljc
gxcDERx+WpR4HM0DCY/ac2vXEFye1hIm88Tfm6zZlVxcY4kKDaW+GGAjZIh9jM5AoBeuBQViWzm2
NLYaul4AVsbjEU+6azONYhl1Ena4LXVmG8WPXovtmbO8Hn9JMrTIY0fJhm1fesjLVXz3f6Rdx5Lk
OpL8IppRgOpKlVpnqb7Qqqu7qAWoya9fZx12ksjcpPXsM5vLe2MVCTAQCER4uFdDYSpeb/LRtVDO
aZ2bIJYwmlaygPlaPN/lMRje78B/fhrjmhiBAd6KKxC41pgn/5ypOT7cX1CD4blMEBnZcp/CdXEQ
CoN/iNKNAoI7P58JVI8MgLMb8/pjgocbe7qzdRuRps10nKxYRminCFV+X8wp8j6IugI435EJQIcO
OSoT3ZUsArzd1ZDUnY2jbM5JIzzyj8nfZ+sxboB6XjX+fTU0Bx+S26lgq9UBDQNDXf7N1asGUd7g
lUtA8wBxQWKBpDzKV7zw7YOfy/1voKLomN0uWZxubFPVMtV6bGzTJOSg5bKwktx2bkTy7qU+WkEd
fKQBGTkKGSt+kzYBmly4qsEvJtLEkJZ+aIbSCfzHkYFXVz/zoL2HKDMWmaPYgoQyFlxYHL4ARzau
mnX9fThGJhQ8zHfuRw8WukPrt+2H3Zn2H81cG59LqZs5dT8FfubYTRbOHLtWG6rIl1z/IEVbXuvw
MBHBSwcJGfSbaKwAG74j4POJwfCh1hpEcPxFVwHhuuG0P5WQmXL/Oxc/fO/adgcR4JTQqmUQtYGi
AlECEWgm+X5wgU1+LnPMwqRtGwx8wkHpRst5KwSUsOYL1Jjfspgarp7Zz8PSg+A/MTieyNvAnHgl
nxDsD1p8R193IQG10aGwxGUzLvggWYQhkOWPqgTAnzA3ACStxMCvo+DQ8x8U7ONgAJQgLOeWViIp
pip/yMP786Xd9+xHF4S/QxkdjNF3/BpEKdKwyOLgIBXvgobILlQNOoziQuQyk3P1FQf8uM5B+DF4
IRxn1tVxEAEMatvl81/yIHhizAsia+D8GWeWGCeEthNfZh7W3qmCbwGo6hpyks/xiTz8lDdWGN+p
Uh6kZmA4OjThL7II5UXtv1apXRaX56t59CVHrVtMeuCukVjyraDGm6Sq+/BQDZjy2mfe2m2gD142
v9PEB0uuPph49zy3+ehc3NpkvMdVIH2QcLCpI3/E0KtNbK/eZb4MVeMZEPYjU0DYYjZP0KD8xk4G
KbQP8ELMwoMAEtHeiSsbSE1Kjm6142bLQg/DJPhv0CdEWwcYA2ZhTdMIultXsJbwNkd8ownH3mB7
BS2V6wm7oIGsVmOApIfzQbG20ApMRunBtQux5W27p83flpO+kt9kW5Zm0X2KmkGDtxqNxg7JT1iu
fGWpCtugWoXiL3DbGM8/zCOnG6VTMNSL+TB0G6fxI1CGeuBCGh6CoVqgEQYgm5JsE4Ga1VwH/9Ep
UlC6gsuNtDks251bBVHM6XF4EIM/KDCHc2X6R34NsZkRIfhTJhuXehMKSxr0sh7hU+hITLlmWIXD
jsZb6oMPq7HbqsUk1Rz183gm2esJ5SQM26M/jYSHuZdDtazdbGjCQ6pgZEhqjDBcozA6c3oe7tyN
FeYuJngRoSfUYueUEPQslQY+6yGauUkebt+NESbIYdNS8M3V4YHPvrtkJ+uWkL7y2tJXQMuQfYRz
09ePckXIr/zAOQD7/3mf3XwuoZV6pHPYOsGz/Ggb86GhghyMA+nMv7v4rSFmYVUnl6CwgiFRvYA6
zxZU3P+HQC2dlFj/hSm0oUYyWpRQWZk1TAl3ATeUOE1VYYnNWa/R6OVMvXgNub/PTT16lotorGHj
IFmHCuoYB2/2j490NVMivJVETz4mfbrUCt5AEenkRr0duYMlyYY8mBr3EgRzOO4H3w62wS+sIydA
4GOuKhKTNuZE2G6kc54vU9kgCOnK4vkSH8SmiRUmNkHQmtNRyfcPtSZkRg7kqRJupS42ukE5R2T1
3Np9Z2Ukq8BywOWFNj1wzdMN7cWAxKisB4c6FPmNG8XU4mO1hzh7WtseH8e23LbDohNobhS56m7U
Mgh3vqK6DkarUrQ5s+y1b/HyBN9cMONZD04npL9Q/EeMHt9XTKApFU9wkQoj/dK9RQmiC5TV/1Qk
AdsQRsEl1xLK6hcphc/nm/IgvokokIybAtgVsBrTPVG4UM1Jh8u07fJrFCWXVAVHtzSXxT4qbIGi
nIwzK4CESGyZXBZLrwrVKD6ADL5f9Ak0NOshLAzZ23MAEYiVh4QPXIsJCsyYjOBmYt+DZYLuC2cI
mBR4AHsLNpBshWJzEx+KMDWizlQ+hnaOZf6+iwyG3FsjzP0UDSpEUvU6PrQQzeqNxCCcke4TkGl9
Zlb5BnXOmVU9OD8jiRmOKbYWkrTMtRHyaeC6mIc5FIUG5kOS8LsS3LqAzKX+uyqU9OiRRP3HaIvy
5CgRJhEJ4BN0dpiw5Cu8mwSgvTi0InjDIAzr7cFTZVBlZO+aqZrc1dBHYxhfAVcvhulHaOnUPSXO
V4ZKgjGP/8jrzgG41RDBRd6D3UY76KrVCB91YbUJb7ggCIuUmaYc6zejfRBJ4UUwYkxRvJna7xRX
79LCjQ+SGxuoZneAiUTyf2NkZF/BZwTrKwveSND80CMgxg+FXBqK/NYVlcEFc9SmD5dyY4W5Jb0h
QW4QBcmhR/+mxf5lI3dHPyvMPf6d24xp3DL8D9Dz8fGBz8dsGWnLsK2E+BBFglNq4Ez10xcMOBF3
KaxVYcHL6UqAriHhKsPXy72Gp6Y346N347A/P0KGSBngQyBFZtHgglBwTa1hS4Fg1KwKvKS2ZFYm
0O8Gt778+fOdHFogO57HUvY4jkYhLgE5ShC0QG+AKY6hreolWgxnySr/zA9rFDrhn64jxHbGz/HO
PDwaIOgEgaGC4j2us+k+q5Ho81IxLnE4lDUUtZBeoeg3NsljFCXKqFsFemdQvEkGGi9z/zsZ5prm
D1cMoUCc0FHUh60ZyHHq0sL1kwOPO8TUWlyrHtIju1cxe+zmpWvEWRcsn2/z3ZQQ9llS0a8Yq/qY
LGabJGCCGNxWg1UZbCyc+ysblmKXfcSiqbfg9lDWcWsVwlnSf/NyYhl9FWJoEZeaPFMxuVv92EYH
+Al9rpEelFUh5evMjX1gVU8y7/FO4emqKRJrgFYb6lNygymhpFw8X/vd4YJJyJigHQUwNrAKTMTn
ZJ/rIkkPTlnV+xZI+wTA6sVh5l65963RjAD+AnxWsH6wKB5SjHxcBGbA21K1f6ucmlIvOGkVOEoO
loL2jVYbSHfs9XAf0H0VVzMh8a4QDEbkyS9gAy8AbXJbacFJiUFUE1tcv2mirUzyDzTD6gbCtqkV
dyBPFL86zDRgrHdd5+A6U4xK3HHuEtM10txvGjd3Etl+qg64aJGegaaenarJB65Rkxrfu00EEGuD
5HERxYKwBhdg+UK9QoIaeikA0ypUUFKRlV2UZ5VVlYHo8EWYHImvjaO6VdWuhwpUo3rkxiaXl2j+
4u62oOL96ssEHN95YlA9CG3fRy3suQOxif3IT4Pfj/YiYoYMzaZp1PDTlEJYPq52teDWdgrRLKvB
BbQIu9CzEuhvzCXdDw0CD4YojEkk+M3UoDz4PsdVtNr56F6lyVmrziKSo6Y4N0VnqM2vohVWXNou
3Ldy1fqbWv6N6DVAs/P5wn/KQrdfb1w5aEDAxQE9GMxMMj/E05tUa7Oy2okKv/KEddW+SalZWDU0
0T0vsAktDdndgHDXoGDZHpqj59vuMa5/e3Lj5N4uJcoyKz4weujjX3gY42nKQ/8KGbNF289cJXfz
8j+/Vka9ASkWiFt+cs2bx18XoGRXxV0FqnNl3WWGXpNVLILiN65Nrbp6UW0K5V8FMyeoDq+ldLDL
SraIaCXKqs3XSVFAeWLvl7KZDntMd1zkvsMQ7hxW9+fBy+4qRhV+8FnI63WmYcMXRQU547jexWqS
D0bRyvkpFcqSh6qQDxJTzeMDYkGvONaN2lP9jdjHgWvQTqsNPkCjW8PELFgLSSEGV5oDRW0oNdHW
IXW71K6hGrgPoxojntQNwYHsc2CUH0IP6PXcq8MvSuXWMwStyHcd3hO//KjgUbsVi7CzSApOfCeV
IgkAgSGZ42Jj8ynEJ0hYwbNBZIp+PQunaiM3alxNz/dRpINIK4aOpfLqxtAFfO647C3zYwcM8Wib
orIGhPn0AIWom3SQ6KT7vgzspMBABO4XuQ0cEl8l+R/bG6PbQekM2AMg2SHcwKQwhASg0pJRSS0J
MXI3sOTmOxV+VX4PgpStNjf9cbe20Rz4YSBbL2HW+OceuvFyYehrBZTEFcp4IALD8bMcAw78fAPH
DZq4KMSncLlj5BBIZUS/8U69MaII3VCByZrbeYG7S0DoLPPFWpWHTcTtSAQS9cgV3p6bvAt6MIku
KSQ+R6oLPLCnJv3Bkwp0qbmdEq7Rv1611a7DszcgL8/tsOkA8g8JH2RcGbh7QVowtSPUXtNEOA77
yDS0mYB5vwbUuDDnhhwTNwWqEtO/XXc6VZUerztugPqPViwLupYTzW7yfiahe3CSJpaYGJJA5aIo
Y8XbD9pgitzAG1xb/eEqbca577ztRy/nPytiboC4pOAG5lFxGEi9RfJs5am3kT0I9BThV1zMtUTG
BHzqdyMPAqZ7JIKMFQxc0w3scxKpXo4NzLfI0Hada4EvRn7Be6cRZmLEvYtPTTExopEyqfZrmPJj
d92eJWq79S5KfiFrRUo049xzxpiHBydkONN4XO2HNFhrA14e4O7ME4i9SsC3lZAhKWfKAA8+3O1O
slVXxasHEMzBIkkuwSgdp7nWAEoHDBT73vfzI/XA7Se2GGdslJojUa57ex5gk6A1SbNN8XrqlZkb
/oHTT+wwztgFpdqQGHaG7AOIBzPKREfIZ/ziriSFy2NihQlEeCB04ImAlZZ7CxTtrXGT19QVN+I1
PlFicV5wFlPM9clDDbnOmVn7++g0Nc4E3iHLdakQXHil+qK3f/vkH99fP4sbwcwYV0Q6zt6MSua6
bTJw3j7WQUfRCXJwqRXI/3pCkTsNzbM9rbu5yvij7waiBCA1ACEFFysTFpuEG/o2qPx9G/OtEQKt
v07UPkWewc+ZehRAUBIaM1ZUhdDBmwYQRSkCvHRKf18RCllX8G0gRc/KBFhmvBCPcZl4BTgzadYt
6EBr2+W9Zo4X8cFxGJ+AKqBaqOeATmD6G5IYoQXKhtHea9vgXQqQ6sRg1reFruKgm1CUM83du0Ix
PirkGHTgxDDJhH4Ks+hMjXVI01XRvmtSUxRd8FmiXFt0ple0djREi9B1zVoJ9iKI5J4f/ce2ARTE
5AoyBSCppoulZU/kQRaiPTib49dQz/hFL9F0g98ZmR0Q7eC/EDib6tx7JbStRWk2J8f+ILjibYIK
KzoBKuD6zPIrNQ9FrpOifaY3NHG6YZAvZVMA26TpPuQAfIXwsSmlNA0sN4j8uamkR/ZxTSqQfYF8
F9650y2oVDfllHQI93wvkUUbQu5KrsvmhRc9DNag6LDhfa5aqEoizo0OPXA1DPSgTz0+I0ASxpws
OvC9ENV1sq9KwTtkYKVb6FXhQttFc5qCksXzr/1gpWMFBYcLfA0gVWd2OtK5nEgFTTEEXK66wAp5
MbaktdZi6CtrbTnkZ8LVHdwFro3ZUAh24huNY6LjL7pJRNOG14oWIqh7sdIs1YO6Vays3CBYRuIu
8QYTdEktB4ELQTETgTsQ9NDLRNrU6ty18GDpGno++Af9MDz+mJ2OSr/yiULzPUXlLFdBluBnCz3S
1nnR1dCPqs8iF9jPt/uunYnV/7BzgNVmpK5nq6PhWPIoxZrui0xbNt4nR080eVPdgy6YJZAQkKxb
Bv3FE6OZY/0gYgPnr6KOD71cFCuZbdf6DOP0Qkr3Akm/K9WDKm6LidkwnrlsmXCNx+CoNzAyPqJM
AhQRkzlgDplgCLKIzmFsiibUqMTWKNAE2qaLYa6Yz/Yy74wx3ttAjTFE/yw659oh+Wz3GKguqRXr
FjSh1pXZ7dJFb1j/yFl2Z5VJJ7yAQNCLo9G5Jvm2H+gyT0RqRLW7eu4sjIP+2Bl5OaEsANI5QD6m
J8WlueLnrqqdoCsDyBe04nIZBT1l3VenKvkIhLlqOpOq/BgUAU1G+w5QNFy3U4NBGKQuxGv1k9Re
BG3dt3NjwA8NYCG4QzG1g9t8akDkm1IRvUY/lfqWaIfBm/OIR1umAT6NSW0FdB1sp6yWqy4uVNdF
ZVgEY90BaYoRlImDeqXRvRDKz5AQCuM3uHne/GwZRLvBPIZBRRX12umKhDwdJJH63CiOlfQgfCFW
HbwW7Wve9CswmHfUquuLnjla/8pDTBetbNC/yjQHsPzlubswJxw/BVUyVGCArcYRxM09/SlZ1kQZ
zTvuhKKnKRWdnQA+jtL0cytsVfzHDBlzIQEGRUypT83EHFUhDhF6583v/hy+y8p6WMidjVLwF3HN
MseJe27xPqIAhjky+qBnjlWx5RGV9Cnx5Tg4KxXEGxFL6LBIj/G3HwiOlzrBHKMAmwBhhaCJBmkC
3qsAO6EkM12hyvFdl0bQAcok2Sz9ZEH0N/0LWoSyYNZCvB5UfzeAlff5Mh+ZRVhGyoG5EAibqGNm
cHMxhqqUZUrdBOcSYyOWog2Jk6AOa7tS0Z7DhKYrVW87iE21/ioKqPCiR+lc4nPvQyp+A7iyZAzV
jQOE098Azk60f8shOOdBr5kSp+L4VBm3ymUwkT1f7/3JwZgnKkNo26OJAIGKqSm16dtG4MP0rF68
0nC6dXguZ6YSH2zp1AazHKmW3ThtRhuCoXF2BfR0KRupdhqGeBN7Sy5NLRAUPl/Yvb+OkzbI3Ma5
LyRWzAFpvCDRAj5Oz4UIqXUDc7qptPV0VAXMBvVEZQ6KMGePCUGSnILHGU3IM9GshB8wVGGLsj1E
a9wPWnwVz8+X9+DSnayPTWHcOB+CKIA9TkAR/lMBfKXe+EMKAOoyyUzQGzfBqgI/oFQQ0z+BOy+Z
Y/v/IdGaht0RxolkBi1XyIWyb5SkjPkmQpZ+HtWL5W3R7xvu0/V2Qn1Nsk2df5X5bx1zE9+dcKqg
3Z5X4Jn7iCiozjtop2YQSfOS9VDwM9nPg/tg/GH4+AjG2vjwn3p1XcRRgFsCPyxBXWGraNvkA8yb
pg8C0N/epUyMYiHv2lXpiNvZ8aUHngDjSL6gkARwCpvjhVUsoFoZZmehBi3zYNW4AhYdGgtutKXx
Tp05XsxTBXESa4UyAYS/0ItGMWC61rSuQ6WQuPTsk/QanUUNyVDy4uXRzBvl4aYCAIgeAwqJWBpT
QinLoupDMc7ObfVJgA3W3U1r4WQl9sc3hDO+UdGOtWspb9UA87Lhhs5U3u7dDTS44AtCuQNfFag0
5gf0tcQHSsmTM7XzbbaPV+SknMQ19D3X2mo4Yd753F7lhesQqzD1lTITUdhXA/qFU/uMV8la11EI
L5NzCgqdprwENDC8xsqB8fSao4phEQV4YLAEK407Y5sdTbmzzVxLRe6lHeI4OYtmusqdaJ0sqk26
rJYQZ9p0y2DhrUBCuvQO8ko8ScfIyRxxKS7iRT5zYdxH83EXQAZBkNqJABww/tZSfvA5D7ugCDuS
fxJxDWEzQ+JXENSWsnMlO9AonLuVRTjxJNKMDMhIp3iMMQOVR5hriip53tGAymfZEL9zYPPAY+tt
k613dI3s8K+seugPYxgEXPkjTzeGh1lcGd9rSlmLnHJ+jw/eL5KaNSYED/kOcmpDaPEzydzdHSyB
MQLkW8A8oooH4pzpCY5QeYm8ONLPom7XzSrmNpSYvcEBUztzaTy0pEFTBN0grI49QWVDy6LOYv3c
LJtN85Ze6E78cJ12qy2jQ7gobX+b/gVFwXOzc1aZcxP1MQjXXFjt/W/3xLXfnVcYqNv4xVzcH//S
xE3GnbxZH3NKkrrwyq7ETuaF5WZvHrjqllQx6nPBbzti6v2r6P8CrgHuuqwTI0qFmaXevXzw4AbS
Cw8APHtwJTKHw835UO2lzj3XshEspU2Edv4CQhfPN/TBMidWxtNyk6MKsZsn7dC658Rw3mYqFPfn
m1kC8/zU6ozj+R5/vN73sqEeru3RBZTLEPHJni/j/hEzmlIRymW063FdM+ugcSh2XCu5Z/6EsTXu
C1I+F/eDX8HxQ1C5vOnH4Thj8u62RMFHAEptbFQCM892Q92e90iN4vWFW3qboLG6ja7b3TpxLvUS
+uY7bZ+9yZb8z0ETZuEPEBAc+288W0mWWwrwCfH9S0IcvFlKsw0NqTBLyShs6sz1qB54IWiyQYj1
Qygo/eSON/5BCw3cR2ngX9JtvVATAxwW5cFNjLkq4v1m/uR+eH0KqMkjQk/9EBO4aTBwUYSnA+Zf
/2TNpQeQsq9mSYxHn5ucazBxomA3onZw7SMwTw0VmatQr/Tji4fa80L5i+ED/81/43AbbAPH/yv/
6WYAVndbyFhkXLMTMU+l6V58Eb7S3GjeQL1fbjFF1fzjTBRgANOlMceNtB31QM4RX0CCAwn5s1oa
orR87vV38YKxwSZOYoPxWlwxl+ao20hEn//1+2PM/PnR/I27dRXRaCjhz/vXbF+aoaXuI2VZv1uJ
JUOWHtz3cyIrbPn6bteYQN+4kuuVA0y29u/2BWhLxZJPtlatXfPPyZVmAtVdRs8scLzgbhao882g
FuMCAQ3RgA45QrtpHA3e6UfyjxoXPyvTESkw+ymCc5CddhHEWqdCKeJbZQaoXjkUWr564KyWHEDC
c0Sc44efnis0OGAE6vXjlC2LQ/PR3BlaL2ovGueHGEVpS0ukKj8T/e6tIDSA/QitqZ9JJeZjcW2p
er2XkktQxSavHdzy+twD7/0bBvDOwzUyUg6yqBoi93EcQm/nokZbASpXNWcG2sdzG/fZP5kaYbw8
SQZCaduRy3v0CT8Izr4Tv6WvylfzGb09t3X/0vmxhQHPUXB2lIaaOlyKlg0mAAdyqZwu+kV+pY2B
N7WO0U33GEUrOe8gG7FpE1NByVs4iSJYK17LYqXLQKwZ5RbjQ89/0ejhU0cZF/+fH8R8QiiEY9gr
FsiFvia9neWhEZJtGwNMKq2eW/rB5N+ZAkUR5izGiiNb2ZTyoS75SCaXTWu+Q4x1+YvYA8hQfCuA
PNlHef38/O6NS21IM3HsPuRjjTeGmdvMo0qK+S+JXLSXCLP+VvjprWZFQcZ74/9enc7W23iSYjJn
EGFkl1/y1W93FS30NbfSF6EdOM+38r5GNLrR/64IjcWpG6EBgOos0t1LUyx51IQOKoizjAWYFIKt
YnjHBsooFje3j49Pyo1Z5u6Ms0Ef+BAbGb1KV9EkZmALJ3XH7VBPnfHL0e+ebSdze+o5jYUQUeFi
0dOqeeVmaissvB/ReLqDY2i7ifyq0NVR5cLvxVNCzVC0/GOfWPVgemB4LHEqE7Rpla+ht9E1nPl6
49dh1oZbYGyAY4wDRSzGH3OJayG47suXYssZ6sbdVjYalAs80zb9zAX36JPd2vp5FNysE/CChCqy
Sy78otuGlvEFQpXCzrbdXP794JBNDDEuWfrBQLhARai+FFdHqsAVz3+QY7oprdrSDMksXnxbzw3u
WM4O4txnkajL/WdD2S57QzupJ2CmvRS+7W3c49EYFtwveTF8SyaEN2YNzq2VcU7q614UFdhU2Rgc
3m6W+qIwopnL9UEqNF0V46JJnvUJ7Thyac1wlR7pzgP1h1VgQyWzefHX9Vs5k04+uAwm+8jcThCM
KTBrA8fUFpmx7eyZMz3+4InfY7QBb0GIJgGjP3L6Ts8cYLCd1IVEufgqKIPzNy+eO9V3QXi0oEJg
dQyO4w07tRDocTI+DdVL/s5/qw7UmVSbKw3wNyAHtyEWMZci33kCxlbA8IcHGQoUoBdhllQEEMsJ
JMG7lqDcuRYZaoQFDreZ+mroaEXRmIC+knOj+3PB+C5AjpaR5IG/DRViDB1Ml+pLgdcMSedd1Wyl
4YlLkbO29Z+ZUDVWqKafbLSCmjAY3fG+ZfNI1/X8PAyxPpn6jhTYhRYYVQncwYKUw0pRIytegCpy
Jmo92lUA39CQRBEBUiPMZ5SqNK+As/CuiQyJBGWHppmZp6GR+Qsh/JLAKPp8mQ/2cmzKqyh8AkcN
KarpXhaS5BdSL/pXccHb3hrMZ3N97Af7iCSLhz4s1AkBt2OiY8J1ALU1xL/6K7Lutt1GWZVb4oT2
HMz5/mJD3//WErN3rkR7NSKyfy0cbsktw622prtiGZm5jdnIU7AS1iHoQmd28OeTMI4yMcuExIgP
AygNwWy79o/BkpjpUTh9hHu60hxuJpO8r2Qxa2R8P/XBNsJlin+N9hhSMchlMLGXO7rMls8dY3ZZ
TESkIu+5kYtlcUttoTogufkj2/JasPmlv+Oc59buwi+zLMYN20ST/DjFsoL9QXhLPzPn/72e8Sfc
pANK0+k4uJJ/Dbf5ttoqa2/ZLaWFe+BOdBXOQHPZAVnQ+UNbDO1DDEPhXrnzelT8wS0BgOk1swdH
NKGwZsmbZqNY0WowIfNiZFbgtEa9fH2+kQ8cZGQaQPdsJEYdpWWmy6wzkPa6uRj+HALvLKONEn+r
C7IJzf+nJeabkU4ovLiBpcpqVoPhOrn9JtnlZq7rfZ8NYPzzdknMl/PbLHCHcUkSnk77X83xy9Es
edc7/tn7QFds7iq9j1hTe8zNBr20gcsr2OsRrzhTtWuntlBOFf79MMMQNB94sP9CxUNmDAVxQii0
BsIraprorlvCXjsItm/QCzk//1ji+NmnQWpqikm8s2BQY6Buwiu1i23sUDO2fjUg6UyWgd0tIVvW
H8WDdqArjBmAaLM/d19/aGrMzWzM/Q5l3PubUxgmuHNphd/RruOVgJNRbbUTml+82dup49neIlhB
P/Y9WgEgvNcX41R55KirWacavfPJhrAir75GNWSZ+CG5VVmlMZQmd67evj5Co9gVi8BxbdcO5+7C
+zAHdCYwuKC2Ac4JLcfp6qNEzBq5hWc1DsAN0tY3hw0EgjWLP9Bt9bk2w1O+o29CPnNHzdllTlAS
p+O4Mex6n2QtbEbibJOfcbHRg9gNvV0b48ygCg4Atfo5NZwxGL8Vy70kztxF8ciPwckxch8LIH5m
ex2cGIBSoSI4MvIWg729/MeFONfMYbl7VCHg3BphLlkoEeRF3cMIvyBrd8Gv25+GfOkEQFfUC3dR
LgqQLQw2RJWdzMqcdjlXMhpNsLuJpg7qfuP83h1vTK9XnhTEZXxV0lG9vTGiOdju+D2eWWB8Iq5D
sJaJRXxttMjo832ipaB7s7nIkJqzVGUzm/rgRhzVAyF4Cs8fKeTFqe+HohrWpUyiaymdgIKuIO85
2F575qQtAQnpqKDrJvwqq8VFITth2Rspqa2sOHX5VvFBX5Q5zz/zI1fCKwL0Avhd6NQxeVshJjWO
oogtdvPaQo11sJI4juyoKT6fW7ovRcCh0AMfH2eYeoBzTdfeDtCJV9o8udbf5V7YJObWW9Ev4SXc
CccZU48cBwBYBQk9Qs0doVoehVVeBTS5DlDJFM0+8/K/pK0DsDv6XPZXrUCmb/lqNWxBely+92LX
K2bsue0OxLCZCDCbHuKxU3LxVykrNV3M/L5HZ+v29zFbEShh73m0Sq5RtunSfqu7IDAZyApzzJYY
/8lwJxAZFH9Q1JRefExmS+3p+U94uEOQZgecFRoqdzO4Mh9wGGuKk2uuyWu9ay5cCdrBf7ahI/sC
pAf0kHhAMtdcnoBuH7Xg5KrxOXCroeiZetboMx78KDMCoTJIbTC2DJISdj4VwlwgHB2S9FpYjTVY
AjJabaVYBCh1fY1u93KOG/K+L4bQKwE+gklpQDsElUkvUyEhnCik6bU0KGqgnq2bR/szXyzV41yC
+eA7wRQmC1AuHEmlxv9+kyrIKkbMKjcDAMw8ztVYH+/czR9n1qG7nZr2RZ5e3bJuDzpXiO9yHxYn
Lq9r0x+/rCHwDViRxU7N4ZN5KYA3GNhYCSK+qAssKi0RYoCS4xEODp6dOVmm+34JZKaAiEDJBhgt
wPSZX1i5au/lmtpcMSipAVziF5iWpMOJgow/dFpgofRz24DUMrhwvm7Q2rf68grub7NvFp5rSZyt
SwA50G0xRyr8477TuwO/DZWsceZj/DJMNskPPKiDuQIknXRJPcHJ3d81jxAdnj2/Nd1h2aelHcnU
SFQn4IKV2wC0JYB9jBpgnk3eO/294sA2YmSxo8i2nyxj/xu0FK120Gpi4/9dF7uRJ70BznzIodVi
Kn1lZLnNoarFo6OXv3PEKeUdzUuLd79SYG39ffA3aRZF9FsJ3/XWKIGIf36q769MWVdGiguotGES
gB0eQxCtwkaQ22sCKIIBPnPF5uuYd0gYfJeEdnYjan+amptjlvxhiWP2GwVRKGiOJSHU9pi7Wghc
6EzxGpCA3Zsrd6uOdzJvlaXnPjvzwVFSjcB91bvXgEO+7Bu5Ltj5QfqtrERunWz5CwTMQ00zw33X
mznYDYSDXwLGuSIbojmyYgm7PlAtoTupEGGwg6OoO2pYGXlhdLtMWTSBSaUX/a+oW8839AfRyy4M
sHCccQ1aU5izn57xVC5b1S249spHPvC9tVGQg06WJQiRycIfdjXNDQXCjSfZVDBKflHUHR1pTcKF
tgcpjR/NYeWl+3fBSPj2n1/EuHZXkC7qfbe9NtBQFpyWOhE9RroJfj0z15NFr2x7z0JnJNsqK8X/
bF5d3yi4I7S1k+qdaywV8uUg/dwHu963QQEmJmA2wbVqgUxbcpdgRYTnmH218azKn7v9x2LaZD+B
sAdzr4BEAwO7GIma7mfURnk3iF10lQ3L7e2+w8vVvvSGfPRn3jJ32RNjiSnrRaIakDxto2vocvKq
A8GcWQydZrWCMqdqcPeyGE0BVIUJFPT7cAami6Ku1sR0GKJrZFhq7zQmMDJFb8y9ke/um9EM5uZQ
XUZ/Cmp4UzOlVocx4NcwowNQjwypNkUN3FbPXf7nhcJ+IoQOfCYVfTiVfcGIcZhImVBmVw+cJl+Y
+Iqg0sQHbrQQqJLJZtarGOeJK1IshriuC+iLx4FmtlEfFUZDeQCfuCHQcjMVNbk3U7fvQiiYqG1j
JRWn+otASTnqEF+qkM25nO8bHWZ3BBB0ueKF5pIOB5WBcjcTpQfJTl4PfWryfgT5M71wdZSlfKX9
jHUuxHDwkPqSOaRc8wt8TJQzfV3z58gj7y9j7DwmvcdZSUDY7rQVeFKkbaIL8bVz/oe0L2tuVFm6
/UOXCBCTeK0CJDR5kOR2+4Ww2zYg5nn49Xfh+OIYlTmqON0ve8eO7k2qsnKqHFZWTn6QzXLl2wGK
dZfDq7KOOsIbhf0ZxjAUmbvWmroZGg+xf2Vnu30gb+KWBg7M3GBXVDDdR26L8Y+4d3SY8jgQC+ka
B2OvpavuizCT0ROF18ahstvSRoNxiwSgXTZWlTwp2/IdmPoxouHb8vYzIQjCGIrFSIMyri5XmDhC
ypZuLwVxfCotnSibvU81p7L6E8eUjy6IEesrMgxHI93v46pGVF3T+Pz7+MnrKeOeg/GBpZH5kZeB
ADaPbytsjZGtC6H/e1cjwy7GI4l6M2RYsYRzWAAWhbFZkoOP1gyOGZiTwCt+MX5GDQa3NGJcC9ph
bBzJtj2iOEviUX1zIbxJt58v0PFYePGgBIgOFFVjbGhTYDY6kEdyZmtVzuKjNEnzhDHdX++35e1H
jMQQYsTN74YLEKeC+PSck2HrkYsV2xxR+1maGGng6QZTjfQ6pPpalxApodDTp6Bh34Ftzi7cHR+4
2dk5jZ1SYTT2ssxzDJeBCpIPErGlNQY90WRyxgbMT86TdI5paMtAFyieO9hOxQhDJy0BdBd4yQl7
CZ/TjgLq1SPr9e2bmXGjyPFhygX4dJh5YZHi0sKQc0Wu8Z4i7ot8lzgNEasVLXmljzHGYC3BlM7I
18m7rUYALAgJ6DwPLjH2xDtVEdkclx3Hss0xbUqHEek0kjsgNYIOFsnTkmp3KKtYHFH7EQ1C0qY0
GGlWcr+uM61KTltXJRjteu8SXkJkJmS7IsHYNaHUkRioS7ArclCEpVhf/CLTI2fQaM7HXpEZuTm5
FXGoZDWQcJKLo23sYjcOKzp68agk5OifeSnUOW8w5Rsj0JKErQ49dtufMJDwGgaEfnIuZib8nB6H
hViIkDLUCg3v98pRzAtvI9isdZ78fnYgKEuAt7iU8Xltg0USqqWRQ0HX7z2VSf7rtlrOmuYpLcbO
6IXmNYWfJ6eeIuwk8UaguRlj61lPuNlBjm6yOwOMTmyatCnGe0EgYC8uBPtvbcHkSBtHNdnUzaXV
OqEYIGyV2R0bmLOCBqbHEYGfrYDXyslmSNKo69s+BOPyz4utOB/G1sFkpmqFx34NCCY8sJ5uXxXv
WEyM014E1ct6EDSDx494t1nzjsRRGxbxFni3oiuLIPCsUGmt/AESjXP7CDwKjBlos1yoBxGKudxv
B7sjeHLzdJ/jZ1hn5iveEIUqLr8FTEe+KqwNHuqE4zFnY4BvrcEQ3bU962vsT9DLZpTknja7nPTv
rb1ZL6ngvN9mGccYAI7ymlThDUpcyFAa06cX42FnnUWRtET5VQIWl/IGXWYD3enJGHtQy6UnicJo
2mxTXaJLOHuNzWiTUR4L5wKcKSHGUXsLrETwsi9joJLGXNLCHkx1XQCPiVSURpTDx9ueDoM813z0
yqWSFsB7OpkheZG3F1Mzd2dAz3Pswm2fjcneazKVm1/aqgf/kDxUnNIRyZpzkNtWFBi+1xTEVuwW
QQHZw0O1Oi7v/S216JI3fc8VhFGXJy47ycqqFYADchI/CSntgVIfDwMOt36OQF9ZUQAJX1NpEmD3
9BrCKGDxbdwlRS/wnU8DqpDmNcH7VP+sd8IqsXgPunlLNHYtIl+FcQCGiaFXdJ4g+LDeVmHuSwKY
yKfb9zRviL4pMPyL1aAVxTRKTtIxfRRotcHCVfuyuk2EdwyGfVIOsCMRWBCIql+QkLfX8v2/EWBC
KVHrAmRNQCAeCFYkkeWfy/k2hf8iaP9hFNuUYdSYmOl7kNi3S1Ojw8GSE2tDe1638siLny+DbzqM
IXWxhVFZJmGCHIH4dDGXd+fI4ugm585/7AEFaIaSV5CqlhpEwJBbZ22yPYfIfwnZvg/CWM5L1qh9
oV9gYuzlKkYntEDCVWleDtGap56jtb/FM8ZoRm0Ry3GFp+Flt60t1V7KpKG/h31C17ys2Lzh/D4V
YzilvGraixqgtrd5Doh25BzlZ+/Pl6X5/j6j8YlRBlJR426kcqMTaWFKKpEOwgEVHBLbBbGwttV8
fAw/Aqp3ZIHoimMQ5gVdRgp5xBIbtxxc27qF2qiZX48lRbKgnSNh5ylajgAjRnm+bpSAH9c2ocSY
BQx81hF2TSenxUfu0QIpHWwGNLfdPqNrTrA9/7Sb0GIshB4nURw0OFWPARiPtrtXakXrzeeTjChl
wZH92YfXNzEWtQC5sRbpYBDDCusjze3bpmjWmk6+zliIZW6kLgxEcnp6GXzyGP853v7+rHlAKnRE
XRhT8My15OgQBggEwl+zM8143Z8vMUFkdZvI+JEfdz8hwtxHluVFJnWIc5YrONLVGdMf/0aBBewt
BAwj+R5CbP95IApEq1qJa054OHvR36dgV7zIWf1/Ue/j6oEjsbO3PPk0E+Eu+gDdnCUYtHhqV+pm
QZQ15555FORrRc+qzMC6KIS2JTrsKuvoPv7jERiz7KLXDZ0yIBDdN7Q1Le4Tet5WTZjEWGNNVNre
1yGqwNp5fEvpfWuKu4JyzsGRVbboFRkF8KYUUOkfnt+MV0SY7/+kDKzJ9Q2hkuoFCPinYR2udqnN
Wyw+67YmjGJ0uu+rOFVRQjpFjncWScBNN8++WyYEGH1eppmQR+M7SVk9Faa8XfqjzQCiKUerOQdh
TauutMMlzKEW+cEj4SmhvJf5zGWj6Ugdd4uhgwV9hddaEecuHhSVnCJswcs8pb1NEo8nUXPB0RWV
8ZiTZ0uGqXID/0hRcJLtN4k4odOhVNPzwvsZHb+iM/75hI6U5kknjqfB+98ZGdbzZHfmQlS0OKGR
Htg5AJpn+BUqcuKj0S7FS9xeRGhq7XLOlc/lsK5IMMwa+gyAKwJIuC+11T7dZXZ5zizRlJ5o+O4T
jrbPuL8ragzLjCyVhirT0tOzu7fFnCoA0cBuXVp83FZ6Hh1GJYvFsq2icqSDTvOOyAfqHngPLx4N
RivhQwRVa8C5nmor9wGZRhMd9AXJT7fPMl4y482nPGMzzWGlt3o40jGLhqQNN5kwY11UaYkHMNpD
0VQnMrwyqlaShAG8Cp5aqyRLJ3CIjHiRr/5ziawrUgzLXKEFhNsCpFTMw+p4tNg+xYqnhvhWT8Rf
vITP7A19n+zLw00UtLzIdXgZT6YSwxZoQw+h/clxL/PWZkKEiRgXitfVdQciIbk4294aDsiTnDmx
EJcKE7H0amXovggquaWs9uE2p95Z+jz3vziEeCxj4pYuG8JxpfvIsvpVWmtHK3n5vC3PP3uuAM8y
rg/EyOYSIIdsKThtpbZodWV8Irv78JA5/SY+uKuTawb7YI9WiN3v7qnfpSb6IKzbtL++zSjTFW3G
onpoWhY7DbRjn0bvhRmYZWY1ZuGvYstT1nWxTXPM9BftpjHREF52ZiNT0cIOWUyx/k7jES4k2GJY
Q/mMN7qVb2Q7SsmyIPF+uV9sQoV4H3mIfSMkfitkovTk8tzuEs/03HXtxVTeR7FBpLX46i5XQoQc
7jKkfveK3sOgOFXDqkmsS+RUGmk8Tl10xvkC3wL469h0jm5O1o40SZIhaSDh9SuZ2XZQyTkwzdvs
5ZFgdKHR8bSVjXbMiS+ore1ej7zxi7mo9OoUjCLIwkLrF5WYnNKCPOfWgsoeGbcX/3rgTfnOWasr
Uowu1JWSLrUCpymti5NF9BmAiNhTFdGx7qI7Mcc3ztj5K3LKdThh+Aup8WKQ24ofaIWSft++mzkT
cvV9RvSVpRJVA/pGT8Mdqvw6+rp8mpD1U7pePN4mNRMYXVFiYoocnQuyJ4FSv1rQfbla/ln/GwEm
jFBCtbjI2jAWkUT6pt0XnAPMWMGrAzAusUN3XJJcoCpIDTuKVUTkdf3JuW6eroy/YeKc8jZYtHUI
QQ4weWf3tdXLa16+6fZFoHfwmkYRuoWW6qBRf+7TlWJmTy4HZvE2p4DSfU0hlIdq6Yq4CfeckubU
GoSmJuX4WN4xGJ13c62RljmOsW2QqD+3/yssGTpfvg3jjzmcSCo7ORdRTUnJPiAX89GwQt48Bu8I
jHIDTj/xurJH3geL8zD7mJsNpx925q1wdQpGvV0h0VopGs1HsEG3sL3gNZ9zDIjGVp26MCgX2MiD
JqGtuNmPVROgaXX22TN5E7C3dUNjl9KIyNEPWJ8E/cvJklAPnQj5mmvfZ6poVxxjtDxLgXUdVriT
Z7ytFvDyOs13+tOGE1LdtutYvHKtIhhES+VEwWFOTkV4jxAOp9gQF+5eMS4RPi42pj2Q+CPYVzk3
mczh1JdkTGxVGsdK2fqwhy2V7ZdxulIjwf2F99zlGJOvkvuEjKvovuqmEDCV2LZ4pO+pxTG6sxTG
hTDYaoBdDT/eOtoSWAmNDCXR0U2VDkR9IO07Jwr6QuZggkxMZ3xTYW68TOQh8IwFFGWtE7OM1jmy
D3YFgF1gZqdYUY0NZysssCUpAgssI1qtKwzk178+rVfxbsPLo86anu9fw4oIYvFAFkScOSTpS27+
Rn81h6uzQjihwDiBdJGmXu6CQlURgwr32xbqetvjz1q3CQnGBWAkMksWCUg84do0UEldcpsC7xBM
tHdBcUhQKsh4VJh2QJY7XyMZ5YgGR/6+KikTCY9qP1+0LYioxG9IiZeHcWdjOCY93T4Mjw7jDJR6
WQZ5BXb19KUYbAOjEdRSz7eJ8DjGhHlFtwxKDbdy2hY7G72JZvFUcNJTPNkd/3zCr6BpuzBtQUK/
s5vtZc2zbDyxGo84+X6p6amRl7gPjBt3ZgV84eNtHvEIMKbASAbUtWH/T8PxWX2sbW5f9axp/laM
r8f25ATKpfPDeESpB/y+Y5Bn7FUjKGtGG8++fRLOVXyNC04I1Z2MsV4BhJI/KbmDpgfvHB3/2mh/
w25+oRhOSJRCXWu1hNvOrcqUbJGqqCslVEChOcBkaVNQ/cEqyPGd1wzPkWR267qq+PU4CTkyUTLL
C/m1aYn6fpt/HJVkYcKxTCnrsxw0Lk5rLZ/+SCt9NXz8m335qoBPOIily0aW6CDSUix91C1Tor+L
wz8SYfRedvM+AvgK9D5/ggE7xA5GryivPWeuqjz1ouzMIRxs1TejwJmdscJQbEOd6pQ/h7bytlXW
PHLsQm6U5PEKmCgSYwoupdu0TQnhe252kmYFu/0Js4j3YYcZ424jP1HadSbOKYXWJ2ZI/zKzMfkB
jKm41F6kAg5gFMK9twYU1nFJjrq5/JsX2zcZtnSrNF2b+KOzfhZX2/6rSQXzhOnbbWmfz9NMyDAx
Afa7J1nu4vY6uAb0wb2/ujRZcXRqrnoxvTQWIw0rNZNe98Ez9JJipZ9vuksTaUQUlvzFHmNtsB48
BBnuyZhAIXADHSNyYKBZJSS9kFfk0QJ7jf0n/8hC5do5+VjO2CsBWIhXaXwOVr9eE6rf8zJqHNvH
1uQiUXD1WFK/Wn474jmNxQNm4XKMMRgYquxitQOJfby27ct7Uto0er7NrdljYJxx7KzBrmx2kHcZ
GHmHxYOIFIDr/Dt1JEtbB39j+CY0GA3NwkATpAg0sP4I+0KptFGe+y0viTrrKL6p/PDouaqiYK2N
sdvlt/yAPvyx2VfnnGX+NT8hwyiotgQGhY747WT21L83iEIrIm2qw/r2vXx1tPxw6hM6TOSO5Q1L
r0pBJ8xWuqW/uGTEHiPUApqmszmUp+3FEezlpiQ6XkQZIHsxV815gs+ncic/gtHZFKihWoa51JO5
SLfeA3YIaUf4kF8+EVaxyfMl8wI/Icdo7uC7GHjtISjb/QIzs6bUjE0yixXvWLPB34QOE+YHcdpi
X7A+Pu1QmSDPjelths/P2zfI0ayvLTqTmKKImyjwRBDBGFr+tF20BC8jDKPcpjLagFtiwkb6neG7
gHFGSw7ghkiLbTR/FetPmDWec3KOPon9Pm9GQdSIYmLE+f3fTsBYh2BRYbypxfc7zIIcEm5bw6go
NzjEOm6Mgvd9qIJDX2Va+82zAoe+XiweJsLcZAPAHv5jStnGK79dICuGJcEwQI2zoHcDQdcvdr5x
+/85ksV676bT3NT1cKKYAAKa1sR/eKoxJCzc+feZU4irBlVhjO3op9s3xbGw7AS8sGyTsQw9vsKN
o3DXnIAaYGu+yRHp2eMBqmPs9UOTOctHzJ8VsK8GjE79VG1D5xyaXCs+awEmNBjrik3lodC2oLHV
VslO3EhmR3qZvv7dO3OJ+V1jxPT5gYEA8Kww8IIgxV09RSdALz95JAByClzT7cuZfWdOCDE2TWvi
uszFy0hIx0oXTAfy2oznBXxCgolHvEQapGgIxzYkCdFpb5X0o6Pw5aZPeFnmWVmb0GLsWld1PdZs
gW9NSA/A9sMLIjANXsww73EmZBjjZgzLIdMvIPM8mMPuXrurdw8pJ803zzes78QUP6QZiwuuLWjZ
DD1WQiRjq0Njp6/tK+JSWpp9ShR7YXJFboxAfhi8b3L6KPsTg11esDFMELMUj9nB7p+AVUjuB+o+
SxbHw81zb0KJiYVyIzGaiwpKIvXpnW8qWM0U40A8YZiV7QkdRluxe7UWZOyPPJlYwiDAzwmcGv/s
SXR0aGD/yDiizhb561ZpwjYuIG7AlNToGHeM6WZ+J/ucv54SYliWuG6nxW41qml4CLA0qynMavfW
kdxc/IFElLv8VNG/uagpVYaBolC5ytCDgTIZnmO8KyvAzTfICfEIjR9iZW9KiAkYO6kRuj6u05OO
vGD0W6EleUzIYBWHbMNJEc6q1ZQWEy1GF9FLqhx3VtmI4HpLGrXKLs0M1oK3vmLOHE1pMdZV7WsI
oYZra0bM3DUmOVITwP3mbRsu8aRj/POJ6uqlbGDDN8hkqHeO2MNAN73DzgqIfEMrC4vIPJhBLjgc
jyxjbNEjK+mVUY4GarALB1CHpvKqWOhdrqzo0L1IT9o6oZyzzin1lKWM6Q0jtC+HQDWEJgwpqZ96
S7d123huX33qoVCmL6moWvE9d9SIKziMPQ4auVuqBY5bgMsYYKPZFhAyQJDNVlwwilEI/7tC/Nix
IseRtoiUUXDsxYiivrOlnUZj1SL9kSc9c0HNN0d/rFjBM/siVBiTgZBG7wvLI39as3bcLe/5NOdg
pnQYa9K2WVtpEegAhegttnz7o7KSwwLrJLgxNe9IjD0xhjDz2hSkBltB+R+rhlDYTtD1+FfBzfRQ
jDVRBWUh+jkuSl9eiNo2tix/9MqDgeJjIpoF4urC9BZHo37Ns+Z/Rq5GEhULU5UvKDUAPjMSGelB
UPhlP7YP6igIyfCkVobnPk/p5nXuP3S+3ODEviDcVgWv/qJTvrS2ZCWrv2geBXImQLKAob4EDiRz
FGGpCFWkd6MQYvBxvDBhr77ytxjOCSF2vuoo1IsLzIQx5sNrDaH0AHcLqAKR2glE415dnUP7nWOm
5jzalA5zHlUqe7/RQQeA+n+wapcETm8bKwmVZ8/kNfp/XQBrLibU2AvqAkWJ3QWoYakweeu2f4an
DQ8q6atkcosIE4MMblvk/miTWqyoi4n8B285U+sJgIzMu8fBtPF0vfccRbG6z8t6Yzi8pS2zNYrp
MRkLEgXiIm5E/IKh2ajp9rx98A41EcmhdRBzLTmuZs69TakxRsQd6lAXBlBTATmALEb9XL3elpI5
vZpSYIxHp/QdhBQexXtFY13jU925TeDnzmVYiCkFJgDRF71YqSXOUJiLEdFmMBM0getEdWLyvPce
AhqR1r5XPLM7W+brJqGfPBM59y6f/gQmOKkF3Rg8dYy3ADYQIou7IJ88eHceDSYS0YMYK13GOKt+
cjKrsl49k3eM2aTm9ByM5cjLpOqX6pc46Nh+ekILseWaDVpNzuLWuL99cbwDMebDj0QpjUfzId/Z
I5mO9qh63KYxfuOGPrOZ78pL3bKv4CSRBVq8KiTGBjesV+CEFxwZZwvZi35YBF0AKi3EDvjOg08P
n/92EMYsJEpXLgUBzDIDRLokpAMN0S7FayqctQeAjFxqwC3EEh3mToxLJqVpI6anF9kenPBeWd8+
xhw0A3BR/0OAfYFnApY5B/mAcyS+ZWsbjXZAgLiQRUoKePVDUlDu1rTRxPwQgglNxqhf5Mi76Dn8
LkDhaUo0TGqPoa1mNlS0aX73r2dk7mqRp1kRxmAigneFCtiNuDhHdki1U0NffUtwxHG6tVlxpHDe
QwJff7GADssyK+xNm8nA25SQc1g15uV3SX2RpKfNpeMWP+ZiT6Db/ocSw1FBgTHqZVBSF5D4ylbJ
vkvNYVUvuLNEPFIMM1tdSzvJX4weyr6Y4X63AYo+vwQ7fuanjHyfiHGEwM8NlrGMOyvDNXLF2P2s
EOWPZNF2sHnywaPFuEQEtEl2iXCkwW4AOn7xgScn0/LuIcB8Ci9BNFvQnt4V4x7LVk1iwGhizgfw
S7IV74wCWYBqNT5J0C+4TdeolVF/dVvRZw3vREIYjwhI1i4VG1CVl6uyfMrq+2W1Us9idBZrOxbJ
bWqzpUfkKrHPHbDLyIwzLA0zXRTEUMYT5c6x0WvX7ncdWsf+plw7JcPwEpvwMuAaKuPD3CC1QqRt
9qK98fR41J6fsvh9GIZ3YQX0eMnDYdDQlxP/eZwE3blEfwK04W2+zd/SNyUmpqjFShhKA48e0Yqt
j4jsxvcjL8bkXs4YCEyeVoWR1V4+Xo4Z7faJCZB9eHrZ4qnVvO/6Pgzju3xXVwTNB5nk3rQ7s7bK
c+6Ix+61JRdamDUndz3+6hu3xBbPhAhbJ1IXWvw8JCQ7ZGjtTLgAU182+wcVBTvMAXU6rpkezeOE
d5IA5FE/h8SNOHqS/RyY9KkOaLiW1769OKEt32keI8vlCeGsZEzoMhYevQ+KlkWgW6Cc8ZKf7/P7
h9uyN8u/CQXGsGdoYbyoJShs3T0mDynsOueGeGdgbHqPpfeolYECFq/Ea+/QucCGu2vLtdf+zegu
8uPf98QYIDUpvD4XQQvTe6b0KJJk9cAbNRyty7UsAMdbwYC4hA1b+o9xO0Xxqig1lPpkOjw3O/68
W5++vu7bF/szGr7+mczFqkPd+94g14BTKe1439qUV23lMYK52Bb4z62ngBFvj/e8plTet5mL1Loq
1mod344pd1XYzPvqmjWs//AMoQaSdn2SzcfSBFaPtfPgfI/vx6fbdzAzMHBNifEhGSyh0IwsCokD
yOKWbGEwjppJbHp8TFbbFxP6ZpkW5g4tTjvgVxX6ljAxXsXFOGVYNBCAvf3SnoPz0orpB5Cn92Zz
9+ib2Pru0HVwtGhtHteH2HSpZxvO+20O8O6RcTpYHnsRmwI/wn5EYpTjN3+6mmvuMq6mbpa92C/x
8Y588LR8Jgc//fiPEbtlraql56n16Sm0hEO8yt4iAgD3y9kUeEvUbqs9O2v3LwzHdtRrT7WQ3KFQ
FyPD7zlXyfuVjLrnQum6QQ5Z/ucvj5Qn3rUZatlwR1MF4GheV+dtAdRYzMZeEOOg7fGrVUIIJys+
k6e8lhFGvZMwrgJjlBFA3z+WhrVIzw/RY2UjpWzu3nc1QEP77U5+qlSq7/03vyOX3YWHw//VPf/f
Ff3HUF0rub2+HHUMO62pTEIsXrR3Y167JMk6t5/PPVmtrc9/FAdGs3tdTxpBBGM7Qjmflnmixih2
l6HrM9TwbTzKwpyED+lqY93tevJIzYea7Nav9P1Yb+nKHIHdNvLFzHlxLOcnMHnu2zr5c+MSlrZ+
hwzaV2g+EfDAlzDLMeA825eaoLx9Me296xRkQawPrAC4TQ3L/G6GEdqXaZuQaxfGoLcRxDInjmkQ
pzOFt5C8h6iXlmuBOIWNmcKYpDlRFDM87NEdozqC5fj21umR3l54RH67Uw/PVULrxfbUAdEfa3Nj
a68S0SO55WXWeljXq+dydbcULfmP9iBhJchKwS7flbGTsVKP+EsSYP9kt8kBa0GWe+kRkCDE89GT
Gjl1RKp77VNCC6UD7AX8hcEMth2WdWL71yra/fqUL6jPLw+FKR3LxLzcNy72dzwmu6yy0ifdTmmF
nyv8Wb6ql692iEtC2pVsY71oSdOdi+RSvJKw7GN/n45gaR970ansVWZ/GETFeKuDchkVN7m1b0E0
CNedealR0EZKQ30TrWHb3eWkOd4tLZ8ikY1lZBr1zcy+LMmzkxNsmoY3S2l3hwZeW6iIY6srSKoR
UzxHKTCDZfK6W60BBPGorwLL0i1kpPfGg7fNEpQxHpab2AKuZ2tnqJtHbyqW6A2kNzuJGh/6duEo
FVFjlHsP976ZdsTRgrFpStsiQfdQYcNm65rvKkYzliRv6e5VfItXm1/59pCb6tPdorEacsQGtcSM
AfYkO4L54G6ys35SMwK4VeAZY2+QJSA0XgFtWEJdQzs0rdmvRcupN+f0LS6puvJNuqwBGhPY+gG+
z6qongHGC0Nt6M+AjGCTQDgge+c6VrY+tkQGIG7y+d6ai7v1+7n9pcqE+BtT2/TO8hHTFtgB7q9J
8aG1ZLXRIPyDQKo9JQkiD6rAdP3BlqaTLhO7wN6Ky4dODedyQJ/LHbGOBYms3AxNwHw1WHP8q6EN
VjltQvOzloABtS6Is5H3dHg4BLZIpMfi7MMCnhD44j6aw8HB/2y3JOvANGSuGvwW06Pg/lp7P6ho
C6JLfBScEOizbyZvw8oGNHuC/5SsbUxsrFv6JaDS/+5a6VsLfOsInbkKac0gs4zIOqx/0ehDWd2l
20NNcVKgSeioB68CLEc5ZSvjXpK2EanN8PwBL9dD8nfuDsix2f4dU6JEyci7uF6Qcj3o9mYVbVLy
aLx7CfE/A7N/du2zfo/d1dm5Rs11k2Le2ISiiaSzkK9fE3m1cYTEdD1IpW/VNNmj2r2i6vtrSAEd
Kz+OmD+b2ixLStYRAWv/IBMqOIeoIv1duY2sIiRk7Vg5EOINEwPTnrW4FxDvhHcZWffUBW8+YasA
Rkqq7fn9Ob57iu3uwd9fXs2ks4e1CGWoo/1Gw/lvGzSeKb4OPP7tWyOtiWns5HRxaTJYYvNxffvL
P5+51zaeeVT4XikV2Fw1BhoGCS31oAKdvCW8beMLHh0m5gDOUiqUEeg820CNImR/J9CX/cmzoNJk
jY0yT1tLJMenNQ9EjhNJfdUUJqzzwjKX4jFKQ9KeF6XxPD475aEvu6wVxjDtadvYtm+eLqiXJ+TX
CYbWfiRry1FXmyefUOBhv/d045m8toCvZV83wii2L8BVFlFedTjfs2nuH9/v7tY5+Q0Xam9TElvo
FLNtwLSnFMvWXRP7dABy5RFzQBGIfq4eOmodrY2yPUIFyH1gPn7CKDmbj/XHQYQm/pLJfu/D1ayX
1m25+xqXu/G72XqDYDQlptLh7SX7zjX3zt5s8VNfbHVdIjzCRE5sy2SHZW3pHa9SydHMr7hnIhKX
QcLe3fF5G1OLJ27Kz5LDlUKxQ6Na6yddPgZN5skje2fk9IpabyeU/n0Cd5SYtWm+B4h5e7xdR6+k
mhQuRCMIETk5rC+s8ltMvrZB/0/OtEgIF/gxAJc3nefHX96D4jyv9qaT0+V9Raz1ipIj/o3xAJRP
NcvCD6Sr9RH7BIEFsOZJK0cZ2Uy74OtLrRkvHbBxT7cFajZ8NJDmlLEXEn3hCnPWhd97cRVjPygC
s0KCuW+fl2vMwglmueXd8pw1m9Ji7LHqo38GuF0NrGZgNes/LjmOd8k50c9UvoqtvN8nYmxz7wZx
2GkqYGzoPnx8i2n0ipZtLsz1zJzzNR3GNhvRskwNFXR0BLat9SK/Fdh7AEjPBOjMAvqOsdCRWOfP
wr59QB4XmVRPXV5QyYq+uCha3osO33PUW8Jr/uGRYZ58/sXohyDD8czIJXJM3D8xhCKCBt4+zuyL
FtMIWJe4ML42zF17adXXw9Ttls3peS9hQgX+oFgLiKx9NEEUiJZi08NmdN2JPsYx8pyj7HOZ0yl1
Rv6lTM76IB+p14+PpZNY77ePN5tamhJghL6PykIqZRCQYjvuzVS3Fi797TliaRlPvWvi6njbWf4L
TYDg6QusStdZBysObij0BpR6bwCDRdtckACsrMGiyfmvTvdNaZSiiVMQsJiyli84nek+XQazNBGk
h2a9FnFhAicD819s1X+Isc4POMlJ0QQ4VmaqpMViPYm4johxDOCU64Be4VU455zSOED1f2xkPV6o
dIMXSzhc9HtYq4cVXaDg5G+8420mzmaWpnSYNJ7k+qWrBEZzwoMxXSum3NiClW1RMl5sY2whivYu
4gq8XzYX1Aq1Q64TnlGZaWQYrdn3WRk98LHiovTHi+zxMA6tar3cSdYxf/tnpjL64F4EASO4uMQe
i0LQJI99IfZ5efiLceXrAzFu4LJY5EbTfx1ohOqKMU3e2lghtOKeaLSEbLgwZR3jCAJtqfRRhxON
SxEN4AM1mMHFiNBhHBFyEStd8B4LMDXGpcwTUMYVJKJQGIY06rkNfL57zRRWHihK97cFdN4VfMsG
4wouip8IvudhYTUa48NVBGDZ14DbNbEYRewWHxlbUstLA3tlcGPKQ4vMERabUqCkopCSIbA1qGsH
wFNcNbCem2gvON5dueb1LXGuki0wR0IZL1wFvrWn5bmuAYyheZmp+Vbjfv7PPAWIJ9aALxB4AcmT
ubq47bMiFXDYxn4ugYRUoMP6yPOtMxMcGDOfUGFuTquNYfCw+Pj0ZBCfhh3pAEvpEWw+RzNAZAW2
d+zfuFRnLvKKKnORShzJSqxALBv7K6bEW1WykHOxN9z1AjMXNiH1Y6ChdBeBl4+6FxMRA4CqtTCP
vFZDmUfkulL7/yRNyz0PSHZoIje2ye/EDjbVWrHyB+NxeIiW45wm+npohkAlXX8WD4v1DtY7IZsz
ckGmiTk7ExAdprg2uM3Ec1HoFQNY35HGfZKMNwxei0uaUwM9C2/u7v4j2/7K0OlEtHVPBKd3US24
LcJzPkOV0PRmKBgSwKZrhnaiil54ucAu9BQDT+5u95pxw8OZRdcQ4QkRxjHF7aVF3xuI5FZ8MA7K
XX32NpqTr1QreAgxuDj6xENirbcdUn6fNRpPPpMHAalC0qOhnJe8mOmsuf49jP8yQrXLSx2/p7D3
C0tUyKqzmkOFRhTeDC2Xv4wLiwU9q7USpEx3zDeHAHo9H43fvBfTjHm/4jDjv0T0FUaqDzL7N29z
v4TItESzbsvKrApNbpExd4s6F3OlB43s3t0VlmI/4A3PCeV552CMXahJF0+sXHjDy31g/RFWBZ5g
f+Nzr7jFGDeMKywuhYiT5FZppVZtodkU7j3mb42dC+OnpNjG3ciTOhWOtz1hEJPoW3nrobRwSO3q
nO1555pLelwRY4ycMaDnUxHAPelOehZhSPaOjiqPZNqYqHpRNv3e20SmBnti/q4dmryq65QKdGfJ
CoFpcwnNnY2/l5Fv//+kfdlupEqw7RchAUkm5CtQ1OSyjYf28ILcg5nnma8/Cx+d3VVpbqG9r1qy
WrLkIDIjY44VSPZvPOf2sOverkvRUvrr4iNFjRN0apHMJ2IMaMp+CQmS/Bjo1Hsn73YB27bEzIkd
Yuc9NSPlLhzNiVrBZFWylaQbL0KSHA3CY7GJAjuaDlXh1uVWLh5XPnP+DMGTufhMQWdFOEnWNFKH
SWTvQF/84/BV4dlu5CNQUHdYOI4D+vm7BOpD6PxYIb781JhO0EyOZfGGcJEDYyPNA1zkaPUfr6jJ
9GaDwmBmh4f+lBioY0xWMZmb8Em7g+Vq8dvY7I/cXltW/xUffTsGLLpkcHMM9dtOQFmViC9hfR4c
46hDolxBuQ9Vqj/l/n7YhRjZeEON4TEytSOmfey14Y1lTY2Wel0jGrBCZUFTZ6TyeNAhrCKtFf/B
dsV0j0f6aF8/70Wtc0ZFUNJ+XDAl83HcslX9lqz4DVn5NfDPZUtwRkRQ0Qlwb1QjAhF4Ej8YhhFC
RIP9k2y615lZyIZQrJD458gENd3KpVxpBegAWPVBfSSIAHfXKSwrtTMSgpaeqtRIm1k8YdS6uz9v
yS63V3zr1eMSdDShGGGsMtAYsR5A2RXH7lD/tqLtGtj74lP7y8vXd5xlP/ygg6/wJWGQ7mEvPTCn
Q47q+oktpQfOL+VLzs+osCDSJSkEN4NDHBTDB/M9vB0xn5zYTWoad8yZtyLzPYqXhxCv/ff/J31B
6SpTTapEwzv68a6klnIMn57gAaOI7UDP3+f7Ar1k5J6jsSA7rSiztTf8lRI65z0NIjkzQLsczfcn
DlDv0PJM9O2vieX8gr7pqrOrFJSFLPs60JGhsl/tcHPCEghyW77CpaM28CrXI/dZCV8jJ2oNo0km
VuFOi8J8eVN+ROZRcVASXmNr/jvf6RCuyEjvs+/p/aIL1M6DweQm5l8z2UHPAJCl83tAP0VYD1Pe
ry5U+n+8vr80haOMy6hNfQM0UUHLAqiqZ6y5cj77Fd6WnQGqE40hcayhdgHez2Qj1OQwa4u4RzkB
wCLeDx5b5IheEYSbhpPsrLc5T6GiO0tD9oz+qLa/7esvYzn4OvsC4Ra1IPGbiQT90+uQmcAR9A/d
kaNzYR6ri0z5mJ2MW4BQYu1ytl2NshedjDPigk0YOdGkIQbxocWQ9j4zvZuN2W02K87MUlsr+p91
RjVsPeVcE5gMo6AlAa162B4NnQpdCF0HJA1ryLCI7RTutENp0sluXtrIrJ+wQvBYlDDncgSkSPYS
P+LnrljrGlu0umcfJTCPEqg+saRDPIGFTUlsaU/PQPuvX1YueCHBBhBChWDARdGI8rWI5kzEsGgm
CxNsD3kaDxMqrG/W82oBbvGFGnCPZJlh2kDcc+5hI8IQeMPMSfbK3o+am9yx/fAwpGaGRb3v7loj
7VKejWIknuA6kfDVdOFCc8yvU8lL+qfwM/4xL52dKy6hdeO8/LpFddM39ZPiTui7eQy2RWSuHOns
+4oaCYiiqM8ZKqOECC7GmMv5EMlpDxdjxHxF9RRvAFh5I2Nz67B9XJtUVmYlcI3cbMLPbjDMlSI0
4rIH1gwWQ5S3zgD8fg/dV5a0pWtYaIser6piqQLVdTwXEbjHz6q+zAzIS2UPTvTUpJavWwzUkt3G
unl7mxAk5W8yJqJ/rxzrkhidUxa8/sabvDzs6v5/MfHRUXUzZ/yw//a36qhmicz3iqu49ALPCQpe
gT8SL5dasBp45oncJCZNTNlp1pyfJS0HUeVE12epYYK4dPE0JRXQw9HNZpgEuwDLzKo1Ny2wwFj+
GAyHSdzCqJ3FAfSU33rJWyrtRv0jClSzKw65gvbGrOtMlu+UAMP88soHLsz6UbRY//1AQcBqNQ9J
Mb8mPCXdiQ++6Z/+eIDMePMteZeU65ifM8vfRPqMouDdsijriOHj5Alg78pDUkMr12TuQpS8V8b2
t9OJo1AaWB1iX+BRrELaLjkvKnSizBnjlOnCBwShRPQxwgdQgFXePHAMFQzWrbTqJS1rqr+EjFk9
nz1eo6/GqZll7Adg3TEU9Rqb2oY72aMC4PKDBkmwbz/UY2G1mRkd+H1zWsv9LlWncb3/8CpG06RT
u1gu8QnHGcy82/d/ylPxkh2nbbr/wBQpdtvvNtFmF22927UE6yw63y5aYwzTlYqufkPDnRJPTZJi
RKqpnLPJ6PVb7fNaGA6H+J7REO5SMxKuKjlonJr7LLbmHOMBjsv2Gfl6E61lkr2WClx+MX9JimVc
TymLfuynHg0a9JgiOzE3y27ugdYenCRb2Zc/Vwvii0bnjKSgHT0vLkYvgpG1551mtYt13QAcw6gx
pGYdDGaRGiXYkEqZxjVDOFN5SjqsKNFg0vdOKFuZDewjdtffNO/RYVxJei5GSKgh/R8x0eR4bQr8
lBrEfujIQaJnQsHuJhWoRMmaJ7hYTTonJZwiC5MYQLVq/+Rtm99AjwpuVX1f5w7+lZsAZerhmW4n
pOP7dqUC+RXnfXsKZ1wK1oa3ycj6FKQbRzfvInXTNCb6hxK3Qa8SusLXnKTFIOac1/mOz1RPmpVp
jGUlc+41UpB6h4IDxpopIVD7L5absnmbHzF0lQmubIxcxZhyOjuAgDJBm+EcQwzWL9XeBZv1fpvF
BAxcFE2dS4OUUkE6ScwkCQg00CoDQSOw0UrdZMpVPN2xFAuQza7NeWMXqQ4E0s4rw9JskkqpsAXR
aNnGa9Xmk0i68uv6MZCZ7LcbxsitMa9I5upXK+zZgctTLOVKHw9PCUI2zVLa11E9JMQc2t7kQe4Y
wJRJ3mWgryqYrDEeoulXG5slcROUTpNX+sET9LTT8meiuGpmquMLUtqbujrl5DNVSytBEKr+jAsz
ltEYbsaZxartWO8B1aCzlU6VRcUNgBx42cCE4iIvOY1kvSfR8IR9gxH70z1mOTBJP+JH8nz91JYv
8y8lsWBd6opfqSooRXsO7G9MYvg/x+EQYxEWbu89DLYRsr39foXsUlyEqvX/Mfg1jnh2WbO35gOZ
bMCoo4LeU9SviXVoVitgS57OvDMZLUwcy1l1wbeKBjLJEnornkJsMZ1u6/u1HPFXtCFK3TkF4TEY
RMpjjM8MT3qOPm7JM9m4GTdVhnGQ8DDdDNzs9tldoVn0VQ32SbD1Csy1YDNLaLbDDthstaUSWybY
K9qfZOSZI0jrZI3F3vC30gEbIDt2mxh2W+z4aii15BtDJxKZaAo6DamoFEkvx2kBQ1rZ6eepkyy2
L7BsZWMVf7rTutu3JNXn5ASVOGVaX0laP+vgOXI7PWWABNM3L3O90Nh8PqKYsJrkWJKAc5pCjmf0
6FAjL9djaTry63dAA8ux3IXtU4B33MR2bsP329E1SJ5Fx/OcrBAiZ0WbhtMEsjmArIEHcQcIBagi
U+vh3Wv27BnJux6NvuUxP1Z2dMo3qP6vpJeWNOKcdEFvJNOxO1yQzZy2XmrU8tx28zOx9c1kfSTb
tXmLxRzWGRUxh51FCOL8kvR4yqX5804yUVq0sKevMZvH+CY66uVaQnnRATwnKfgReaMmgIgCY+NG
+zM92c673d1otn/fbbVd/CvYrGirJX/snJ7wTgYpk9HhDHqnAsuVwsL6M93G2PKNQuUcn/1eKwss
xeIUSE6KgocpYyv3pe/QSHGRjh1cMq3zEjvQEaEOYZNY0gTsxuu8LcvIX1JCeNyPnqwqrYFS0Ja8
1tQsdVvHkJYEJF/VmbQVaovmhgLiUNOBHG2gteySM79hoRdo4MyGa1s/5AfPhnl5YMdotW92+RD/
khJ0f9uNktJHcItGrNoc9mNpeja6blByyDZ2/Sjt0UyzJihLge05e8KLk8tpCNH4Pwe2stXe+ptf
rT2hpShbbWvRZhkQDc8ZKTEIqsq+JhIBqSSFXDSWogV2wiwF/YnTIW7tIks2ye8hPeV5aLWt3Wz6
6TUyJrMHBll2INqJ93bvIUN4COs99X2IslW1jtda/L3lT0l+9NimS341wWtdnHjwewKASbYbYycA
xpi/yRF5VR696bU7ub6Nhp2XrOwyXXTa5+jSIKph6BCZS2mhdWvkPPIQO6OfwDfb2wBTTKrjY2qt
coft5/WnsDRWNBvBf8gJz7yRJzljJcj1M+LYYJ4YxvbQh7khlvJDvtmob7cV9hpWpnWjW5vnuSRh
pk5so0vo+pd89Vd/u9yzLxEsZZ7nGe1HuNgnQ7ffjT+xyx0goTzoxdF6/mw+xhuMVq51cKxSFWwl
T9qmSwtQtf0HTPzWuxlgUt0EcGY+TRJZageElOCkrzi7y8byjNv5JZ85g11Cq1IGPMjT+EyAsibt
2UEKzdiwBqTd5Nf8fgD80Fvzo/ksR9/CcGvo8KdJe4luWYK2qSr6ef34F3Xi2fcI6hfl0iCua5wD
wEQzcys7BuoPxdomD20+zmuXLOjCmsus7iqQ6ex4srK9fNBb079FKe+j28z7Duhdj76Gh1l7TaZu
6e/hNj2pr7eys33jH0AE26Jpxuo+Zae3b99kh1juGrjqYhg7x3jA+mcqZUyQRC9J4ziT/dlR71CO
A5b1pkMO2l+FBF2lJEhf6GGJTTGC0uTYCEcwjRbfN1bsrIXLizr6jCNB2nQNCyu9KBye2sp87/bF
UTPr0MTYwW5tAmaVJUGQyFi3BU3AEjvFt+1te5pu+RY9lfDCzOsi+6XuvwvT33sShKliLOVRBa4K
W6IbT5fNzu/MQd0rOsasH4dgl5VmcUhTa6jMEoPgbA/49ergR46eOysfs3zEGAlD5pOhgUj4GJ7B
s1HnDEFxczImoCnWDwo6dU73+mjmzqexQ/sSAudjdep3ax7Goq9G/9IWzD6bWlnXShzEUNnGx9Ae
q/tKs0qg523YU+5SpwkcTe3+E1mm6lxRFVmVxarUEDPS1TH8qDje1b6rN4/R79QnW5Jusg69xTc0
+EUSS6PFvnevH/diWHVGWuDYKLKw0sbZbPFbCWvPgIUw2pwex8JWohU+l2kxFWNBhiYjq32pqqmP
fMXQ4WYbpz0A0b8xy31q//4vDP0lIph9jXtYl1KBIXUGiMAgPPob0hVGlt8m+0tEMPZxm+dsmrUv
UnSwbUNsNXfauG3Swzje6Pmz4a880fmxf3uhZwQFTTrxCjh3LbgqN8VvclAssuZ9LiVVoKL/uRzt
8nKaiatV0oACNe3yAa3b0KEY+d/GK+97Of46IySoUK8gtZYQEDK2VMUo5gjkj8x6UzFf1NrtyxzN
r+ZT54//fnwoGAEUVkdOXLivFHCYMdaNzM4Zdvt5nzQ0g7d4c598ZMUxtVeT1bOOukZPuK4xkGOv
C0Cvob+Z3j8X79lkdc+8KR+vS/uyl8v+ciZcW8A1EmddMDy9/vQHE1sqNBtNbf2u3g0rWfA1noR7
4xl6MYyIw8GjLyE2kD94Vv3vV8/AXTjjRrR5wNPTmtlhkD/j5wDbzrG7qz36tvR75dgWjcwZIcHI
pFGlNtOIYws/X6FknX2JxlwULo72CqHFZ6Vj4ZUiz4KnCxyNmGzzMi+fTWt86+/udOslfcJA8HUy
i6V/SPY/ZAR+OuJrTWSATEtNI7BogsaKfMueXuLfzSZ9rSWT3dzM+UCkBT95YJZHbwUEbtHvPfsC
wZB0U6X6FcUXRAh/UPqvHWVrmMAsv87pYsXpnFMhSsbER9EYZTEfaGBFjndv2Nr+LXH7nbIi8Csc
ieYKuK8R8WpQyjf+bWA9eLsYQEpr4doaFcFeTXkSRW0FKuQxeGKooZW27KwuYBQfL4qsGMRSkBCS
0beE7pBL7V5VhlK1fqy7fgbIZqOjbochQazUxHSOF/2kof96/Z5EgzUT1BW0FWEnBRZSfE01nYVl
dNJiFkep7haaxm1JTYFLVtJj4sWxRUd5Rf4XqRH4ZnMRa05aXrLXxH2d5zWojQ0NUqvz6whb7Ggy
tNagTsZP1soBsa5zOAv0uY7/4pCiwKKjuVs1xEpW24Zk1CaFuFJ5Ij6xptSUsn2UGbe5F91V/tqQ
7Kxfv9FjFFCgKJwZqiHwiIog5WlNiespvc3yjzQYrAkQVNe5WjzJMyrCM85IM5VlzomrTjvSKWbW
YgQy78xpXNH1a+yI71geYhohAHAVbQJAtJJ/sD4pTN1D68h1lr5u/9vJ6VRTMJSAPJAsnhzpg7yN
fM3NmmGrTa40hvel3x0zkphJc8uJpWLbWBlnu8rojiO9I70tIU8U7KY0sWhZrrVWiG/+S3QMCsHh
zDCI2DuaqWkle4VH3ImfGu59jolqhbeYIJk8t6iRGot7/z+8EE6x1BiuAhrEDOFehzJXY5YW1E2I
aupy5nTxYzr+CepsxVNduFcC9x4tSZwQrKMRHJIay7QBMl0xd5RuDcnVgLWxVuBckNELEoInEk1j
EdWkYW4wTeHWyNg+luPO9qKEAmaO5ysczV8siA+g9dHhi+ObBw2Fo/O7PohUw9NcNFv5Rz6iBkdg
0jfXpXTp3FQFrZE6ivHQJ8J7MEYFWfoupq7fYJtOGGEZXogCc7LCzIIhQC82hdDhPUBdCmRqFk/h
2GXUDbRNpCubBD3Sk4SdY9qzPFTb6zwtyDmIIfnDMUKALUjCyaVZ1yZaUlHX490291Gi7eym+pmN
z3USOLJqkvjHf6CoQdAxdsN0IGhfGoKC936n5aA4+irygUF8aFPyXFeNbtVYdGbpSRjskdyX7CnX
xxXfZGbnm6CgIPpVeGGaCACajbHvhVFOXaY51PsgwL2Q213fHqLGuc7m0gtQKTcA9ghTgCn7SzZL
NA17WGSI1ywRM1XfhxYQdF5txdy9TmhRXACMYkBrAoOazB9yZsYZ7wemTR51schq08h/GvKhVw9N
2zt9v3J1S6SgM4xZIeqciN3OvFaIDhUFfEckeyaUtC221k/3LW6H4oVS+ktD0ByNoUcJIkHmGt3o
RH357DOMv1d/8gyL75rAqqVhW/vefRSuqfylG9MURWbY2QOsGXmOE84Oss2G3s/5xNyUZdScCED+
egBANvzOUMLP65f2re14ZvOcmCAejR9WUxaNzGUq+nK3cgjM4U1Kk+JG7xT+S5l6LLYnIbvncXfo
0qk4SXUbv4+dZDiBYkyt6UHGfauOVf5y/dsWzwGjgUh24achPtAo6JV+MBLmemX+a2zeVb81Mz99
T71wRaF+ixS+TgFur6wbmHjU5flTzo488sryf81EPkqmPtmSYnuZvsNopDUpZoCUZpvXf5ohdVTl
4zqXSyaDwtvGKJuqIo0pXIAWZiN2xXvM7ePNNulXOFs6w/O/Ljjz1KOSwhL8ddTdxnEbW8m0TZ6v
czC/BFGXwRhhCSxhHMUEcnl4jTHVo+EHumvkt36A16geDP39Oo2lUwKkrI4/P2tLOmuEswtKaNIk
mZzrrpcec/DSNis1wKWDmptX0dZG9HkM9JJAOA6+rpSl7lbBhnbW6O8K5RS2K5Hv0lHB0mAPhUb5
vNr6ksqIDeRxPQ7Mrdg2CJ3ysTdWtPCi3jonIYjyqGSpMWDXuStL/lY3yn3CsUDLwMBntFFL36oG
eR9WAGUulBU3fekIdR3vVNdkBI5iG0ifeFOjzXor9zZVxG2lxvof7aC2a0nwJeN5RujrCM6EgSed
FHetCp0VAEy6sxR6IyloupcqU04Vk5P/cmtYzoghEKiHb11yLalGQyk4cwt0Lck8d3zDM+NqbX5y
UTj+khFb5BRMaPXRBDJBpRt3aa30u6EfftVhvP33j0nnFFguKsw15t8upVAKevTRYNuk2+i+mTaR
1VeJc53EkiwYMlMRgWKl1zfA93EiyKxPPnSCVFhqX1uT6qZqhNmzNaDxBUoQNzxZXUGrB+fCwx2L
IZAQRTBXl3/08Len6ugp5oSRpOscLfgcF3QEbxilgqlNI3CUVHvdeDAAAt7qqa2r7og88XVaC5Lw
lxaVRQ+A90jfZ7PAyQ0x1WEnGZFlrK1bWzw4OGvYuCZT9D0IDCGl2XE5gmmAotBsbFwpsG1qqiyl
GmuzUtFOdZ2pBRWOSg5G1FC3gmvzhetw/mobxfAMFYmXsvmVK8zKlMfrBBZP7YyAwFDkT5PsaSAQ
Km9xclujxp/5++s0Fg9trgogXSUzzRAUOKD1/boYM92lzV6hn8V0EwKaIV7zPudPFUwqzuovmfkz
zs5K64giVS1YSdDHtMHyyHjL0xRtEbkSWnU9frR5S/cly/ljkBQr6m7JG8IMIYY5EKDIssYEB5Tw
NvCmbDBcGqFrtBt3GRa7T8+IOE2DVLsgeFTTj5Y+dNpaeflb3xYcsQvSgmpSS6mcQh2kMQtlKqQ5
VNW0BU69rUNL/cq0xPI9gHYTbZfx5K5ebwWaCYgnj4FDrLtQdWIwUTf2cSSrZRcbbpPmTjv4hzEJ
DkiCbJoRHUjeUWXBMSowbYgU+kMev14Xr6U3AiMDLxRTnMi9CO5amWhxl8PauGqHXoEkUWMrlOU1
d3fBfs5IE7IBb2rOVAjO1IREcp6WleHCMzSH6i3KE6fXHqIot/rQ6dvP60wtxRgaavQcu4nmPnMx
kUAjFkuDJxuugjWrw2Ns2Hm+8aRdIXs77kt2wyp7Mp6kbnjGRG7FAaiJEenrH7GkvhHO6ZgCUwE2
Inr4Rd1CWpuUuye/cTx511WWAZTQxP73ZChR0OWMlAKHx3D5cGMK79IfI+ZKPdv0vNv5CKdaf1Ng
3M1XV4gtKSPUNxDUgyJTxIWceluyuO415ibAqXaMTGm3SU2w2lYtmKMa6ZoJXFKwyCHoBOYCDqzY
ezCOki/FIUFgykO4WhSjjcjpd1YeqSvu/iJncyM98tecIJtweYxGl+SUd+Bs7JpdU+tovupzoLL4
N0HIdtev7FtLy6xzsNT0H2KCzqENNWgNj9YdlBATOv2YYA6c5kZsSpWHzZXy1JldqdU28cN8owzp
hqqoXJFGfcq9HNsFphyQjSRQrd7TlXujLsrNkJTkgKgo20ljFN2QcK3+uaQp5qPRkG+ci5OCpgjC
nMpVyphb5uMzMBX2OK0VO7BMAo4VVwwZjq9AIg7KbDQQK7uYLP9TKOX7KI/VilOw9CyZjAwjGnUM
YCYK70UFfvvQNBRnT3sr8VAHbNvjYGD3glJtGzVYacpakivktOcgRVYJwr1LuRoxFxZirJy5U9or
J0oSzEiMvN9qgJf+mQxD516XrUV6CmHYxza7cVxgj7djzToO5zQgzKTj5IQ1RmDzU80z5zqlpcuC
CMsca0oBj/1l0888hlQimMzKZze400Nn5HiWQAOcVq5rkR849ejxnzN9ouUoajrmDBNXbpj121jN
902nWhM6zbKEr3haiwydkRL8eoOGoTIwlCGlBqng0AsBl5GyboWhJZUGZ5TM01wMJQ9B0ahR2Kl+
EOou9wqMc7GmNgN96hyDe2sh0RopQc30fdKhqjo79Tnb9ikzzDaccjMZpsfrorCUAtCYAXCEGR9p
nri5lHKvaNAmpkUIvrL7qPuU9MZmyTYZnFCPTZrHGx7e+559neqiaCB/bzCALKpEjF5HhZcRj0CU
FvkhbbX7ysjvtUA7UlY/XCe1KBrwJuBLqNB+Yq0gQOv02CXI1chackuCeWfs2kKLJW4QHcP5xVQE
GlKFWKIBkFXF00F3u7LZ97xyIs//UQTyjUbln9e5WVKBZ6REbzvpgfowGSAVa/WBsj8heQEKoQNU
czNKV2gtsYVpeMwtUmzDVTRB3OEndEjSGLrbo1FBPrapxbtNIm2vc7RGRZD0SZH7CCldfV6/VEwP
xYD+f6tY6/5cosKhzLmKWBk5zvn3ZxoPPCqFkkLjqW16E4YH1Qe0ADq4JdlYURIL8oaiFDQegmTE
Q2JM0OnoFxgJUnVDlT3QNpRvgnHMVvTdghjAcURaEMk7CJ44iulxn4ykCrg71OE2mzgcD1yiNUrA
0YrbPynxkhXHZ4ktjSNRBx8CY7ai7c2oppXtkHOXsuRPGaahlQ6YALouCwuRLIXpg6jBTTUAT3N5
S3Va0bTvG+5WraUmZrWHQHj1ZkKT8HtebK4TW1CxaAqDL4GiNfyJr0DkTCRSBc6EEbbcVaKpMOVI
BYIwC58Kja5I+NJlIX8GSBpA4TDENZdcAa6vnAJScTdS/tTZgVeSw0AsybHynLz8B6Y4qjRz7IKf
gpzDEy9GXo3Y0tU+tNlDppzitbT0wlOaw7N/SMzsnp1bHAUh53BUXAWzuaiPOD5mMWQfSIz92sTi
0skhBprDFqRT4VlfklKHMC37Etx0+s8uIof8uUoqcyo+4BuuPNsl0UN7CsrKGAHTAY1xSSqpcsY7
FLFcIEGFuhWUm9voYDRm/4hC0vU7WkqZ0HNagr0YYwM7fisZJ5hY6WH6CdwP/oAlZZ25keKNMazQ
W7qwv+Q0MUHY+yP2LSkgp4c3VX1Uy5vhhcm/rzO1fH4G/Af0nqAdTL08P4UZUm2MGnf7/r0Ofyja
c8rtvm5N7t+pWmwP8UrAsSgb9C9BwVvuaE8NX504GsGwMowlG1l5jaf7XL7pynpF+S2pCsYoYgFZ
g/0Q8fryTlZGVMc4CvAuwIi6/L4v1zCBlm4JHvn8aGXCUTi4PMCJDWOddonndmpvKZmLlkfb0z5V
9eP6RS3xgrnbGZIA8KHfqkpA/qobpYage0GDUWPeFg+8ktNTpmbb65QWOaI6evRQeJ/RUi858htU
PSbNg9yRHzJW9OXhA1IqwX8ouMwKAqUDhN2oKwpGo9CavOdy5bmVZ8fUaoEJqD9d5+TbODGi/rk3
FL0KCJjQtDBbxzOdl6aNpiSy7LmAnogcnG69N5Smtioti6ymDLIbJYleVNWoNkihTVav99Ihy/Vs
26aKdBeNCmDmpgDwOgHBsskuRksWkceTGlSD2QCobnP9g2dtJSQmv/o3kMMCCBuaFy+/t9T0cWh0
7rnNJJ+8yr/PpJvMe0y6bktRkRr523V6S49x7hf5P3qCRvOiwM+7XPLcftjweuOhOl37H1gycJ3M
UrByzpfoksoSzkuhnucGVP3NPUU39Si1KyRM0NFihrGCiMVzojo2K20tHbD0cNB3Ntf0kHT99nCM
KYnHGNsc3LD/UCHOUvPTKNZSHEtvhsszGYQSSKYIggbQBoOETeS56agnO8y0xFslJm9NqWFyXWJr
a5sX7g37hAkgzGW0kCOXcSknCvasek0ApUPpgxp+li328YUPLCjtLFoRyQUDgSBsbs2AOGJwT/CC
eDGhGbhIJDeWWlvLo22QjpbS3YwdZgYjS4s9a8rXrPrCnSHVyQC0MYd/MO2X/HmZkYxJoc/vAEBq
sRlIvrkmlEs0MIQoI8mJbDXYu6RRVtIQYe+f5Ea9uu0YdkplqsPjleP7TmXuEESuGPYbuzVE1HRf
KekwFBAMFe/LDzSTcEwdayup1Pk8LvXGJZVvutRTOBp4PJdlveVpwAbqVvj4LuAzBVR7KadQGGIg
5slzN2KfeW7S7Hry6vVY496c0u7+uqZYPq6/ZGbBP1PYbS+nHglzvKNMqo4h16aD4mW7PONrewa+
P6FLhgRVGwLJI2wnMKRnJq3twKZbvh2GFc23RAV5VYI0DdHRoy081DSs4YB0KneN/iP1DEuWHR2N
VFEdmTFZ8XYW/FM4wDpoAZtGmXNCl4dXkaFJlaKAFDRO2t7JY2dR7WbsMdOfOCy+T9Qnv5echOcr
TSELdnamDGw4XceYJjKvl5QRuRR1QXGYef1TiZ4r4O7rk1mkTsG2KnmYAqcu0VgXGnfefVY5srSR
dJMPd3IQv2qe8VSl/xaKAkhHBME80GjQFklQDbr8IkB6UxIite9W0XvWDWbIrC4/wPgMz2qLweOV
e154gKjlypg4AA4F8sCCV4ucYtXAw/ZcP4FSrDoJiP45gHr+9euY3XQDzbMI5g06v56z19FLsg8Y
mBrHPEJdxRu4hGY5/LhO5LvC1ylmTpHc0wC+DsV1SSTXw7iXJCj8qRwcXltJ9yNAcy4sZzHa4/gr
1X9fJ7jgHYAi0tro0QUyNLp1LykqpNearKkkFzmYodqUkqJgjb0qq8ADm5rhJ+uqSDUx5pE+SahH
tVaJrt3GrOuG//v+hVmAAeA8V9w0NF5ffgqtu1IyMiq5SkpRky/Lj0HrwpVr/DakB+GkdDYICI1R
Lv0W2Y3dwMecgGEjMVU13Wt6ZgNTzySjYfHGSbJN3ZwMEt9hUsFpJZN3/75nEJ8wN/DOUKZAtBIE
lmY681HPldxePUTVi9duDSwsGrbXr3ZBnV9QEY6zqMaYelyXXKl4rY17MmbIFa7Q+O4zg5M5EzRv
bYR9EqSnlRrgwfmx/4DUSZhstxivjHJ7fMzZipZbMIGo7KKBFIUXA7l3gdDUt0o/Kan/EPlb9Azb
MYBMpshq47d/f2jndASbodesrRuW+A/YgAeJKA9lVW2MYsVaLFimC24ElR1OZe1ThmOLogk1kQNW
lniUmVmgW93aFS0KvK5yPG4Nvc5MXH5RDmXRKkbtP0z5W4JdX5odKcaOSMo91fZBkdhRdU+BfjS4
tVru2wGwutfP9Bta5Pzkzr9AuDyWBn7h143/8CNkJhoQiMl6O3XbY6ibQWwVIVJHVuVZN1ZarsjN
0knDKs/5AWPOWQrOWakmBsxR5z9osemNm6jeNtjE0m6HtX1xS69Nx5wdqrh4D/jPpfKaJGBsS4z4
D0l1VxQbo90G/YpsLr2BcxKC2uglqubepPkPcxJRIpXJyK0OILqSrbTqLlkhQ0FXIWw4upREX4an
maEHYRU8NPdjeKjDP0N1bApAt/gfbXXnyeEKvUUjdEZQjHOyiVZaJTfBQ8aY2U1/SinaYGmLybzA
muSbHJgTavhQJFFtXhfNJf1lIMUMSHskqRBAXt7aXG7V2wmE46pw/oe0L+2Rkwe6/UVI7MtXlt5m
p2dJ5gvKZDJgMGBWA7/+Hkb3fdPt5jbKcxVlkUZKYbuqXK46dSqzMcOdvHFUj0cdpbw7Gzz21+Ut
HeGpPEFLyjbHvWk1Seh0ituMT1MWuREmBK/1byy02VkoiSP4nW91/ENYWAU+j6EpeBKq2c4Y31hz
k5i/uV26tXULpBlC4TK+UxsX+W5leh+KYyNtqrzfkmrlhliyi9MPEVZskURG34qahHV/Q+P3Rn1N
hhX1WRaho7MJMFUAzAX3Qp10mBJVS0IGPWkjEF5mpdv2a0WqJV1BKQw8+XiIo7tVWMnQqVrqmDEJ
WxDGle8Dq16VfJeGrdX+yuznf1eUU2GCrduJXme8tROE76B4GfSbTHlMaldt2uD/T5AQJVS5AsBR
YyUhIZnPxj8KLTy9wfhvSV2RJO7fTBAO8D+aC5DwcXBc57ZmtbBmLUr5U1UETipvGsVn1QZoRT+Z
AidauWK/Tff0WS6KE+7YTtFTdNdl/EnHjYc6n1r4SvIxWb9jM1RNxbfHz5FsDLICgBEvHECFNNnG
M+G7RdExhP1UmUEMI9Lkp6muNlTSMdPK5mE9SLlXNtm+JfLX9QNcEojXFnJEc5EWHVXn25ordd2b
Wa4AMOu4VWHuqPxqtbjtDOL1ZI37ZEkaHltIsqFehU4O4RBVXloV15jyNGSk8IzG+ogwSiaq7R+g
6Xsisb72KBDvItAg4zWAvkW8B4CwEXECds7KhqHz4WmSM8/qjdtCm15lqTwgr+3FtHvUqihoK3sl
FzIf06n2CGJFzMBIrNgcM4hFYAGOhsxz5Ob1+sGtiRBcdKrVUCQjQf43Uw85bTcoeK6Y3Oz5zldh
4YWDZDbYx5H/+g7MTt6sNYsT1lkkDp0430yWs8V1sSP12/WFXB7RuZRZZ06k6KZDwG6J2FweQEIo
l16hOV6uHCnN9glyEq1zh0Lk8brQtaXN3uZEKCV5pPYthGodWlljAEDLwKmUFWue1fliAwH9xLgJ
oBdRyjiXMmb6xAYDUvSicbW68qyGe2gipekaGmtNkqANkTMWUjYWcdhKB2QXBjkYym22VlZf3DUF
EcjMR4/ktbAebhTd0DBIMSbNL5ynqq/81fv4IpwD2AaJyhnUA7NF5l+QUklMtvUBsTAfLKDpY9CG
Weg5po/NpsiS71bnDE1zPqginq5rxaVNQTKUGGErsmEgtjo/r4IWelN0Ds4rUTGiusBwxyHVrc11
KQu7iCwFokbEGiCdELPXZqHHTYTbLHTUYg/qBLdV4n1mPlyXsqARZ1Lmn59oeCwlapYACBEqtg3q
xhdmHpKWbaRqhbXx4oE4Hxfe73ggIvWEtNO83BNBg8ZSTGlGYKNFv7Iu39iJ7RvFExu+qvo+b947
WXFHY88HdGP0WwBOgusLFe+Ub/lICAPFgk1Fd9u5fGDogX+NC4JbUvETg/jF8DIeAcxfi76Xzm0G
/s+QfBsQCcHG1Bgkyk6Cl0QaTduit+7kXtpZ+uP15SydG/oPbRQ3gP3B2/N8OQMggzZNBhIqYLaS
IstTo4dGBuyZrbxtFwXZMyk6SATQziy4wNYsaquzRxIa9rahmBQlB4nMPGtYo8VZsirQtiKLrgCc
DjyMsKK4isFrJZMw0pL3KM5B9Y55z/71bbsI2JCil4GZgypi96CFwumAm6CQioJlYd695ONTZzF/
Uto91Td2BtL/OvamCuMdSkzYXpF8ub4Zfo1fJsYNzBZ9vj61G2U71rQ0lEBraGCQy2RvZRO96A+D
NO0qi2wtkIuTG91qNnJb+TX9UadrjMpLH+GgKQVMHfCbwESef0RNoohhtmMWlk9FuMZXc5GCweai
3x3ZCdTiv9Xy/H8HYTuTUiumYZyjhWHvlPssCoeuuyV9tnPkYB6CQO6tjG3tZOsUw4OT7EqmPsHj
rGSDLo0QHZioBuPVjUPWv7lrT7xNrRNw6vRjHo70t8Y+AY+s+IpHWxIBTQLMD+BSDJGYt/pEBFEn
jOIE9Dysf1Tdg3L3z+g07CZof/4KmD/gRECSUKNU6zIPI8NwpeqGucqIgPsuRaL+um4uLsWBzwLy
BJhfS3gHjmnU5h2v8pB3w55HO7Ms7qku7a9LufQkmMAG9UdG2p55eYRrs57auul0JQ+T0TzoqG+o
9EOOqsd8/LwuaCE0gCTY2JyZwCNaTLhYhMnxGKk4Gtp4pKJu96MtwK+SHcqu8ZQx9UwdQWS0hopb
MoAzwcLrfYpNe5RSCDZZmPDK7csXoh/YoG9pzrysl3yGvzBFfvI1XDzd+IXQ1US60Amvb4H4DJ51
B7OAUPwGIwGGNgonCi4qYLcnMw+rHiTBKYaEYbYA35twPbp1N6IW/h/kfcf/wCQDySss3EqobSEp
AntTxhedtZjrQllRI9U6mHuuKak3KQXdpKXerzzBL+/1uYsTDh3lJYQYIoqclr00gECnCBO9O5gU
LwELU9d8YutvgzSsCPuGJZyH6pCGAjmo9pHyAuHZuU1WM/d0HU8FLCVHsALYyYOeMuJ3LPJTiTMv
b0m7MXK99dEAJ21L26K3UcXrvVLmyS5ux8y3h4KuQO6WjhvFWdgVPAYYmARXwdHvWIwVg0t3ils9
Ml5yk+41Gu1HFt1XxUOdAr54/cQXdd1CayW4aPD8Q0X6fCsMpUmGjphFaCn3w4+Eb3sN7n2otij8
Vhh3VSVu2T+a1kFVGncGyWSv9MDUzfXPWLjQUMZDzxHwHSCWENHPZQVcThwVZVjH6GObtMoOlD4d
V66TJdflmCBLRaws404RooZW0XMVb6cytDFXtXulli+vnOCSCz6VIBiQZoy1Cj75MkwQghD1M5me
9BURFwNs4RSQOEK7D/o7gBY3Zi06uVAa3qoc6Z0inGQMR7d3uvQjClT+W9/aI5g3ma9HOzWRXV4E
tXmg9Beo0fhN1HpJ/jWWP4p7sDJMQ8DbLceLy1A3nYwqy/XzXNgHbLECA0OKC0ArYR9aqUuLQUFT
rpmO27FtPpmu1G5Sr+VZL1qUsRmoRqONFUUjG0RxgslMudEphd4XeNrruWsx2yep7AERHnTGQf5g
5JWhOs4ML4t8aRW8sKBQZ9Lnn58chVNg2kuRIC8ug6bKvp/4vaQcMvLrP2zm/NpxkBNFr76QtSOm
k40AOMItRBIeOpnbVpmfJmsvnu+kquAVkaqeH+HgiUA/smAecuFEkpTAFcSYWsswtSx+6JH7bxx3
AtyKp3c1w1woTN6b52baYUE2wCCC/cxTs9wl9iF9IeQhHjbt4CkM04WdYVvYt0pUHyS+8pxZ8Bd4
GSE7DJYbRIjiiCfSclBOqVYR0hLsT4aNVkjMdF4DBS0dL7Bg4CFyYHGWCDJgzjANvakXYcV/xYO8
JdG+LSc3sb+uH/BlUgw18ZndE81NoEAT26FlhWZ21tIyrKyjA8Arab7sKPNGANGcDw6K1Mhcsc+F
6/ZMouD106GlKbiO4QlBI1dhTFFa+Cz7Uqvc7zGF4fryFo0UbE5AdwN4DSCkoMBKouXapPMyHEcv
LTmO6rW0Hp2m8eu69WJivmbdvu515Cz0p4qs5EaWHouIKGYuJNwvAM+LPoICcYc0DGK5krkFH1yZ
JHeR3W8qS3rkbHwvytjVu/45Hxo3mppp5dpZUlZYFbLgoPdCiCM47GQk4JQGTDIs5EjaNG1VvI2N
JK+kEhak2EBPA6SN9xIuU8F6HTOhKa0yFg5VYwXcnoY92JKVldBpQVWRFUHwhJf93Lsm7GUjmZVj
9ToLO/0Hje9JIW0jWdkpRNk4DNMqOJAQ/ft1/VlaGR67c2coXmlgSTj3snVVmnWnlFWYZ63tmUqJ
GXW9vsY2umASEADtAEEOknXf9OcnvpxOSRFLUlOF4EV5lmlA4n5nxdwj5p9VpMHC9XgmS7g3mJ7a
VYnsQGiMKD9O+k3SjAfD4Suaf3lYUHoZKTNge5AoEEGNRpHLpKmKOpT1TdcN2k5XK31TD+khTdm9
Sur3tpXVjWUnax2bl5EsJIPrdg61gOsXITgUhjAqChgHx/xQpngiOffIBElp5mtOKEdrHT+LCwWD
EoqFM0bqArZSVXkJnEUd8lfQ5QCrNaEdoHMxPjHNguTfy0x4ZM9sxUhNoK4l9l3X+ArFoUUbKry6
ARTuwW7eM3IDBskNin3vJQm01UDn0gYwYwLPQIToeBKiP/DcBnjN1cpq0habx4zNyFPVkzpANa9b
2uWFh+FcIP6Ep0a+5aIG1Jt1QRVqdmFt/XYcyUUfokez10JdS1UsHJiCThzV0mcWZlzh58txeFYR
ixldmGqKLxMJcWuWHPqGegdTtb8yFgN71Gyvr24heT1PCNVnThfkE/D7XGrJC7PJsrYNjVx7KFsH
4EVt7/Sxi1pQlRi3E8EAoiz90WHMmxkRv0/vU9qs+OmFtMb8FUAfAJqGGqx4HeQTJWnUlW1Ym7lv
DgHuTbejQTP+1LV7RZLdssSwHbQIrKz+0umcy53P5MTBSZldcT5Ubdh9cdu3dTeTQgbqnsk37pNX
KxiTYECxSnMxBtxae7UsXMJn0kVS9jyeDNzBkC4T+Vfdf3K+jWPdHZQmgFMfmx0otcCE4+u4g68v
/NKxz2WleUILMIcKEnHn6x6Q7bTSvobk4tMw9irfZwwFzs6dmia4LupimBaQa2ey1HNZoATF4KSk
g4bNzExbFj20+mvBQWaQuwX4ocdKctnHT40/FM08Vv42d36jJlnz4F+nPohfIqSO9BFl/ibu21BN
+r3hgBNi2FLjV67at6NOVnR64U06rxuZcfgm7Kf4Jm212gLVYd6GzKTqp61x+YD0kTO6UynXX93U
8dojY9ROQQaKh84FZ2zPNl3K+9esrotyo/e8C6Yozdlj1aJsFWOo8EdTpIy6ZKDWscwLlYGjIeNG
MJkqedIxCaLxwVafSVtFpizfJhh9Ke+Hxky1G1sqkgei8WKNPP5iYMP3vqpzxVLHixOPg/MTbjon
G1RjxAm7clBuh136oO2sXXSQA7aXXKK6vNuaN8fyw4xdY++vzU1bdGLID/3vBwjqTGptqI1iasP2
B0s3uhs/qUGe3QzD70nepVXnWvu68jNlJYhduBqQU1YBVUG/AhoIRM1mPM26BOvuSEc9ZkaR26lF
vhusqH+z8igOV0xp3sjz1yhU6kSgqMBZUdYOGIfCdKjcnFQ7FdgcS91nVum3yETmw2uuY8zUWsvW
wk2LsgcaEfAnsq4ijxOMldpMUduQ5KrmZXHGXaOf4s315S05Y6DocQuA1n2mvT5XI8lo61a2aBdW
+U1LfkbqH1Vbif4WUnt4dJzIEGIGK4otOW4hwzR+yH1Y0UNfBzwoq1sOGoPmBuCY5sV0uxu1uaur
XzFA2dcXuej0T79AuHIwCH2KO551iNwPSdzd1Y3mZ/WfJEOfdNDe2Fp7U/Puuc3WOBuXDhE5Iajr
3EcPyqTz7WVJozpSXXWhNNnysUyN0kW3QPRyfX2LUpBmQHYehSPkUM+lgK4mrphad6FhlPKeqnW1
N9BdvAJZXHg+I9OHoBakEEBpouRyLiaq+zRimdaF6Ofb6L/sremVnrpnr5rX3hf6ynV5MZhx9nCn
4oS9S7S+7RhRu5ATtOEaZMhAIDt07zo3E39iaXfLaml6QHsh2vg1pbjRzAi5IcXuPHD3kGCa4tZH
nkO+R0t3iqp2bu/pUPQbOZn4ppHQm6urUfVaZQ69L+UJTOsxWWsruoyyAP6fMeyoKAAtcEHLP+I5
pDfE7sNcYsmnVtHEK3itPJY8Vm6nhkXozdYo2A4wtgFcPGxqDwqIZX9f15ALM8dX4On13T4N0j3x
BdZpVt+MKeWAlGt7kuduncT7tl0jTrpQxFkM1BB5Ow0N2mI5XEpGgLfUjsPSDfojtltzAMULR//D
9eVcXALfcpByBvXznLASfLImFVnMx5qHFSrTPtXyr6IHOaBOR8ONSOlfl7a4eeC3+x9p86pPAlY1
tY0iRtQUmk4ReY5JpWCiIHyvkTz5V3f8vTCUnubOY7TRCpdqkVX1EFUND1GGcCs1OtC89y0yrRSb
l8/prxjhEq0ABEo1UGiFiW08o909Oqi9k6z4/cVtAykAOIXV2ZYFr0TkjjOS9Ni2tN4WyhCYVX3g
thJcP51FXfgrRgRudY6e2T1aTcNW/dP2B+6MXp8eK3VYkbOyHHEcsJVNzJAMHI2N7mULFY606Vyz
VVfc3uzVzsIN5JZgQ0hRAvGDhkTByTInU0kWDTyU0yr5WVoRyE2TOupdLpt9oAM37kdEHX2dZms4
2YUVgjkLFT/QUwDSJL7tKcNAAyunQ9hJjWdTvAbNOlDQSX39wJZWCC5VeAoMugDJ2vwZJ+aUKAS7
ppQDElwB00O1GV1CB8WrEyytswEdz9e6eRZ0ZGbRR3cnIByIWYVNVVkDOkF1GoAk0XK3qrvSteT0
D0lK9GsM7bi7vsI1ccLNZdea1qcmH0LO+caxpsZtwSngsigffCOyV+7lBWNG0zsUBuAO9PFeQKpa
tS60RB7CguY7Xe63KHj9K6QUSnkqQjBlvVM5qOPUITTpm95wv5HuMv1XFK1NylnUwL9L+b5MT1Sj
qDsgtVVtCDP6hvkkgZJVGEky/rtjgn9FIKOg9qCDseZcAZ0uta2mtaCAmCijtZ9K8xJN4XUVWFrJ
qQxhx1iXDLwopSEcmhGdYpnX1cgWR6/Xpcx6KzoLUGd/o6NQWBCdRSExwL3rZAzxopWPSYuxNIgA
013FlDyQaqLem9HIV9LgS/YL/gOkplEGBCpRsN/KabsOraoDass6euJQrMths0k1jpuJ6PVvwyL6
W1kObMMTKWr215e8FFABEQIAIcDymJtmzMZ3oiOVNE1SLmFnOXLH9rSTtFuDIlnV7/se8+XVNOyM
ncNXnp1LO42SEQoa3/UGMVlmGqC4SXk6hnoX6hINOtAZdO/cPPDk+foCl5wHShomWnaAqEOv7fn6
SIbKUeIkQ2g5iBXtqN5gPITpWmUue1qkr1XIl04T5Mcm1AhsTshGnouz8mzkhaSN4RhrTeg0fCCu
kdZmv3GScaKYImVrgzvGI8adRGYZrxWlljYWNw6IpNAIglMVIh6dTplS9OoUTqy+5RXx7dzZgZfg
D5WGn/Cjay7mQh7yBrqBAQdg7EMJR9zeXtbRMgYYU5ioWJbBXTBwenX/ISW/i+LXPx7lLAv5VUz9
QjUHQfH53iraBMSYZOPhS/imAFglGTByr4/3qrqinpdWAVHgcMDwLwVFYkDlz0WVGe+tRqv70DS7
wOR3UNetHg2bLvqkFnPjDkmrhDx35tqkhXkNZy5IRwFiTlEALYQkuohlsXLcdhlHuxBlsTeQDzs5
oH3Oo7jDf/aRse3+Od5D1yOuCLR6AuACxiQh9qcgFJ3KgshhrdwyzPmIEvakDummpGvcIheW+C0J
w3dAd+RghYJq2mgnrbMylcGY8wYe2GrcpjG4K1cDooUtBJ0+OhtUJAhQIBbkxAoZhmRyZDR0WvdM
xajwPEXi0a2s2m3BE82G9KPMV6KGpcWdChWeAEoM0DparOUwbtDukOzl+BP2P2of/2wC6CtGkXGm
HULWQLhr06JNOhD7yWHyKcudq6avplp5o7ZyK1x4MTgwQKlsPHEBLsfNdK7+DAMYuJI1SsiS5Kc6
6m5b+rmu3OtJf5upXpesEW9dppQAkkD/mgPkE4pwEHsuMe6VWNYGXQ9hjZupHT2tNLY2dbwChJap
pIKvevDkjh0rGUlR8vv6tl7m1DDZBJOhMIsVHSuY1CG4lh4QnNIwJztsm27bJvcFhkEUNRAyeVDK
R4d8seFnOj0V20rbpSQLTPNderT/deYgrgvUVm34N/Se4VsEWwSGDYMMqRmFVKoxV8MspBuOPAT2
QlnLIl76bTBdArWAMSFzxPMNGjq59ok9zhVBNTnmMjiRbh3pAVXHMWZelL2s7O381ecuDbsKTYLC
4gK+eIRzdLHk1tiRo9ZQ4xDH1Q/OiXKPTid1YxRS/uZQVfFHWaNeQ+VpXynmQ4MJsoesaJGEktZ4
72ffffY9gB4jGwDMCt6EAKUKvt1gGmqUCr6ntx+a/pkXPMgsbbOy6gsTmgHOAK7NBeV5wK/ghTIF
9pJ8rzr28y/rofc/UFT4Ih7/WabBwDzbpYHlO6k7PEZrFOKX99e3dLh1GakjQPWEcgZTlQhxf0+O
Axj2u+nZyo9J9wTe1iBTv0pWB6rau+Nar+HF02mWium7331RuDsF/ZXV2CpVip3NqjgwRt1rjcJf
2dd538TTO5Uxf8OJ4mJVRT8m8+n9QGilYkCzE2D8ef/FXPayWpW5qFYIKxJ0RSK0UHu5Jccu4DxI
Jc/0Oz/2lA6zUnw7uL62te0TvK5uSFkpdRAGZjQ30j5J4qzkCr7RLpe7h4GL3yn0i+Y/LXLyLubQ
i8Zl++wmfnKC/gCKgz6Q/fqO76Tn1jfWSi8XvmbeRED9QbkDQgncLOdHRsrWMjMV60pxE88YQj+x
MBSgau0Qc7feczVeycddXMaCQOHUKE0AuYyhI3GB2VtOfEjVj9r8YbJ+RdD8H11sJ0IZsBvA0AFU
OV9ZQ2qaqcZAjgSt5n5vRpJLETF63JbXQM5rooRNBIZflfISokZ6HCUbI9IiF6+NNQVZNC88HVD1
mK8gMUgz8zgbJjWCecl/4lLZmkn71OTaHQGGgLK99ouDIAbsVPeZtVbQvyyBzsd2IluIoWik1SrY
N8lRt7yJesT22UbpwArzUUl3FcYkZ/u4dwcD+BX/uuUtKAyIfNFEOWPfUP4VzjGuDWIqPcxCttAV
VY2how+OSwvlCa3Fa4DchZMExAhQb7hloF1FYYC2ShknOMlao7GH12IoGbTY9ra2sqoFu0OxZIbj
IDU9t7eda2fBbYoPwVkqD0Z3rPQAU1RJHeTTipzFBQH1gt4hlD2xf+dyqGElWkEkckREvpOcF8wF
S21lJct0EdXjcYKJUYixAWAC8kzQ/y7u6qSraXoEi8+U3pK2xgDRMFXQxJG5A2t9ba0j6rKdRBA5
r/vkqskwbQbv9CQ9ll/oHUlK90fh2z//qJ+K5Zmu6rjmrllr1bmsCn4LnQnQ8MC9pBhRigkhYpKn
x0nz8q/yPn/XA76d9qbHsn3ee2u5yOV9/StPUP0mNSrwN0Ne3x2cN0af0GIAWge9ClRjK31et7M1
YcIhFvUotSl6jY9p4gQswusvtj1r8C3pmDvoLrbxtIi96zIvnxbCjgrH2Bt12tEUK4wjYJT150p2
B/CcaJiFow1BFv2J+aZGrsbgK7fD6lkKFzo1qSYPI3RW+Y2B9/seXR3SSxWPx7S97YcYF4bl2X3i
Oel91/T76+ue91K4m2Awfw929g4n2qvTvpLzGnsNjtUioKyfECeBd+W6lKVIEw82OE+0OqMUKkaa
dc7Gsk+L9AguZx1WYW1puQdcpkmCWnL5dMNXrqhFHToRKHi1HAyNjSPjOE1v2mFAZAlbzAp3fFvR
1UtI0Kw3J4KE66iKZrZxBYLI6/jFjtaN/QcT+WKXB/RByd3f1NUOP29VAH0HDxRKnvKysrWzgIsT
PPkA0TRlfUhHIPqP5ejG4Ti42h3fyBvuV8/t1tr7K+JmO7gmTjRObkxTP0Dc4Ce6967+edQfWKAl
3rC9dR799I+xInHtJAXDZElr5JkE1amjuxn4bRw5Ug0KknogrSqf05Rsri9x6ZoHwhd9MJivgOZT
QaCk9CXoeHCinN0PfKMUX/S9XhuZsryNf4UIRl9pcTrGZZMeo0rNN91kfiRqrQAmB7zT9eUsBUzQ
0HlKL9KVc7PUuYkX6CtsKri3YwtAhmIdxk2012675sUwD3H6u6p343OdYYziIK841f+HcfwVLazS
alSj0FibHu3hIaJ/GvNGa72mQkspZmDLN43q19Vv87n7lXae3rzGeuJGvykb3aZ6Mpw33d6krFjZ
j+Xj/ftNgsfLc0wXwNA8OPpUinyjyjC0CKgAX3L0ozStMXiuboEQ9iBHjDlnVonLrEk2tc4Rl9Ae
7VEfsdE/ti3BxYaWV4+xw/CVpMqe27tB2aTZbuo2rER71YSL9knT9h1N/pNl/d2J2fJOfH+j13Zt
zKcj5zfqwfSGfN+7zkv8KMsrez47hUun8b+SRLYVA3U/wyznTTBqUISMNfEbHWCOFU1fdoV/xQhO
v9SdxGYcC3KcF9UKsluwn2eam/v2W3pI/qxIW8jdgGIUCUE87eb5XsL2SQlITeMWsAczD2TnPhrp
tuyfS612R3VTOS90n9YvmLd8wz7t5mbsQPK1B1+a8vP6dyxr2N/vEO9WNAgOnazDlYDSq5w8Y9MV
W326o+YIa3/IzXsz9VvWuKrhY8CfO5QYAd3HgW7dZs2TFO066Rd6yfVw5bNWtkd8V6T9xDRqYnv6
Pvkp2Zui2Y3JjlYPeKw1tHzSu8qbTHao2S5zfqvpTwzVJUqIhP+ogdSx090k2rFxU1Q+NQgAdndx
jklMtXWjcZfaY5CTtbLKsqs82cpZwU4sglMAPArUNY76S/lOj9lTdZdv0S37rL8lT9lRWqsDLt4C
J/KEu5tqI1qSbBXImSieNmOD6TR6FdVea/G1cckX7N+oGc/ef8aZ4B64GLtK8xoAEAvGUWixm5a5
R/J4D2So5vhM3rXJhMT5szZtzNab7N6N8ucxntkq9NxrEOxbrZvHK6q7GBaefpPgiwE0NCTWVthv
W9o2008d5HckJX4pTRut/Z1R22X9O2oYm+vKuXjQp4IFr8w1ddKrFjaTxDdlcdTK1NXIg1VhguhD
STaoTkYHznxm3ZI1jpyl9/apaMFtMF5pVjpBNJOlNxyFlMa3OVPc5IetrlHlLPndE1nf+3+izyar
nbTFr2ONka26TNxhzWSWbtNTCYLL1fUUHAIdTjBXxx0d1X2O+UAThm/JVrLS9rv4RJtHVWHqytzH
//3zk9WgVXRkqozVNEWAWzGQflke2zJvuOvvxpUba1k1T4QJrmCarLaueg5hGClDQeXm9xa7YUGk
4k7pdtL0YzTXpkEv5hJOVyj4A9ACT0BJw2eqfe6OzDPaXa169bPzYI+HMiYuMhlA2lblkyW9NvmK
VSx5o1Ppszad7G8xNNRSG3i/qLLLbYyckO8MOu4tTNT9L1f1qSwhKE1ALFKUyRyFlTfm5OXynSKD
IyAHla4rDbc9J15cP6Cnbi0Umc1LDEVOBc8KfbJIZbCGKRshOLF2g/ZVIYXheIObtdGWWJ9rs42W
LsFTaYKDyyTHqBlevkdS3NcYXZ523Iu196hHpiieEA3/h5AO6ByAElCpR4VF0Np+kFQJBCVw8nuj
2gNx3ese49u89e2jVq/mYmfrvtzMv+IEfY21DABqG8tz6C24rOM7JbQ8Y3QRTzi6jyz02tts0aEh
g4gS4Tw00xH2E91CXV5HNgQmkuNqnEzuZCCJsHI9LFrCiRjhelAJmh4Ngns5pQ+J5irTxqoeuu4A
A3X1weXGHz3aaFJgFm45Jq6GWYPmWlpo0bOefINwTwzMoZOR4hu4HORb7UZRXPlPWXiseas/tUfm
m9k9VZ5tdmikAqX3tRzjN/3cxeH+7weAc+/cUuKkJxLtFFzOMoqsh/ilxwwW+6UD+02+rdhGz3Zt
Fmb81n4q38AH5kgHQsG7BmqmXk23uUXcRn0k1U9uh2m+RqO+VKRCU+z/qAJgreefV9CuQ/IFn5fL
W5pu+u4+abdd+zFlG/BE1fZmip6k7LaV+70sTX469a5drTVGLdr3yUcI9jZFGDzBVRPps62T+Dn1
+qcjXQGNLN574KkEPwRWO1NBna+UqhhCK8cqOTo3WYqKhzoGOvnMrduifU/rDowKil/bgdGvhWfz
14sacCpYMIOJZ+AZ4yM5Rtlrl3zlz/eS6R7kFpO6PyX0dX88Xbe7JZXXgIbGLBg0YOGiP18oa8ck
r4oGfsNIQRzzIOcvGH/ggXXSvS5oyY2cChIWRujUAtlbodY4cJcR7hn263UJS4pxKkGw3qivDKtt
sJTMYKBI6byJ32b0gacfVbEx+rUekEVx4AqzTTQVA4sj7FyuEF0y5pNqlcoDiZQfZdTNm9GPLCP1
SlC2+Vr671yBeFKAfwdzeGcWRlSrzs8rVSSLSZhpdWz99rd0xExFI/Ifc+L2OzQhfmqBp/bebnq8
vrWLodmJWLH5IBvYJE8VxHbIzbv1Q/yuhfJmepffpP8S3p6KEpyMQvKCmxzFsZRGntnfaJbfxk+m
8/yflgQCA8AkVQuPvvOdBPJF70dtTldnnYwXiDT4RCXlS03qWxX0nU+Y0TK6eVU5t5pC20c9M9L9
9W+YVUQ0dn3mUPi/nyAERk5ja1LepenRUny9bt2k2/fF6Bb2jbTWZbZkfkAwfsNe0AEpZiQ7uR0K
uUI6KLYr+5Cz2nCR+pL86wu67MeGelp4LcwJehOcJYKVW01f4iLH28Qaj3184NUr7E6bvqo/BSCb
+pPSZS75nIxN+hHJPnd2EQv4g/1x/TOWFnv6FYKRlKOCzo4G7704ls2tWTKgUmW61t+xWEUCDhVQ
LQAnMVpE0KCpM/uoSRG80yTQLMkbejUwpBupfIyQVTBsr7LvML21/RxWs3vfdi6qzqlsQXXaaeBW
7SAMNIeHAvO/I1BTd2W+zzHGSz708lyVTNF0+lNlv0lPvVHZZJhNiIbpet83H6MBsoWdoeybEgPQ
gJyJfkks3WdKutPBQRHn0j5FHyLpt9dP5v+xZ3jkAb0LzLe4Z6ZJi7odES3zPIjbj1K+myZjJ4Fe
MXKn1ySbhwY7mPdhrVwOS+GlNY9h08HUowBZd27t7eQ4jYwY6dgkOiA21EHP+v8h7bp2JMeV7A+t
AHnzSpn0WUZZ9kWo6qqW915fv0d1d6czmdokphcDzDTQmAwFGQwGw5wjBeVq5CTVua3jovWdiaIC
FDXpkW7uJ5RrMEFgA6R1WheCcLotZDbh6/3/ow/1DOh0Dz2bDY9nayGsMexbjabqgw/S91zP//B6
3dZ8VhvUYlR0voiz5mcPuQ7zdCKfYvN0YGr7nmIqAM/SJDxX29DyJbArojtSnfaAlOCj0bqt8dIO
6jJgiRD7oR+FfmclKtrn+x7vEHkYWlvMlczh4oCz4kj9t2z0c94OUR8gIUHZgMud0pPDPFduNMac
qkpBVtJuw84CarrNd6rtZ4wIbFEvTDOjFREwKSjUXi4qMqylOkZB7EpeUBO09Yxm2NfAxswm1uOR
JYryi3I2oqElTWO3bBJ1FeM5bMexHzp8qrOSOYsOCs0g/6sWTdKAmZlEwhhH4gZxofhOo1dNQnyj
1lqnCrupPHiT0KfjllOQyzL5XpIL0oc94LjBJabYMcKg0C6APCGtpciLhU1aaH0GZLukEywxjPx2
50uZVJptr3Hpg+bnYfVb4IMSeURVHFYjZqFzomSVOu70XgSonq8Odbmu+KKugGfF1w2ZxiDXTc9H
P7rCCHeX8kqYwgNuta4jKwC4z8ttNcY0CUtRihExlfbnRErrG6C65JdvViQyWVnHpYsXUSGeZGg+
R7s2DbpSTnGCA98kbqV/CWq1BfeU7cmA6h1i3uXy77qIQBaL1HMy7dsxO/ShLcenrPecXvoeONdT
voyw/rp9ZBdCZAmpGExAotNVuYJIy4w+aYbCT115pscB0k7GZ46ajLZROCBaJAWLhWvJQ0Hiz7zE
nHmn+X8ROBb1yIWp2ziNQDKA65nkW/qYnlo3ZcIWz3cG5YPRWIFYHEMvIEiWKR8ctakGpm4Iw5Xq
pqsWwMXAajXTu2hbMgYTF07uhSjKI+UBZIndrBfINcxA176DIvhQhJTl+hYN6Vyp+UvOfLzSex4o
BSFp3Pbxus1XqER445OU55bHrXPukNkcHsOK7QGD8lnnX5R+HXVWVDzdtp3/40MwJQKeM54HXO7l
h6R6VmhFWqbuUB0G0Y4HM+FBxt2HzpP4Wj2WpZ09+JkVAayEH0kSPmYiCQbQgT/e/pCFIH1un/nn
O6jrvNLKKSq5PHUBt0OM0RLKHQrEaC3xWSBu8yZe29MfSZQ9qUWm9r0BSZkTPuSsIvxSNepCEcqG
ND8cx8zDgoajCUwXDKtH8SlKyLjLvstPYLd13xNaEkz+ZVxnT/qxx8azYualyuk8cTDDRACk4WpU
rElk4F2oDczLu682qn4sWnOweHDgtqR6qzpT6H81z/6wzYAUIdl5e192RFhpFR6bGbNnffFY/YeV
BG4KXUOUjWVTl4glvqbdDklhTt5bx+1SHYWosVg33A49AYHyJqt3Qwvm4K4mCRdulYCBMLxUGgPq
AkiUMJgI9AW6bttM8cABoCl1nwX5Y8qAnaJXROvsRCFpZIkgoBRcmXvDKHIvaYyLanFHgKmCqAqw
1PMw5uUaDKVXVro+wL4fMfJpb+TN9FmuwlW60R46+8lYNSb/aQC5OV/Xu5bh15ZM/o/wq4QnH3RV
VshT6hZ6jE6FepcCY/n2+V16ciBixEA8gitgXdO0WEoy1qDu5WFy01YtTHBW1Ch27APVVJ6rJwO0
dJpdKeZtqT8ZEfown0ul0kMKhhSrip81szqrtzMrjEniNHey6Y1kIK0V33NbyX7bNHfKfjitssfu
OByDtfIbHK1oDQg/b3/QTz7j1gdRcWagymqt5/gghYjb+qNwPgOzNqOvQ4mJg85qbcU11iBJ/y7X
D/nOwDdWO+7xV21ptr8ynnQLvQKbZu0fEvIm2c1KwP83EW3VniKSMFbvB9Xr1sdSRtnkZeOLHT42
wSgJ0moPoKlO3MbkLPHFFh4Vu117R/6l3TTm+vY6Xccs6GRG8D93ZqPoSee4xbrUIlkeKzcBSKLE
x8QIHJSMW7gnZNlApmbfljdrcqkpRp5gnegonpvF6PJKIYG9payKxtWfoGi3+YUWzeo5tVj514UU
HqBwUceVZgxN4FpT96nSy3qKCTkICjcBGgxaMCTt+14m2lBYXLwBktmoMHrD5ywErRzAPRD/IjLF
7DN1o9XAeizzPG9cOVJ2QoSJXSP4qjrJ6cTi9+11vPYkwBwG5DByaXjiiz/hxFnc4g2pHOporXL9
mt+DawEvqZCRvLiOBC5FUEapR31WqGPZuBoQjJK6QI1vXZbgTBDQI8O4Exjq0LB32RirrRJC1tDI
j34SO5LH6oJmiaAMgi/UKBfaWR2geSu+QiL/5faeXJ8lbD6e6kA/wb8BlXR5tQS1l5edkmBPitEj
IoazatBXTQAuUpLcjsr+t8FXjNINSyZ1paPfRgbOT9q4qReZklpuRiAMZek9/AlpO/TayAyHsbSM
AEsAkAFg8QHnPp+BM8OLpEjL5AzLqEyjao9apJBK5V9vr+TCJTYv5R8p1HXS+3hPlwLMuyT1EyDR
rXgPbnIybU1wcrGwLJfX8I+w+e/PVAqbLJ8UI2vc0RwBWvNhvDfgXjKfb+t0HXxdqkQdp9SogBnm
QcrgBKfgmXUDL53WPysGDI1LJYQeu+A38D1KLdvc5CpGhwDPxaRGKzOuqyU3dy6KsvM+LtBwNs0+
vP5VgNuuTpwnjknOtCxFQ98j+Dbh5ihnKshlUIchpEwDZ6XFKhQkp5Kiz6ZlsTywJM0mf7b/hhFE
Qy42jZtnRkY80X8MATuHvqNnrswZEeCiFczQvACo0fBgp7RSmmaII+B7umPpW1mAbjzhc0JQdtvW
ls8PImsR2IFz/+is8plKPXroC2GCmKA6+DWassXK5oxsU+gh0QJb1Pxj4Elm7kuvSjHZgz+83f6C
RT3n8BrD1oCw0akDHPopQDoyvnGT+C03oGay9wNWezFLCHVw1RbI7WkgQEuDc4I+2CVcf59yTE7w
66AF0PeIp4FDADtEredyNT3f4FpN9mAg6beHzBKmB010bPEY6qwiUNakJJm+wUeL2k+KuQE76lK7
zVGPyKM7JQaYIp6gZXgqpmB9e5UXAsfLL6NWAN0qZdhWGq4cPCItrrK8xwqN7r+9yU6P2roX0BVs
aU/aUekc9Ut3da8miuyy3jXXzgefgZo63rgAwEap9nKB2kbOdG/oMNwXG2Yg3g+isEvSLdi7FJVZ
dJuvtMsoa85U4zWNpui5mkjpzHGcMtZy0c7dyFNIxnRTxR+5YSvvfvmRZhNBpyeXfgNNiHF2r68+
dD0BUweQL4i7wNlxqaVeDAAJ0TDCGGjvirqrYsabZSGdBwEzPoGMch7GlKnLvAIZV57IUec2dd+p
pKp8/WXUK61adzHK/fu01Y1whT8bnwKnt5Ilp/qkETUutbXIoVnLum1e1+cLE+4zVwseBhgRpcvg
fDz5se4Fg4tMtRBagOIABPCo8oUFshwW6MS1F4YwEShu88tghp65XN2WSwVfLLPB5ZJkI6djbRYC
HMcQDXhAZqz4eVE1ydAAEoDqOwD5LqV5w5S3el0MLnpd+O2oeupxkHlpAzTWiNFNsCgKHXMgjUaS
FnzVlKhQ5WNwCEGxEfhVGFBN1qKSSzvJw8Th7Q1bXEPAaczs5vMLhDqHlR6CUMsTBzfKw5r44nqu
RmAaYrBbZZzs28IWcv4zuBRSlegHmUciqDVE+b1HSF2MLj9wxr3hq3VHcsUHvBVQhYzJ9LWxiO9x
mBPgHPuVo6WNVm3DUks+i7bDw0/LvWQgeVM0T3GY8iz83OvVwPehNo8HJ0gANJr3RhL8ZBoGfJ86
Kg3pONFAn39f2oGkTWYBLqJ/HRdhnF8GrR3e0jM6DnW3a5OvcaXEjW6J+a4dhvLHrQopIPWpwxMv
9yy23Gt/BHnIYwDKCLUX3PUXhnV7M6+N9PK3qJgO+SLRU30Za/UgfcYb9eX2zy+4tsvfp1wbEF58
jwvx+2Jgxu/xLnA3Rk0wE1Y8pcn8X4a86xvpUh61F0oaSW0sQZ4R7JNml9Qr4SVS34dqNaB1VJcf
B8AQNoTfFFFg8kVF+uGhCr5KmTXSv5DtvPwSyq9Nhar4xSBh2Na3pXanfqjFQUR2rvyInDIz+Uwh
ycpo7z4YKzDv/uU1eSmX8gXA7uYmlHJGtzVeCxDFxut6clLPQen6xf/FwuJeOGsqBhnnrllhzkdQ
Tk7qBENM62xyw1hEMT4PR7Rae3dGWHqkE/OKcdQW7QlYxGjRx7QJQC+o/Q3rJhlxW05uK4mWGn7H
ISlP3uZtEtZtp5vg19Gd2wu6dNpUwMqAExcdFXiTXJy2/xoNoQ6lnp/wSlBrJ+Kjwhm1hpW3mn+F
3rVzKdQ6lokRACW2m1y9ys1K8FZ5sWoPgAAg3k43Ikb2YOmUgPsWrC94yeOmp05l0iRZJBTG5Bq6
nx55PBtI0mjlRuBqaVXLudtFUb75i3U8k0ntXCdUfQ93DZl8F6FnqBhWaZnr67+Rgoo88mNobL0a
WUPo3WhNiGKwKDeHRJ9ee7QuMYQsGf2MNWggFYJwkHb4Qwy6yZZHxVlsBv/gC5ojetJjoumZNYaK
zFi4JRcNb4/2KzzoACVMXbfIZnK5V6S8O4GJhPR62/zCMmdHJWtL1tW+5DzADCvP6IYAVKTpGPxO
nuTa0ycXXZDSZgAXKSrrdW7Khj6aWcz7z12DMqTWF/mxrJJxq/WGyoibFlcXpXRQfSv4Dx03zXMq
gtYjlTEhjbqNYr0hodSOQPhX8MiY9K+/sBgdTblo1VIgjbLLKRZTkE0AZU3rhtqZUoEnelVwDMe1
5EUwVgC8FW2GOZUoL6KknFgqfQDSAK1/yOK4BHdV+/jvNTmXQfsQo+W0MIHtxyknkLBrfLMzWKXN
hYI1WtoQ5SjwiEh403C7WqxlupQOkIKE/hbDt/VO00dj4w0ziwePPF2s14Zd+RoQbOQK7ab+qBLB
80e7RN+3rYSc4fR1XxGhHCer5dTw5BdyYgbJGDIGu5aODiBhUOLAdCLo46m7EJX1MjNSkUc7qOdZ
oPgArlAD/Kc2SmL39uIviwLtFPqbgHtKw+iC1znz69jg3ZprR1NMgu4pr8GGpIxoDLktatGWQNYK
xOMZsEilYrZBUcIwqSXYEt/6xymKJlsWG/5vrOlMCnVHNFUqaSE8tivqrewEbZFv1KSVV7d1WVw2
A+joaOmZs2OUzepiMnSx6gsugC4AyAmOCLuYxOiIDJXKOIILcx2w3D+ylMu4+b8KGT05EafzbooE
AwpCepV1e2EY837tSxPf7rsxlEbC1VNXgVCuTMe1FBp8TQRgfqOCnygtMmYgoQPTo1L7pKkUTELn
coS5hb9ZFQ1IrDx400B2dxlztHzeco3g8ZiXi4ut0GjK68j39QP4vQxGBWZeYDrwAPkH+vrwfkHD
NHVE0CGnFY0RC2h2FJ+GSfmsSvExUFxfwDwIoue51aRhhFRLmw7sqfmOMYAkqlCmVQXyVA41ZPbV
zAerlC2eZUHgoJeCRYizFOkAGxyMktj7mVnpciVHhAOdkBeCG0QZCXeNag2e3dVO1TNigqVDeS5o
/vuzzKvneTGYJfLZkLP7NAjNxE8ZeaiFixHXE/o4kP4CuiyNddzL86N7tgq/9rdZU68igH0QpU/R
5/J02wCX4mwUbOEyAawjabCOS3XGrgqMoYM6PKDPTdHvLLUJZCccquGoyxVnNmHe75tKRqFf0Q9q
q48vKScVjFW9BkZFccTAYBJiVdiKQOeTiwSj1P4QCeiaUImfJ4dBxqi++FyBjREDB2a5lRvg/fii
1RfBLh3VY520dpt0d2meb7jMHxhHc+G8XHwQdZEXVW5wvTifl8BU5dARk3znYRXasSdxPwJWeC+z
eoIXbAsygQ8HbkHgtNPhuj4UMh+ENWT6qSVH9zx4S27v97JWfyRQx2TAk8toKkiQq8BzEhT4jMFt
+/Cp6iokM8KHYvD2pcHkIGJpRpnZhCxvkVSN4I7Zlxq/cEffQC5pGk8RL6/yKESSyCrG0DSk0saA
7RG0pqHBAMBfKJpgcUExB6o5hNkGjZmeTRliag4+Ak1aEtpWCq43Y00BsY+A3s0sRRrS20Zq43jC
oJIskvbSwILBns2GcsMX30CZlVbjRjFG3IMVeK0+eI7Hyy/ruvZl6BApTcD+3vdxJ1pTmtUMb7zo
Vs7Up65gtdczIZzV1zCcwOm/EL2asvY5Jay08rJT+SOJvoDLqox8dDDDR7qJR8Dfyh2Rxo6ey1N/
J3+yYFQWbhksKUCyUI2SECzRt4wXgq4GVMWu2uxlyeVqRx4Zo7QLt8uFCOrYdJ2YJGNfwjupv6AR
QAfF9MPvdVxnm9sHdHmT/ihDHZQm7ZVeVXFQ0slEw9Ba0VOSq/kd6BdvC1qK7y90ogICxJxj4fNw
BS0ytWW8qVJHrWVTkr9FlC25oLcEweQi6X6KU2fQV0WHzQutSh6dsVNf5FT6VkL+6/ZXLfqns72c
l+fsdhXwNhNSBQutC29BaIGtlsjTtg/fa+4uE+6kwL0tb6GNCD4BZVowDaP+AVz6S4FZG4URchSI
GzpSwVYlgCZ8qF+pSHQ0LhWPNasrdtkLnUmkYr40n/hxmNe9Djy7KEuiTcaqiB/C0V/J3Ece7/tW
XBU5n5O6e1YaRkpo0ROfiaccUJuWY6B67dyBaVSrQBciUvtlZDPWdfFQggkD2QygaQJg8nJdtXwA
fl4GMapuik8bGad/AmLXXiTI1gBrw2Q9YxaP6JlAypwbDljfnI6DI4NOZAQxW6uLNie8pUVgNdPr
bfVY2lFW47dNEU4G9rDIi/e6TTJTjwSBpEkS/82FfaYWZS29Nmr9OEDSpDR2qjzEul1J61rdgy+r
KCYTySiGxEUPdCaRMhAj7dOo1yBR67KV7q3H7rVOMUPXObfXcP6dq5vwTA51HcmVKCTKz4ZVKQnc
PlrxDehIZZ/EYWkJKYvkm7FndMYQc/ZR3CjQa1A3NSgaZC8jE88I3VlCqCd7KuShN4awQrE3bDTm
xMZEPP7p9sr9Hy7kn8NFZ+9EEPZF/RxN8Q/1R2aVq0fvq1r/io4gLPIebwtbMAfU/iVxzpvh5U4/
RtLekFoP5A1uXlXK3sA4xaOXK/xnMFSR5feG8u+zgnPLAwat8PYxJLrJTo4kvQlKyOu01ajsBsAO
cWLmjJy2vq3Ykuu/kETFDb3B5xXSjwIAZGw12ZQGJmyyQ2TJ5Vud3KHvDXnsf/+oQAZSU8AQNL+H
aXgCcIAKQw5qe7fIpn7DV0XyiI7xzDHwqrWblp8eweGTYExbloe1P8gsvo2lyGxmWQbkNoChQccy
2+/Z/Sr6QdQg3YTw4jn6KmsynJRj/5re83tQgbKeUAuH4UIY5SW5LmnUHNLcOizQCV/ZSROjA6+x
GRvJkkP5yNTQ8kLKIQdNFZYS+HdtqVu+Pm1LaVs0ghkDCU5JFY5gWveu6I2NHsdbPohXMZ6Twsga
Cl6IYS7UphxoClJTP+gVqO1PJ1/eCvl0CMGINgrSLkxks854m4uY3OH0xa7rSEYilkFfsmbIQN6/
3Fo+8KJiiovh5H2DnZ60q/TbsHXLc7iHxC4O255hy1eFT1ogFRTnaVH7agqBnaORu/yAZvqVtD2O
xNjsBEZYTK8pLYsKJ1CD6YUWZdaTsY4/gBRLFHsvv/5bZCdaCnU6FHRcqygRDCfxwLUEI5YE1YKD
Tv4tM+ksR52Jn9B3gxlgOrXeC02N0nU8ngAtI9kx71VWF4b5qoNxsnaJvmb/I0tBNxVgAIEnQl2z
mYKZID5Ih5NG/F13X9wZhQUfh0kHwc494hHVCchO98zgnQnyT1eZKNl0fxFwFdCdk0C2AxCkOy+4
7+z2hTdAaOGxuouumlVoWdTNiwxtWBsFZLX5Tp7e8UpLQmtsN4mtoyLA36u1mcSb2hJLCykHhgda
OnuA3PjfRZaos9d4WpYYdTKc8t/eYWepZr/yiWaiqIbJEkz5PTDk0ZcyrSx19EY+SjoZlJ+nyhp8
+zW0OZPfKA/ZDhgjlf3mm79zz2S+XGg/+yMVpNigDwSTNFC4Lz1MqXshCio4Hu3jwQFulmw+qig/
maLlur+ZbYCLxnMmjbo9QimNhbqBtMQaj0Vs1it/5ZHtNDJqR4t+DB1E/6hFXR9V7kexqmbDyZIm
C4w1RCTr9W/PVo+sEPQqcKNXkLoaCh5pirCGTq/ZXiPxUf6QAC0LVhSWgcwGcB5c04KoUx+rYQAv
A0E7JzC7F22HWaf3teWZLWG9F5Zc89ny0ci8me8LI7DZhxNaVNHNv+csi7luLBnU4R7rIAmTHjKe
e/N1Fx/fJcsJrPBJsdOCmK7bkufbJ+wnzLyxgHRSafJ1FME6uJPdXW3G9udnSTYH510K7JNsRaPd
7k1+5/rWGtiR5jozH5TNV8R4iV0VsqhdpFvkvSCNJQ+Uu6fdoXBi3/Q36JU012vf+Vp3LLLdq9iQ
lkbdsVVZSVU7QeXRfNVIcqdaKOeaEQF5lHV7dVnbSTkSxUsaviwhKSZWeJQtf6OTL1anzU+f8NUW
AlRGAxYYKo50e6DeF0lSVgLOtfzR3CWi3b51n2AO2PdEf5SIaq8tt75zzX4XkNgZSU+wroz34PIW
nn0E5VyaoRJyLcBHPFuHah/cC47TfmCyfvP4Mj+q/3U32s8mnsmjPEycd1WtRZBXWM+vnQUor19H
03xg6bUYVaDYriC/I8/wJZdXQTqOtVSkCtYWgYXdbwJiagwjWV66MxnU0gHwJxzzZJaRfqSa3a0N
W7X2wtO2JbvD3H3PeHnKi7f4mUBq7QCRUg2o+A4n/v1dw1Rp7Ds+eXx8BNqF6W/T1d3mFFgY6yi2
pfsbU6WfD+vANp9Me/jd2b75tDbdB/g+liHPel7Z8dlnUb48ifVSTUoZl4a6Gnbj5vZZXL6T/vz8
zzP57EmYBLmipQV+HrC0yEC62+364eGBsZmLJ/5MCOXA004TMJYNIVZamrJVJcSEVd7WZGn70HSD
6g7YRYHGRK0TXwkSBkYmmH7wKMWCVYBB8raEpbALg/6Ya0dCBLE7ZfV+HhdyNKQjgEYipwAQq1IC
jFVdgwCbFbYvbboGQiWUwhUZtWDKFqMAjOpJx2HTd+9Av8p7Aiy8B8P6jYnvb2vNwsJcvO/O5VGL
5/FSXneShw16Rf8OAemX99wfEmvzuAEg67398qbh6lHMZL1tVkhQZGTt3611++v2Cl/Nmc/+C4PD
uqHhtYI/Ud+Rx16pZno/nl5fwYM0WZJVm6dpjT6qgaQm2RP7A6AOpFu5BZCbf/uWb/Vkx7Ak1lfQ
BaxOLNtaBRri6fApqSuMVAG6/PsRSCWOYcv3q5Vpu/zL7+o9/mUCdsL+3YN9ZursL8ap+QFdpI/+
2Woo1LFpm6Bry27AaliHnJTkLt6GJJQJPoXjTbIyK+IGZMQ/v5NDT4bOZi3FTwHk8hPmDj0ROat5
akOlY5A+UoMOo1H9iQtIshe33T61ZbR178J9Yxt43DQrcT3+RVR5KXY+7GdeyVOrbuoViFUIYJWJ
vtnPPJasQOQKoRaTL8BuA5T93D0GsArqmAl9XUkeSvondaUAH2TrZ7ZBMhd2l5gGMT6j+zK2AIC8
zwxLRSfQh/8LVH+AQZbLQ/ccDay3yPxQvFrts++hzJ9rpoZPpggPydhQOivXSmMjtEr/u+ALIErV
gjbkpBLK8lTGQBvJ1Bkjl0fBCLP8cq5lpJfTjHUB/cy/XX+VqvDSXChDb8LlZqRaJHpgBehPEskJ
UJPjbcUT6Sje1dbxd2Y+dQc3OuQvt13BdYgxb80fodQbF4BK4DnUhP4krsqn2vHuXASi69sy5uWk
FcPE1w/gIeAR6HOOroSeU0tttrLRju3AUla+iQQW4xwvhNZgozyTQ53jJG3CugTg16k1Gyd8npzq
RTimm4I0JistdwWMMZv0uSxqs4QYM9sGuk9P/Tbbn4yU3JVmjiA+iG1p8wr3sd2hmQgYF+1ONxtL
3YqpNdr542blB1b0gR5DZzLtcG/YkWdpD/0es9KWZsHnHixmhmg+xrc2gNrkdojlZIR9w7KQgbcP
Jx34HOIGGMHFyjMZ27BkUecrQ/kUwJcoCbCv5t2eb5bDR2YyFVo6wOcyqKeNF7WTwclY/Xmfe7s2
fbtZayZ34LbgPGbEIyzzpeKRUhvLAD39/zmXd83Oc2zfqhlPmOug59KeqDAc93GOggKElAdhZWqb
f8vO9R971TRJQXYSbU/UiiV+3/RjyvUnWKr/bX/8rnfPf3PK/0iglqmtB24EJFGPFOhoR1ax1kHo
41tMNzkb67Ux/5FDrdTYqlrF6R7sy7l7TUwEMI7+1j2nDvNpNPuLW5Koa8v3AqUaMAwNje7CVWSl
JuKxzAR0GcPCFtKq8+7/0Ym6kGqej9AhC0m1HZ1KgqdQT2RXJWZhRivfKncF45BeleUoe6CTxmOZ
FkpkYBWf64fS/J7MY3rnWyy9ls/pP3rRZcYokDFlq/qof5EJ0EEW/+btBfMpxF7FjIuMqRHlkUM1
C3hv3q2UtLYT2uPXkbPa9d+tHHIduKAx9yrS8DQqz/m1Iobz2//df8D9XBCdAFGUJ0y+6vlQXhng
mSjKlfbZoJWx8CMKuSInN4MXz4oc9PVtzGyV1mbJuKmXr9AziZSbqFVf9AsAKpyizWB9xodhO5kB
MjYPrKfXolM9E0R5C82rs1qOkVsv7ddBIyS2EpNVh509wa3loz0F11VhBNatE9KZCU5TsmUsF0sJ
ykEouVhpXoGc9i7ZTOuOxBvU5VhYTz/DLLfUoJyDIE1Ky7VYquy1ckbzPXAPtdkhStCslPBb3gTM
KamsHIhcExG/5LeZz1Z2dMd+U1v8obbG+3izVTY9a3pl1u/Gl9FJjVZQg7wsYS0HeTshrTFaIbbx
9rVyhQn746n+WMqPyZ69UYyhaZtUhpBn8Foc3j0zQcyiWJV10O892RpMngT2cftIwBy/4k9W9p2s
mIeesdM/6Z2zj6i00Eti48eRGYQ/HFC1jEmxfks3xycTHdOO+siKzBdEIucHsH5dQ5oFQH9Y/DOR
RjLUEe+3/el1clBeaNa1lbuMqGMh+/dDXDa3v6MdHFMjl0I0DGCEHlCi4DQFB8kcp9vhLjC5VWIH
5Ldnft3ezCs4SWwmZiQhbMY/xcATFaKXGOHnxgy2vKtVM8WT8+DkpLMQkPrAoHAEM7XQDvUI0ExW
55q8cJtfiKZURXtLqGQynGn5u7M4JBuHvR5Z8xe8Bgf48hJAu9yxJPhDYGlm74j3sjuYH7E7HOWd
aeb7LcayYHm+k6y0e0b0dNUoSq/MHPacbbeodJWSzsVG3ixNAU+HGF+j2D3oOxxXP9pH76hsWAX/
KxzH/0hF3wsGMDVB/QlMzqRmSl2VWQgPJkFia8/VMiexMGINiG4T5eut2xPgJ1sKKfBiY1nDfH9R
/gNb8kc6ddsoKR7alYcKBb8SVwfRFtaI4u1hWxDtPVvlLyzYoIUs7Dz6OTdvIArGsOlcDT1TN/aK
rvVkqAu4rY1gtSu8G4iy5bbzHcd6N4jzHUarB1AB0NOiDUiCppfSqqTFNBZ6NHHHHbSd40iOuEWD
9l21C83oyK0K214/ZKuA2OYbBr2fmKHyQvwgn30ArS6Cyjxo5spWg7engMghXRW7+IA053GblUTq
CaqvDH+9uMZoeQL0LYaheczOXmo9TGoaFJKOHKe4HW3JcZDYO96jpuz/uu1MFkpPP81V/0iiTnSt
AGUknLOp8RrYmKsEV+DkANnXxBwPaMlOGYnvJ/M+tG3uPTJ9SwTSEKBq19pJuGd2RszC6M0+V5s6
v8rIj4AnqcaTIgTo5JazD6DYac9yXKItqh6HFcA/9gkvtCQyas/pwOa9kotCXnt9PDH24Aez4tbH
UIEjZp5CgChiDyQ3MjZonG06AoaxzmkVgHc4HtLMpk5a0NkCNNIAcoSj6GgDNxUWbfmiwz9fFuqI
t6KkgQBKQ/2qtLi9PJi5tNLytRybqsUP2wNwI8bxqPmbEPASprjizfFTk6zblrKUWpvb8P6xFCra
rBow+4CTA4EKLNJSrc4mew/YpJ2p7hBJPLCKXEt397k8KvLM0kqO9AxaN1aOyOjlrUM2n6XUQvR1
oRQVIGTI2+J1AKUkkYBfRxSAhd/ZIdpuzRHop2mMpv57wXhpja8IuFXhY9iceN4qm4dUaRmYnQs5
9MuzSPm6GAPDSpLNp37KySElU2u+h8doc8g20ab68m3NLjQr3AD61crIm7ISLVtPTYuV51g2fdRy
Zn4lkL/RjA+c1/CegiHp0/Pw+q4f3tHBYHwkq6NFEBXPkTEQmMjfmNeZTOrsF16kdXwEmfwDADFN
wT2Ea9kGitk9uuLX6G9NjhXSUqy0wVJojBn4P7pSx5zrx/8xa5BHEa1ec8Zac7XsvTFW8mC1laMk
TtetOCeNzTLZ6Zkj6aQSnyRhC1owKX1RQxLUjtETftppRU3K5tDEm6Iyfff2Ei08xUCIBmQTAFNh
OIwewa15FRWWMhxPkiObnGlsj6xsDUsCdRqmokYdrw/GU7qOLMNMjqbxdVuHpev8XAfKxAW+HYE8
OutApE9zWLHMaNFp/LNG6P26vDi9iAd84ggNrAmLVNw15M30Pm/rsJRpUnjgFPMze9VMsnApJClR
o0EL43iqt+JKthVIeoz3hvmtokmxe2CGIAvbciGP8ryT3ACgjYM8A5wWjYMsOeCjLXXjr3rHWGkr
3uHRlHK6reWCZ8SEK2D00DGFggONNBgL0qhUIwp6rfiQcQBgN44y+MzbZp35yLMXjJHHhY27EEeZ
Xln7udEAYO0k4Rhyukbk7AGFZTMScmKkL56Bgezw+baKS2HWhVDKGn2hVAM03oxIQ+XPLdBtUjwR
f9V76SlE5+dtYbMfocKJc1k/PvcsbB65JjWSGIXawK9OcR5YFRjC/38iqKhRbkdxFBOISP+btC9r
bpTXuv5FrsIMBm7FaOMhHpI4uaE6E2YGAwbz678ln3M6RE1b3/s8leqLvmFb0tbSHtduQiM7v0XJ
/B8IAOUQeiug+9CNn4qP6vUqaKhOaCA5UlW0ff3f643B8zKQwLwC2iRUQ/SlXA8ByZ2T2XKu7ogx
/+PzDNgnEqgKOwkLCMXXCSZQ63hoQ5V3Ycfu63ARDD6AbqMIVHoOShKZWpMR0Y+NOtMNPXlXKo7V
cGMj/EOxBlvGoEMyTdQQHDHXg+etbql3xL4PyfshN8icvC8v1jJekpfWXBuZtdifV5mRrT4QO+Y8
4LytpZsy0G9/IoLoKMTPEDB8tJLe24tC6pLnD47eosFiGZioEiWblYlwPaBmHZnBoLW7mchRklsN
9L0dZWAh0sPmmsMXQTHjym53IYE3T/R1R6L9bidV8IuWGVkQzDkm6Wb/pe2+PP3w4fEqXcai8QNt
RQfQzy1VJ3V86VJoq7A9PXTzdHfZTN30I0CwPOec3ui+oqWeViAqsPvEn6Iweq4BIyZOzz9nRJM+
Tg3X0Bp9UAYimKutRFo4S68QAZMKyfnVpp8fMvvQeYgBOo61bM0C9cw1XPm9Pv/64GD9qHoOpDM3
/xS3pRKpOFP9fFTK5yyz0sq5j46jC8TuIRCIuiuMr/25h901UrrwEvYHUby+ixEGiemYVdNVH00p
1NYUzIKV316N+0JH14UJTxgRL81kWCU/hcolyu36MO4PZwz2itfn+mE6OXOUgyeDWViT19Mwr5L+
EGlveYMxgeJiEvB4EnlCmEsn64mfCHoE6MIsGkmaX4qpVcL8v79do7bbFPQ1IKNXVA10aT/3q1eL
vpmCre+WTfM0Z0LQtWf4dkYmDp3/wcvRjAWwMJkTsUEQ11IyVLruAS4iMHFVQZfRw+JdXRDO0cll
eT6IT2+bfGtjONkSDZ4v5136cCbX+T4z3O39FY9FeH78AOZ9kJWuLtOk6g/esQtJAEvu4Wqt3grb
To1daJSm1ZhFaWS/rIVonpGpCjdIzvJiO7fk+B+gOtgHRlEruQ9mUlX2h6enVbF8rcjbNTcC4kwM
h2QkeFiLKJWLzROKmyO4BZzrP3o3B9IZFdb6yaRrhHN/uBRbOdi3WbkUikdfKSzxAqPW55FncI+d
UedO0P2rUGO5Hko4rtbrRrffqlVH5p+h4VgRYtFnI9/vtxNzy3uJpdGr9L1YlXk3lCZuUlGnsr2j
5rxGH68yJhfkzpw41sVqzZfFr/2idb8WAjFeLpb1GBFeUmT0PaEk5XTGE2VS/qn1tdwGp/SaYb/F
z3yyO8uH+1rN+z5zq4KwlSfFBdc4Sl9j7XH2fyXYRkwfTL1gLwZSjMxAO0diNe3qWX9QZ/lROp2P
et79A+TG5EDw1eko6sPMvJ9bBO6Uvi9PQn/wyxDjzeaN8pRfzfvbNBa0w/5/C2HOoZf1KoqUHrdO
sWeGkJCZcd4fnlPRDB5qq7VRldmkROWczkijEhqvwMuB9D5opkXWeRTUKBXzBm89qC4nkdHqqMI3
gkCvcyK3MohYVaHQUJqYa7FM0hYkaM7squurMJqqCak71HGSJiwSu0zyfsp5A0SK8QwUzVB1ANsK
daKyzP66cNaeMxRUTPEGTETjhIIuu1ylq0OPvMLkEQnYiCz0xZmcF67buE8u50xGxc/AwI0xvKjM
1hhokDDjLw2ifooC5pVshIvShGH+teUg3lgZAr7+W4zOoECpxWdN6bHK0koJKnzS17MVvPDrbujP
/WM3B3IYr9NXktM1bSEHQwrJarV56wjqsHvHAsSR/dblvSRjTzgKRySZogvup8RcHCkIyis46KcH
FJHm5LSZO4DUpWBbC84N/fPRUKEdaJVEjT5mTbPTaLVkJmKmAZpfTbsi15elgSl9HF2gh/Bz836K
YHDM165Z16KP/iAseo9Yy8V6zxsIO6IIP2UwBkBQhv2kVGkPL/LEpTEny6tpcbZqJJTyUwjzvIsh
jIwTmJAPHkZKv6xRUGCYKHjhvW0jPtFPOcxDPhFQsghbFKHplYSeoWzncSCTd+jM7fSvdV40Z3ro
1fZ63M92/+77twUO7EG9mwH3c3y/gkOZEaN29hydovp/R6fYYo9QuqA+4AIJmDRvRHZonFzX/eCd
BGefbgoxWEdQ9CkdMXU9xL/0X6H9xevDGSmr+HHStzdmIOAUTdK6R40wvHDFzR1s1QJadSVbl3Mi
I6X1PyXJ2NCBJIwrRlRahqR+szo2xvH4ejLcTW68bVZ2gcaqDp2vG9hqHMucd2fYOLJQBOdKoZd/
enx9uBCytKyIPHJu5p/wTBdHOQth0QAtmQuTgSUu9M85GkRQmgFghptB+pf7KieOq9y3EObS9Hop
TqppdkPKx93mEJmdu9sFq6Y2d8tt3Jt6QWgDDGK7HMmc5cnMK3e6UE4CEZJPy2aHCphlVZKTHTq1
q2FLp7slebbyOVqlH1F1qr58BeD3RQuIxL0PI0mzHxt9q50ZaFExEVX9LGCjn7THpxVeDHtOHlRj
ebaerbXBU9q/AOHvLWfbfiswGgenDOLKEjkOJOS8rcm5GONX/FsEPfXBijp5hi5DGh43S4LZQc9G
ZkQy5wBHkts/t425fHoNdr62xgGuTNu2P8UH52Fp0Za7yHji0ZVyz4h5bjv1pGISCDYNkb3e3thT
HJJzdjN3icxNgXpQzeI1nf/pjP1cH/P6XoTk3BbIpBx6r7EN/XBf//+Ckt9nxLy7yiWTsmtaYUXH
eL1CB/gBCVpycou1ya1KoT/1z4flWxYDJTEq7SIxx+6Zqw7MHJGNFgiDWPsQ9Wa6yXsARtLhP3eO
AZU8Au+7IEMzPC8l5grHNZ8/XAzns3Z3sC4XaPbW0e7Be9j+Yi/9XibbanMVKnQmTbDMNDCU1wVU
UUPZWOVy6gY5t4ut8ckpHTFa5hEPzTH8Y7Yx3ZZX3iBS2/vOibG0xtf0Gp71E9V382hXBmpbEXGZ
mcSyjH3hoHuW53TwFsVAhnI9tfG1LK+H2aMCX9Oep8anbDpoiXtB+zFvC7lHxYAHxtHUaq5ARTC6
GRxfq+q4ANPBdss5qpHCwh+qyFJST09SEQRUDtQQmIFsAOpkHcuwXH2u40HhbCPvPVUY0Igw+lwX
kgJvSYpy3dtbcvgk74iSw6cy3MA0Pzg4Mu6IfCs9gyP6SZbDGaaFHmKyMttVZeNN2ZgcIZzHWmEA
JPIRkG0KaMfRREXbgcwR+Ud7Nfq4Pc3i3eORENzPQ2Pwo4orsZ1qWJIHca+Qd7J35NO3HStDtSDu
9df240PgkJePwr2IWQTgkhTAnMRoJFqqKtj30BS1IfnRJxxrbvxGD77PvGBFi0nyygU3WiJP6Gd4
fd3MEdaTCUqCNGyl63JUcSSUg10cCGRUsQODwxThf1wxJMFU45k69oatWZeX+8pBN+YPqBrIYRQw
QThOuTTYOMWVzfb5/sdH4mA/V8FoXoHpjOokuW2bqf1CY/RyupCMhas/tIRrCo6C4GApjOI16rWa
XSZovg8ShA2QKuQFJsbx6FsCW0wQNMEkVyMsp0AMaQNY/6RwhOAB6F142DeKDANZTHznIl1RCunj
YHQ72hQucp4nsv3gGRece3OL2Q1szTr53/FL+9BRnPvHP5ID+XH8N7wdfB2TqS+gPsV+PXn/qW99
jV37UDpzB+H4ZW+0prVep2Zqu/DyeEsbiTf+lM5gAmaR1LWoYwc9lDD38wQc3t4ZrfB2bRjVm29U
7oe7fxQ8boMQvTN37hTbsJiCxzxpqHMUNUbiv9TkfN1cRPskcUCPo/A3JB5sr55NsjjIgbTqRpsr
iJpydHDcbh/oIAMO52k/ieuc7qCJjAas3A18qxrpjNY0FleXl73gwcVNnwYLOl8yIYhjyKtBGLiy
7f+ArGkpxsL8R1GAwdoYtMC4ZxnzayhVB3oGVGPqvBiL7bbmwOu4v/gthm1WPCuyWsR0C8OOCFCF
lvgGOuJFlefQjcYCBoIYvGj18r9K55mCpbj+YlMeHy+vaGrivvCj5u1AlAj9HxxTF07zaVpStUjJ
U0nqpa0sYVWoCAeDbMuKjwuu200/eedKscHna1L7Mx11DDQqRUzQknrnvb4SUPLCawwb94wHq2Ng
oyrFJlUi3Cp4P9T5+QSzHIwXy3C/vC2PX2A8CDaQxhgWghb1ouJjYSZyBSs7tVBANN9VpvOysBZX
snfhnngfHFwe1xVkiCQFJLrglP15gOKlm9XFFN6rBA7LTbE/zOGfiHNi4fhcNAl/fbW3iB9H7Phj
8y2W0ZviJE0KTbyJPR434KwxRNAiEd1Q1tSoN75QzVug2lxwkZbhpRZH8hf0OfiWzvhIIUr5E/Fc
Izlm1Mvo8Lqak86A/MN6zWNK+4u5+C2L0aFIiutA6SHLe/Jqk9aHhcTeOTVSDcBOC4b3/a39i9J+
C2TUqAzkUjhT55l6nIDNBw2tAg7iX9vZmiNr3EsabCRjmkqpXoGdmb7qgnNEh9+KGsO+/exY618W
rGHLdDmro1/88/Z/r455hy4aphBiBg29/SpJoTIo4HB+nR2XC23jOPMtiTFYy1SoimICaHuq31Ui
4XbMncztYek/L5FdM2QbFF6c5f3lmf0WyjxF6qn6bzC1smrTO6FORVsSB52vjWF8KPNtYH488erC
ONcB2fafGFBjiM9Fp7bs2TSPgrFS3Q2qqSuzcxrO+v7yrP9vfarAws1JTdOU+jKv+sY350RGzN24
edS8cjOJbtXfNUUVGIipwxbEByfqfJq2uaEm+i517NB7RZATERisb7m03Klh7F0TnHduaG6TR14I
bTw6+PuGqGyfPSBdTc8qfSBx9+1DSBCPIf0C8QPu3o6/xd97yyDNZaJOJPVMFRY8BWi7zFw42Nqa
82LcJsnd21cGXzQpkNpzCzFaTPQTetGOV0N6T0ltJiH+Rxth0b5WkXmm4WfM3x1n+bJYwC/aWxaZ
n2zffH9/RhvLEVWx+jZfGh8+nObFwoL73OQ8d308QDU4AAaiJjO/inwa3TZBcVjM0fM8gdmw5cDS
uIv2vfcMLIXoyex8GnTI0YBrTF4F29i6PIovijj3dp5BJHWa5VpAXeh+Xpo+obyz95cxHrAZbBYD
P5dArMWqwzJiguDh9oiKFcpjuEOvGalxVdeWET6A5nO/9biMwfctETS3/kShqFB8XaAe4gpSK0O3
hHdjEfCm6P3FFfx9Ujd9GVismEMZRx2NSYFkk9pYsFadC+WKs87GHhQRvBQOB9JVNk2bXzt4vhFC
bt5rSRuzYWDtHmbgcxLJ10Iki33k3D9Fnsqzedum6FDUdMsFzhZ+S6Zb4IDSwt8w/6UgBnHqk1Bc
a+pW547/gufebV13z1WM+7biH4PsI6GLNamDYjx5BRhR9LXwEu4TY3uzDe+v6OaP37liN4a7gXZg
LnwQKhOqHU+r1RRPfgr+eCc2Mhe54b3hSi8qT0E479TtyRyIjBWtneoZNtHDWCHdqMzgsOXB032r
Sb1FswYygiSK6jjFslZm6CL0sUmPX+VzYu3hUnCpiG+TKe5tIoMip1pqs2kGje9s89VD9+Rqc5jv
wtXnIdnsUJt0lcjnJyFGhUJz8IrpS28f76+uy9tZjimsskG6qIJ3mtGrdza94+vGPjxcUpwjQkzq
PDE4xjDv2t08gcEmX6WwT0q67IlrY4Sl74KFk/IEcw6T8wqwcToljAJFoFlu0BJfTHmlFaRPTIF3
t3liGB8pavz/JlxsW3GRSNeNHTF+LZDDx93jmaCcO3BzjQdb1wf/AxJvhUy3/wD6uPsXm2d4soG4
S40oTzXDLbs6JgJKm3lk1947UJ+2O/AqvjmIxUbjuqRQeq2DJoSLTzSMf3DWwjsaxthQilQKSppD
N1HETZ8TFJE7Fj0ZZN6eOMLox+5cZjYQd+qSFq8l1gJegtcD4qb+cnlLc3jpG8/n+kuq4/fjzNLy
Xgs9lAqq201qCgrJZm6kuEm3TPS9VELXS9nJ6t0VbW+VcX+dnD1lg3PZJZ4KFwyfPnjtl/hyXn9x
bu1Il/Mw5qCyJGJNEyZRRs3m9NcKNeix4cztlezYUMVd4CD9TNYW2pla8oUCK472c4UzvlAxQQX0
ucLqcuuIdMXh1TY9eTUtzdboC8tvttrGuD6bW/drn6yiHLDl/Ut0ZMN2dRPNeg2VEoAtEwTZsJJR
7pHgj7PWv4RZf+vQrVtvgCXnTJp2lUxPMvyFMjLVEI+oWuNI4akL4wTBq4vyjvqxZW4U7ozkhyuv
cpyDiRLjuFxPqhYKMcpW4JWHC9VxeSjF8/vZCVPTTI+UoIKE4ypdC8YrKRCTAjm7wxtUyfOC2RK4
RpLrZkZpRVoDU0iWGNvm7JyH9XmHzP39e8x7hW9hgcHxB3ETty2ek4NptjPSo4ac/EIk88QxsjkK
IDPeSjIpmzrssSI4kzlIbuGsyJycDie6Bkrlnx6RNEGJfnJFkLQ1QHNjbk7o0iGf8KcJeknX0a0M
oXqGBce5q+MuC8apgdUIrXTaTXEGeygGU18NKAzr7pMdW4eZ+YlAjYWsPY2W8GuKR83TgTzmNvnd
5FRFGc5MIV7n6o/x232lGHf6BgKYu1SjQSJBnzk0Hb1A9usbnD5kHRNCXtbIlW29f6aFA4HME51J
aqw1Pt1BMp87vo2qKeJb1939dY3aGQMpVEkH56QVadblITXrexOscRw1GEfSwedZOz5IkpNe0qs0
24ZOQm4pAQ6Q8nSNtdEx3eO/zsLRA2cXLY7/hDu+NM6Gu0dkiLem0SjD95pYI73tJe3U0uj4afmG
o1HPxtmbgdFFN6cvFS8TNwrhA2HMs0unmorif4SZq8QW3l2Ttx6KAX+YZwMRjJmezGJdD29RTtmY
7p4R5YeDyjPPb27vPSnyT0XD6PQqDSXsWmK+YrTSZwcyLAKSHpTwBIV1X6m5whg0KIP2epU0CDOP
x/MyJV5ryKgMteUXQduUc7dqbI5E+vPvLY+FhzITQaoHiTF483OHIDpMkDBxlTlP23nHxeACxoLB
lKYFvUiio1EHJVGOgpTzEskSuKX6vEX769P91fGUkAGJCYpHsrymt1g+k0mM3hNuyom3fwxQSKFe
XHSqhNk8XHWebnSoH/6ixl2EfxyVH4/RfKs8a6o3fTcrdR3SnlaI62MLwShr7kCDhT9knijPAoYM
NERASvr+Vo6naAeimRc5FuNJdNWhKGeQllLaUhVx0tbQ98UGA4sf3lv7sugX0iqIYUK77n3p490K
A+ksnMRlfsHUWFi2r+lnZSvQ0K1mPfHIM8ZNqIEcBlPk/hqIeY8NlogPgvt12mIQ0sLdh7xg7HiA
ZiCJwZVQrPU2kqlurmh5IHjlY9yFBfJqGBfC2b1Ri20gi4EVzCBPFeEEG+BsHhsLaS48zDXBYAq0
ySEFxJHGuXV/WO95cNJlCv0mSh/fAhhu8x0SISgdKAyPi8+j6YfB2hhYUWaKP6mvkNYYq5IE1tTB
sCHOvRs34gdCGCBRsaAG488hZJEsMQThS/KUlAQYnrjGPKMvrg3FWxSDKl3jC0KoQt6thzox9dfJ
w/1T4tmFrBXfxxJdFETYm9RCkOtC3lHiq5E1Qr1bVzrcF8fRCdaeR8dzpkk+XRCG5UzXGZntuBEU
qsV3njK2KaUJ26tY001DlR3ZfdJWBAvVytb2zHk0eYIYkMhneqWqBQStMCt3HnI4dXhfZ4ChiOiQ
aRqw9mZgN63m9w+Ch6S3uRgDwzkR9SKrRHy+MdqF2ZlJTd4xAnhueDwTfRx1ZvCkZB0Td9nzCBVU
SJURfDjtszGN3MRkB970S3q5/zzybxHMSfiTmZhrGUTYU098SIjIhRfeIpjTqHr0+6Y+rBaUPK9W
zWtkSqBteL6SzMFUPFRDIV7EOaFxQ+l7UQxaa1rcnqUrRIqviSnPlw/Wy8Jw7wsZ9z1kDOgCuS1o
dNk+k2mvnaaXoqF2X0quxgr2GOplaoL+J/QB4hni2A+jADCQx5gP01ZKa9rqeOjfEzTuSAvg5v0l
jb+oAxGMjSCdL2F50S/0qMAqgDKyDXol5og2It6GhzXmZSPGrTFM+5F0SQf1MstIBlJYOe8pSWhj
pCSsSO9SUhFqlb2eTC30/PfFHj0aoZ2tpMjb8grYRlVzIJ5R/uvMzy7NCeI3wRYmCoZ83d/Q8SDM
QACj+5PTTLtMfcpPSk7L1cnY2JHZPM7JTvhAJWDn7NF8lTzyQjDjvvdALKP/2Gw1uPaz7tCZPUkf
Qwd1tlUNq5azvlGVHMiZ/fTsMr2bCKmGOYZPTypOTTOvm/L5/hZy18JYJ7TEsFZLrMUzffAWofwF
aW/l5YMjhp7EHzg4WApVlQGoY1bu+STTGZDlLsTolt2thhEpq/2VtyB6ie5Jops6kIR0VZuoKRYU
XcBMVlcGsePPwAmUOc+1uqWK/i5KZGuzREU7lbMe6uehKHT2GYtgv5ZD5xwgep6fCOa4UM7vky2s
P8ytGqE321M4KjJu+P3eWJEt2srCuqquU2ysaSYFISjwy0i22++5w3c4miKyNVsFGFli3cfoR6+4
eMicpcAOV51vOZoyal0MFsSARhsl7SQGN9ghSuwgC0h1SUgEMt/LXBbIdLoITWnm+fXxcdI/1JLd
ajz7476q/slrIdWnPovoqa4Eo3ipwnUC/pGrihihb6kFz28dz34OFsygSY+E4XmqY1/lcK4JGZnG
RuOI7+enRjIEmYSYmOgsxI/O6y3ldJzx/LxRC2UgngEZvVX9WSuDVjn9CmMSPiwC3lM+/u4NRDAY
E2Bmt1pF0FH0FYPsKfbwlBOMtFEXvyRrb3KbsnhLYsAmVrJAUBN6gmb7C/OeaXi8NTvrTFyDA2wi
TxYDN5cAI3S0ELKeTDr1IbcwCcbM16vXpje0Pcnny2VhNfZso5xBXhCbvMADR/7t1g7gLjzPQLVd
QXsys35bW3iG7t9H3gJvAYmBgCYti1aP6SN0PPqLeWgBv21xjsQdDXGYueu5i5ntGiY31EE17w68
ssVZHSivw5xeDHNVfMw7cmg+A2IXri8bINh2lcP9lY47Ht9qypZmaXGECqPuJi8nrXXClIx4ObMz
hMk4ku4/7CKbwylCBTN0KcZRu+xqYBzwsnDfE0Irbte/cgwjNznW7XjcaLA4BmXyfJYXcohrnltP
8le9KBKy4PZy3Tf4xFv0eKAriR5WjdzD4EMH/ORdNrpFesGM7vu7x3kgbng6ENJdtL6I6O22d1/3
vzxe4jDYJAY4iqZNyoIONTibjWpeQyPeqbJz9q1LSYonfYWiqMbNeWx4XMVjMEQrJ3l2qbFtpxOM
POIArlD7hcAer2mGc6PYfE4jnbsupucT/4r2/S/3/vZxoIhN30jZLJSEKw5m5Tu2aqccqOUoF1tb
palxGcp0l1D3FyOx/wJqtvsL4GgW2wepXCfToMixAH+O7o+KMxOW442BBvWnZTq9NJer2tLbcVy1
C1qNXS+z0K4SA7SSKDXd7g3DelnvnELhAc6ox/6t2GyFFYYSibpSU8BZHLUtPKWiNT94vbDjLvtA
ClW/wc2Uiwvav1IsEFzLU/uVEhw4oFZG+gTTbwxuBSHdrzvvw+3lGogDdUjYhjHdz8Q818QQCfYR
0WIkJrlmNm8DGWSYTgL0YU2ADM2ZYKJ1ui/c6Kn39yeez8cDarbMKp7M6nND4e1sVysfwY6zwyei
GA3ffp8Um6YRp7kfSHRmyhVjl57LVXkhxpYvhnNl2bqqrKtErRHhi7WL1czQHmLjgvwd+rmuJnbO
kx649a08f4hlsBViSUhSGSJVFxFji6CbwTUC+4NXtsV7K9iaKV0RomlFr1SrmDmG6q73H8oHEmo0
T/gvfSK2bEppJaEva2hfjIRW+HTBjL6LecFgsSs43s5EqxeWYN/HwpsNcud23WhUB7crDuM88BPI
lDBPyNwl5L0GVROohzivBgd02WRM3kiiPIkwYkmvSeiTigfqf/GvUEWCeS2aLrNdPmV4uWSijtEp
YAsxM3uyi1cvBqbALfahbXL5F8fTFqD2/J84BuUbNdcazHuniQTaUbiNvYM2l99DDC7UTXcREXfv
bjlP418O61soY901hTDVUzqapN949tyeGP0Oo+2/uAhPne8/leJbDoPw1TW9SJcJ3UsP5JybuW+i
ZJwyUp0xuw08elyB49Gcb4HU5hhoYQ0qy+LkQ+AZ5ZC0/w0NmpRAk1rKeFfwrKCd3uSo/rgh8y2U
AXsBPUmNpEElnzyItFdti8mbD/5eNAWQ6hvb0uPNEf0L6n+LZEzAUijrUyvgAEEwUxHtYUmp7kDy
xVnZ+JP5WwzrLZ7AqNefqePxlCxXV6O3ES/KV9eQDh3mtoNylOW25sHZ6dVEUsRoQkeE2fZrdpB/
xTHx7V95Y3HWxbt0rKsYxEKdyXRQFfqGAk+xbbSeu3OyQK3B/nHdzCVYBrzynnFj+nsv6fIHy5sU
U1/WcmhJqpo+hlGfQs6qeMjFuomqj0HU6oVCCSaviuQoO8jsPrWaM7MRTjc5rwxPNxgMyfU4aJF8
AxB7aPULn++r3u2tvwMdrG948aUgi5UbRJlHcYGZ2hg5+kYptzp0nIRGjfbyZTpHbU8C+i0zcdD3
ef8ncPeTAZOilosw7rDCYpmu3zITGFItl89LPAcur6x21MVXVQ0zLzWMPWWN/RJDV8WiiFAfWoG/
DPMUbFCaIAJ8f0mjBtZACnNmSdfKaSuCI3NSG4lilbmlYBRYNI8KL6056jhaqK7MJJXOPMKsNZar
H0wE5Wl2pd3yJjDq8pYboC8D/uvrz5n5gPLkwG68wJ6tPwIQnmoW5/jG7ttQPPP2ZEqpIc8F8Zio
mqMy6/R5fy9Hs0lDAYx6TP3wCspxZAC9lf1mf87mtUsLepHazKCMH08T+77A0Yj6UCDzzkzVNJu1
KfKB4CnyZKtwwwfXe7ovZExDhjKYh6XralkXQsg4Hm2zAz9VVHK85tHwxUAES6gf1+c2kujBeKti
Hz2X76jPCCrjgzsieexdHgqiTtoAcS/N9KKFlK4BbQr+wjcfUCCUkCW1Sd2Zxdk4qk4sXg2FUctk
IEzrmk4KOwirLLRrW7zXY9RRUSVFAf3/FPltNloyDZopaKcFWuagoiN7WhMNxGtnrGU7KQhaLzjr
GVOEoTxmPRcRZdxtCHlSSKLnhJy2GXhR7yvb6BUaCmHexGB6bruLCCFn++jBWmus1+wltMSXSifh
vFYQ9G+xti/XF4zIKbnEELdXhD214Q+gj9zg1NqgDmfKpAdIxIivrN5Kh8ANnDqkt1x3yilR4p4h
A79VO1GQ2MByIcxameB2nx1o8O6KVXLQb9TEV2URueXpTJVEjbr0g5VJ4nTSly09PyzsOP0vCEZr
cn3mYcbN/f9jFweymIt2RYNB6leQ9eSpxH4tHlQ32nTIxZln0LWZe99CEeDemNngCcSjxo0jj2/s
4AcwyhrH6KBrp/gB5vHVBw8iPAwX1rDKs3nGLvlwUxl9nQVpLqUF5Hjgfimeg/39+zB65wbLYLQx
jyed353x+QR+kjBvTMs9czmex2I5wzUwStic8hxkGlPsFaq9XuckdC6GbC6fM3TTGg2ZzluOoTga
+hhKpLs6UMU+yPPSzyGRhiOOtj2xKpvs99weKN7KmAe5C+VWxJwYSvGEfm8dUoyFvLt/RKOv13Ax
zCMsq9dumiBuTa0atGxiPL1MxGcOMI6ankMpzDPcFtM+QAEBpBSoTu6hDqmReY71uHADmwcV9Hb8
cX1ho6FoStPQJsQIm+UZ+qwUCcJqOkTDmiLx6QIQOTtHFeuOGDaIqPt6JAtTGWJoPdOxM9W1TFBd
jtzcP9q+7xWxgcSqSxRf61W6InuVmciFn40Hg5xgUn90/x91+eNoOxDIAFBwEmNRCUTa3oUWsuOb
ZMpmgsrTL97SRsvW1YEkBoLSRIj0OMYu4ioh2nB6qMBq0KOExHsQkLkGvoZ7wYPcj5nFu8gcRWHj
irlWVJpfzkCxb/oPvbPcL9wvZa4ZvOOj78U9TWEgCgz0etxfIMdrF7qNloDnfjs1tgpKFu/r5LgB
MthNBprCUIyrUsduPsWI06PAzu7Qz6gbjuOscde+ti6PwZyrKgxKFbM678oYqmKeTeVW2NfZkinO
syfRXPB2chQSB+tj0Eo6iYF2qnERzAvlMZDW+XGiAOW5Bd68y81giNzPyizSgPECgg6X+WSdeNX7
+qtF7LLkTsnhHZvMGDeXybSI0g57WL5Kz+j7kiVSW+TRcgoY+DWoMFxNdrYItANqSm6EePSZ/t5U
tva76CI5nJ4h/amyMFg8WNurxpFSgslT/fZFeN4+8SqPx1+dgUgGX3xQgmYChgjT0jGA5u4FqPmF
MRBP3IPk3HGZwZckRa9oWSnYWovSuxY1mVjys/tx/+KNuWYDFJPlnyYBSiInud/i3pWSE9bOBP2U
c+FZr1f3xYzaa6jXxtgxzHNUBOZ6wzDWtF7UUHns9GuX3xo6vlnf32fuclwL4uwyw/dLywR/NB2W
0dhXE32o99cxbuAOFsLc4xAkFBdfhyAUuRtmvAsWwaoXjFlDzqstMv9r5dBxyvb/AlTfi2OutHo5
J9FUgkwF5NtEsDDOGUnod40sTiX5+OCyCozqxEyCGgtT7JvGbKaMcc4Xn2reGZbpW7ZJHxX0VdQI
xdaPhRGAxprfcknX8MdLM9M1DRX9iL3dCNIGpqmItoRa9zFlFGQK4P+eEMU9TQ1x3p0xIOdKYtvd
JoYoGJzjpOp9TyxznU/n/qKHYtTDUsUdm0bG86PhNp4rcYFZoff1nijmPks1ZvGIEUSZs9ecSHZm
YviIvUOTxPMnEqwP1vPL1Z4aPnlcLBaoOD1S1wYmDLJfHx/gcjPWL/CltgAazts7rl+DvWcwIEDA
P9Zy/LKV5CpAtDXGKIIuYzr/l5vNWBONAJo1gZ4xlrbKV6JEgrlRGF/SQ+7NLI6w0XdwsCgGcVr5
MivFBIuC5XnE1CMEE9ZTbGBi8MLTo6SIGNn2W3eZ++L3p4s2u1JRYMHRnKOEmRRBbPlLlzL7uK4B
ctuazFo0+qPVn9qFGCyF9o7Ggz/OjU+NQu3g17AIpZ4CJREwOvdovvae1Ni6cXv+T49yQLgdSzdT
855aM+BUT9R6KkoQR7O0vXmy57v5aaNlBqJiYWS6AEXf0ES3ACsF1Hi/oBOntk88i3jUFPheNRvL
FFrpNI1D6BaOoLVeK0wI85eSg+565DfpHK+Pf+ZGDURS43kAWX0VadfkipX7MbHLhRCRCWwQxwox
rcNVXhpuNQHnZFUGrAL/hHabCQR6sgPjY5oi57IQvBATqMBX8cGLJo2HCwYLZBBLjjAvtL9QeSiT
j/bXjeuCzJODPhzgVxnwiYuwyxUVQpBATUEhijQtN/7MgV6VAR6E6sWoqQM6rNizdVsRDAsPGXhf
eZwYPChVGdRpJng7JxVW8wR7FDNVOhKAh582vXO27RZmvnPv2AnZaateUN3r08qB1oiWKvqSgDqI
2E7XAqi7q/nXFqkc35hZXMuU82iqDMIoflMJkzO2M8awDjPcSjvad4n2EyObkH8H4yoDL5E8C3Cx
qawz8Y4rMTOEjwIpdowwJYr5z3zCb5Vng7VFltVqFtNH+rVy4sdgBQLGPeibWjJZ8qI942bW72dD
Y/AjzE5p0eaArBUwy37L4PFmHjhOw73r/UMLebAyBjzQk3uNJ2DXoUWMp00Plxo7yGsc4+m/xkBG
1+milgcUhs1426nIi6BA0kS8gDd9giuJwY2mFTWxOUP/0WJ1CzOC/2iJZIHHxXm6M3dumsaghxoH
sRTJpx4JJdTOgJqKknDDbuHVzPDwVmPAQ8yKZBJJ0HXvWK0uJHMLAj4ikdvPPFp1MTBYWAPfl/Ms
Sy/Yu6tzygmMsdCaWKpu+MusJsXVLM5kRqolrKUP7xSu9Ytx/1bfivnubSmDIBNVz/3oCjVBsAct
ojND8jBPOTFDCzRqc780fJAd2y0KQ8XQCgzNxYsawJag/g6fKYmrSwzINFMxjf8fa9+13LiSbPtF
iIA3rwVHI4qikUTpBdFqtQDCEIbwX39X8ZzZQldjs0703NkP89ARSmYha1XalXqJWz+sPK+0rQEL
48GtLCxRIcFWxfvKz6eUv28iu8E4GaUxV0TYExKUGyyMWoLhebN/NQl2l1nLT440ajTsUZsq1mDo
iolt3LeAduKllI2staORwh1UnHyjYFDQX5y3F/sz3nwizOFIm7srU2mMCY9I4uWtBWmYqiEX52y/
DvBOuBHqXF5yKobxuMc0b9GVkt2cBoEk4INcDB+8GtOsWUylMFZ6iS7nS6fd/B80+J/B4QZyelSz
uAXy2QbsqSTGAIcylpI2gD4VyoP1iJVvmGu3aaMj4ocvxCwW1o3yvtVchDQRevtRE8tItUswRBr9
VienFaHfQ0R5EhEgffKMkCeKeeo0c7yAYgWiaHL35FhIX3TkelIzSHv5TE//nRWyEweGhOxFRT9c
4EcHZSR6hrourTbEPP6O2e6o6SEyD14FFvTQvEKzwS8xQrb2MFlsYvMFeh1DollOiS56W1xT8cbS
QItxcEv6cvllZv3B6Q9h3sMkktuopjfP2Th1TSAda8rxvy/kDJCA/XzhOKCzTTCmalqI7jQd3XTM
7YgyQTsLxRVONSaoYa3/YVrifEv6u//Er28xzNUIrboRzPYC/MJsFwbuQZf3TMs5PG+MI4e9Dao0
SrVJryDikHAXYl3RGWSHBAd3X6HZx3dybrcPObl2RoSGgFCBQnh3Pcq01C968MAjm0ffHKQF1rwc
7+wc51QkRe2JyELDHiszhUg0NoPK5n2jeNlK2zRLEZW4M95V576Os12xU4HMrVDaVjC7juqYbkvQ
KC92g88Rwfte9N8nOnWDOqZNU0Cn0/iQlMTaxfCWaN+o88nbIiTNP6L/GCE7hpOqeiKKLWz95QTI
cnR0BIDeaAHmBY5W1JrvWPttcn2ilWaKoS6fSxo/OqK9jey8JNVCPRqrr4PxRvfC/h82w/K0Y15T
QZN18DhB6Lh9wT4HmmKOnWKdPCRH8KrwWh9nt/xNjYMBjrDOz5dUotZ48tpDHDhw87CyCzXh18+v
Ly5x/7xL8v3tGAARryEq0CrEUT6SkwNfc2HY3ZELILM+ianIYES34G+JjEEO16zXK9VEKhnsZd1O
c7WVHcte6nPj71mNJpKYgKSREzU0oRQOUHuNMUCF4SlhCZ4CDlTNFbs0dMBKKha9SCZWVf5+x+Qo
u9RBreIaq/6x+LD23VtVom1oHX7ct/u5OuJvkhgHoa90QbiYGiStT1vv41i/7i3310+CSB8k9qnd
EY3rGc/cNUxSSaJkWjotrjAfLBCjvMxDazzqyNW8CCS3y842Qabrls7zodgU/v/Ocn7ywGvO30MN
DOQAsqGoIhoJfz/Y8zBkUqLmIgDZC1ZHut6avA3O4w9sAeFy+90mmhhQ+U0aA/9hcanSoW/EW4o2
x0oy3PAflnclHyGJvT14bNLbzsG3H9Wj6WHkr7DBv7JYI9S6/5nnQh9dhuIyWCgkQ7+ZwQTezq1W
NJcuElE9W29kt1RRCIdXLULi4sta0kVMHIkUTBjdf5PIfORaHM59j9Udx/QJhWHDAN8q0sHoeRpe
d/CrX/iJlhlf9zeJzO0cWiEOxyAWaSlyozjBkTKfId3CXW4850n8Joni+uQ0L2k2guQ3gRW1yM9u
x9GRP18XdrOwjp94B2VKMGijW5T3SqkzD4YuS7KF6jAonmDCvwuucllBmJfCoDTSey2MeHwAnY6L
VfcGwQsZ27Q6iqwMJgVK33wz0RXwkb5avh33drdeYNkNKLHt6KXY29n24LS8tOFcy/tvv5D5CG2U
dRVWYuEXNisUJrCqYgN7Gyu/dsEViKOxiW0+ZCrR6K5N8wOMjC2v730OPn/7Ecz3KRM1ySIRxwQ6
a41geBc1Cc8kMdfdouf9h5FPvgfzgMdxaOWVdYG2iLrbg/yWHd3nr/KDF97PVbp+04h5urtxhGsX
QaNm5TgLqwbxOKq1wW6z1ohCIgw2Fl6ysTBVAI/WxwrnDfaUwCCEFyNZ2Nyq8VzQ89vvYd52OcFL
rLf0MzvOh/o2fugOeFjAdlmTFiOPNGe0DixOAmcu5ptKZZtehGsgX1OJSl1vhsfzTi5BCxg5T+rS
Dx96pAmwmStyB4LFEWjfu64/Q2dYNx88aJsFmu+vzna/xEYY9ZaJnzGgiIgsiF8tAq/HllULq9c4
MEod9jsWxjLudWGeWnpainifcd2D2Gn3CyQmuINu85g2UYqJHOQmUiuhuQnykBZPFSKFSIv3toBx
Dgx02FAuvHB3jd0O656CDKQlIGMS87aAgjkZ3GSV2+MiJB9bLyqIhtabxzQluQMntfAPq963H8HZ
ZDdn0GFRhKVBPUr2pp28/k3x6jdrY6CsuOajFem4c8DTE6pXmPHCbj3+u8UBkRvoT14TI05CsEzg
5IPdIBUkC0JiBl+ZE8ZelP/oAhKOjhATrNOwVoP6zjGwGZ/2Ny0ZCMsLS23FAOePZJRoC2dP/VTP
6BIdc493bzivl8qAGAYO04tk0E/t0MWhbohp/QcazjWLyOdBJv3df9iVouiiZUqyZrCNT0IjNNfO
wKmmg2eRtHvUgx/i2jDcvzm/iRzm/IxeCnB6kPPiOUFMkCUR0TtM7ZIjaBYJJoKY0+uUvrOia0VP
jz7wyarx3iK8BvfFzHXXwj38PjcG2ZExrLUggJjGrh1veFTWAcgdH8jPJV6WC1nUm1vmIt1wkyWz
lvgtmR21jVUzbNsGknusRXv9FXjhZ0zG3k4BQNw1bLOXbiKMCQQaHVwYkkXhTnav9hnvVgCYwfKk
A7eaPxOfTk/05q1M7ndatBHWq0AvhWzWEhrZNfet8nkJDN7pMfitGYGmqQWkCFt4V2+Yhka/C9ov
7Pv2MZfS+k0bFq+tCgyw1N51w3bkX4EDPm21wJRysxScxSdtdTlvdzuO1Nknd/K5GCw25UuZdmd6
hq2dbs2HxpNP9aNTPH8Jzmfkc9dXz5UgflOTcSEzM5OqwoBAkBJIznXTNOTw1XwAq7hrx6VZXJwo
x0DI9XoRzUyjsrCU6r0k3jIkKbjeDtz84BwB429qMSAijjGGEDKIKpzao1tOz6WNwWKL6HbiCvvs
vB7tavc1Pi8OF//LoK1DnFeASriDyzf7mtwGbBmKLIvaD41Dc1v/+cLrQJsL8qdK3v59IsIEC0dW
1hDR2LcNwIi2hRGj7V8L8Gfanzyqm3nXCXknE5G1KEkmcyWyRBOuHWZVjvqqKki3yX8lm+z5Z7RY
1YlzaLaIede0oMk5ybmWWF2eyGUuRW80sVTUkBs9rE/VEQkpZYVEhn1AEyHnAs6kbH4TxVwHMeyr
81WAqISkR+kR5f7DJ+eKzyLyRBvmFiRBWBWmCRGFs9m2r4aLUbnDIvV5+cL5EHUiiLkDZimmWqMO
8AyqBRKTGUm+UBXC3B7tIZTdyiTSvnIbJzm6boEZdE/YdQjzyTOvp3nuKiiSLmJ9GgpISM3gqkzs
9GxEYqDpI01GFYmtlMThOUGzeR9FlhGNSfg/lV2KdU2S8CrWJr1t3j5o3QBNvZVvf+06NKFgBJjz
Deecrqk45mgVLY+HIYe4hDjv7yPZ+mCfTsnj84LbMTQbgk5lMY6KMAh4xK9UNcTAm9P26IHu2g8W
KhhOkDzn+l+zX+v7KNngM0Xi19TS/zlK3e4zOEOItI+h37ugWP3cRbxcyi22Y6FyoiEbZ6ZKMCI2
MHC/z0T5SMaVILln7GpfmeuV62O87xd5CMjjilCWIV1f7Ryk8j71PWjRfoRgJ3E4X3cOBKa/h7og
E3uVzUooJXriYuZW17Xv7yPw9/58swe0Qn7Ztez91RCvPpXJuDXCoMRaesUZrE+nCEli8vq4khfB
I8d94qnGQLipCFlVphCD299IWG117ne1/CMUbLHyLePh/knybJdl7DcUPQzRYYebfwwJXYTmWrG9
9H2CFnCEehc7/gUML7k8PXOehiKjIUWSaDJYZ06zRS0Se0MCBCsCmJXJCaRzmHbMe9KXNkozPIOZ
80mn4phTzVq8TtcrxMGJah/62I4X9i7AGNvy/nnOX81vtZiHMDDyvL1SwzT2BzQoYmL0/t+ffWmn
ijDPnxykZxBuCVDE6WU7Oki+flqpH9h7vwi33OGuWR97Ko55CsNa1mOTQg2W4qaOU6iLwQttd/De
yuWqfl9wx8fnmBZxzb5PkAHuLO5MjEhAQRSqLw7W/2AHEaWM9J/o7gCbVsc7YroN0V3e2c6FR1PR
DI4PchLKZhpJx5fBx3OM5Y1JR3Se6XNMhG1Tr3LzquQFjrQ+dA7IKdBgwIGQ2ch5oohBFZ3AY3nt
imHEmhc4MJSqEgTnNh2m3JsPII/Abr4fB6xq/uR+u7ma//Tbsd3pSnse+twMcYBO4wr4csja+Ty3
fa54/JsUBjouo6xV7QUW8uK8pzHBnubwSSTPIkHvROjQ7Vg895b+xT+fv39ski0T9mZfKJWF82wq
IpFgOWa0VwMVBNRcvzgfb7ZkoGBvBuoqKjprWKqeeKz0stcy6dgMtiM+S7Re9Zg/2abHo++b6zbV
p6IYMGnrWm51K5Xok+aI4fKMoUm32a4GyeW2ms0i8EQtBklMOa2xP+MC2zg5iVstFNsBbxknOJj1
+iZCGPDQu76Trw2EOGZJxJ/64pC9cgCYvhR/2MJEBAMSrVqMaVLh83SwhUXoHq+ktM2l8S7Zq1rn
Ur/MW/u3PBYuykKUq87EN0I9TVlLi+KpyOyiLFzBcqJs3Y9u25HKsxIHxPpygclNJXbz5um+2jf3
/I7aLKRcLtiZoSBpelxfXYy6Fy1QhU5MNyF5CXzMOJDLx36PYrITexropfTj+YQZsuXKLZd6Tpol
vHxuT84sYE/OhnED9exSNNoQS8fCJEm3GEcbqaaBfOkZ51nn3RSDwRyr1HBVBHyFi+xEFsZKF9Fu
sXpelQXhcu9RC7p31IyvoqWNkZ0HHDXNi2w2yxhkZy3xHx7eVisuS+NcD98UA9jBmLMwZkjlQtqm
PxPsuoxt9RS88ijkZjMTimYoyE2A20Jn153rTVgrTZzj2tjho+KUfrBU9pdFv1fp0t0KQS3qZaif
KJ8J0Z/vG+/8ezgRztzZc9zqgXopJXgxoDfebHV7C293XyO3Vbm9TavzC0fd/9Wz8S2WJdkoUqms
sQ1LOmrF4rJ4tPvQVtdoq6DLRf6qADw54FvFcvLm94FUK4GEA0Yjy6b1coL1W1brIP+/5pKfzVqo
riLJBH48NO0w56kpIJ8Ihoq+G57s6jYC3v1PgnViq8MXiFLvf735B/FbGnuMZzkommy4Skgu0aJc
uOo/6IhqUjjoI+DImn1AJrIYz8nKrGLUFGi22cSho3euKqOJtvSe6/dDgrUwPu/Fms+LTCQyGBZX
wUUbK2inkNa7yPbDCvS2bu/KFoo3zud4uK8h59MpDJDFVRHko9JJR6/zLwvVO4ic7drcz8XA1zlL
RiHtIKESnOGpBr9sgg06yzVvanAekycnx8RalyhWleaCk3OQpju7KBJjDBLd8nxy9FmXfSKJ8ZPq
K7gLtGsvIZl0cmikepTIsXzO7aX54P+w7WS7OKTuAd4nr89mHjcnolm3qdG6RO5qKLl+37x7x6Ek
2KRI7HQREZH26u8WPNji3QHGiRqTrAjUGtriXDXJFktyfr6s6fT/YajJIV41H/nHfaucLTyAFeI/
iMJul48kI1IKCzJFHxE62tM697yxKlvw7WuxSm1+Em3WH/2WyCbRGqW7GJEGM30BeU9ko19+9Mvl
9cPkhZW3K/XHez6RxGBKXP3nPLUcrBSocHgUnV/aN3QlbS6etdf2v/ZHbJVsnvuFEKFBKF/qHapX
vPiWmum9H8JAjZzXatVL1JbA6lBtU+8CSr/T7aNSilP0cnC+KufesPwlRlhVeRrjhtbo3Pfe66VF
rkjbrzt4Gt5K/0CVjiNxNlKbnDUDPmnVnC2lb+hNlbZYcD3cWtDU41hxo2yFd5wM/sjXyBLNEbJK
t/LoUojT5WGwTXAz5wRDdJIPEre33nVffRWUQpitwUJclH4sx1nzDppnzAxAabKq61GI63N5oDb2
cbX1bYULy40YqU73TIiBIwkt8FlgQWcQ2as+aBPBuha/FngjL67939orA0R1IEkXxYCwOLU3a++j
1Oyi8M1HB12psX3+G4ZtfQJCKuPW5JS7URdhrmt4h4jrzsSy8UIuAmSb7tvpzd29c47shsziOqha
fqYvyouTr6LtNcbU13K5vTilLWik9m04ievUjjZg3Ew3n9yu2NuGjXu/gEGlMAtiXW8GPNPeZo2t
L5vt1f44k2S1pKTwbrpYFUT23p4P3KkzjguiMTAUZr15aUPA0MZBP+71lfeAzdGsTL/j7d8nrnDQ
SljdKrX4jq23Qa+a4hVe/txZruWicwpR26H7uNh266/QAur/bO2n/VPmN+hIfY7A4QOGDn/0xe1j
62LjeWovXvrO7zkB9WxmFWtYdRoNoZGf7Qo6X2tDKAeRIpWwwABzuuyda+JoZ09ISbe0XlYV1q2v
d7z80mxNeiqYucJ9G1m1FN4EizuNXM4EAx+njTiAfGHVvInlBqP1vJTkrFc4lcrc5TJMLakE2dAR
mcHTdpPtk9CWMnTTqZyrNesWTiUxtzg71zqYkqgkC33uqn2p7RZnuVJcaWO83b/Hs32gE2FspxB4
tRs1TyBsjRGksPSS92irH7PIaZZ2buDNKd0FVoJlzqP7qNiri7vAxdYNwnv3aIGWvc3T38HcZjFC
4J1XVOkqcoR9OhC7WFEWo/v6zkbSUznM3ZXCS9ln1gh9MUa23Zb2HluvfMN2yQpvG53Pjm1e6XgO
L6YymZClqfM2Kkfo1jf2hxejGICG7RWXI51nordGnAlslGryvya6rg+K/wbKwZ1p815q6oDc+1CM
05DFY6jjY+EAre1mk2AWGx27kUXbWj/5NUv6Oe5JY/yCuM1LPQogLagIputXq9b/Uax2HOubc/Om
H4hBFOvc1pc6lKSjnCyFPerRY2QHAm/ie25ASJ+KYSBEayy5vZjU9l7QmrRFa9JyT55eXVArgVFo
zSek5n0rBknGXoqvcUq/1bp2HA3ED8/or96WXqSh/5abVZnzXSf6sU0YfZemmACHOLAoWd5ljREJ
7JtBc8T9OzxbQtR1TD3pmipLGut7SKMWSQoYDI/5uDBoGje2x48ucp5XKOHH8D24GZw5T3kqkUGn
WsqFKJcUeI3rCk3EAhoWEEwiE7bbCZyC9qwtTpRjAaqIxqbpqJHgFNWLreEQX+4f4CweTUQweFTp
rYBtA7J0FBpSbrRXMO409hkLb//qJZsIovY5AaTLKKbxuYUune2kT7ldVYTO0a65rGxzXv30+zCg
VIeR0QZnfJ91GxB42atHbHdOtrsDZQ/iVoJm7XyiFgNKgiLUcS+oeKuMn8WbhIUQmeQkooPkCZc3
kWd5DDRFUVurxs0c1t77diQlzAEVZNAbcKMHnloMPJViboHgAIdYOGApGp3cN56FFWCCVyCkt+UP
UJ+cHwNLIgiic7PWaMZw0x6l/Up2nunLe9/KZzNPE6PQmZ6wvDhX5vkCMUgoq/5p8/6+XWIMA6tO
H1xUJJ/tdeTfF8lDJpYBsk2ESysmsAwwQG4qhLKyG1Ve/LguYoJg6L88SJ3Bis6sGsUSIe7lJBB1
ie4CdGzcV4kDR2ybS2SUfS3FEBHFpPslomvCbmWeRcy/jKgYG3Sm2tAsBpHCAYtkEjD+IqIKfLyN
S2/56+ls+3gYQb5kYyEpP38263FOZDLghA2Oah2FOm4xxr/e24fhUQDFP8/3uzldfxr7t2oMNPV1
L0fllYrB6CZo/UZSeFiujVxVYPOaaygY3JPFAFNWda2ZIXo4goxf2gdkxQ365s3hWxsGjs5ypUlR
aVDoQ2xy2pTupo9A6qts1FO2LfyvBd+LmQf3b5kMLmHHUQX+emiFdOOpkkkdEcNNf4QFOSBfzXkb
5/H2WxiDTaNc61GdQkEqbHNe3r9Ns2li/R+j00UGk/qmi+NEgS6G94FW6v1+eVnQbDj6/nLsd7M5
4mbd54k4xm8pTLULRg3iBHgTp84tDum6egGXi8MRNAfpBoqjlBxZRfMmYxdiF13SAd0YGON1gren
zEFiH3OLHClzL9RUCmMJPaYIkqyBFJQSLCT1VeIqLvbhcbSZ7SmcymGMIE7LThlKyLntkQHZyHGJ
fljM+/74gUXqvGbQ2ebUiTj2oUrkETT8GcSBe8fxQvgTR29rkAY9LJthh2YFg2zpKAPZX9+Gp0Ij
T+7wUGFpKkaCF5fNrnwF39H9o55Nskx/E2M5GVZCl9GVftDe2RwxYU+wDhZNQ0BkkJF+Wg+ce6fO
YddUIPOWab2RKKixy/A+ZD8ZiPoO7yD7QoWhczdbct7sczv1jsv9HnT6vR2/IMen2WBozyw0srqS
617Io43aGY+lbw4Rpj+MeZsKrRfkKscPe6nQBmLx+Qbn8G0qgHmIhkuTN31Bj9rbXO1UJIr/P8yG
0hvvNZpNf0xlMa9Ra/WXq0jvKZpWMTiIDMjFWR5BeCu+/YxfdZIvC4zbv5QBrwWNd4r03yehgFp3
vdZSG1ewc956TN379jqbjZwqxgCQnKXRdbh9pfXpPcLy573hPsBaY2ya56Yl5l5Bw7As2cI2OrAH
MKdo1JI49HBZjlWzAp+T7NX0o5nJg2lwnNhZj3Iqijm3Vmzq4YKRmOMaHIPv7xcHrDau5WcOJpc5
8MrTijlCUA9HvXaBKNF/2Xyox8Tj4Opsq85UGQa/R63G2HkKCcWhdTFZQAklOHYw/0R8fxoGui1K
0G+EEOFQ3MDC1iUadPg9sLPBxUQVtqutHwtVia2W2rPnDZtjtP1FftIOJ8ysfg2LRezzPs+/QPI/
qrEdbCM4gHpxbPAqnTYeOBeBhf4TXGQ6uMfLeMzWd6b6MXAcyGar9xL0AzHGMd+FJFylEZrrCWqB
PtYt2oeiJF8gPheeaDfzJ8cWZ3OZU/kM6tIpn3iUIX/w0bEAUESzKqIA3ttLzYH1mKdiGOw1tNoI
xhrmgrmXKwk3Na2XcGzyX0D3+8MxcJGaYJuIS+iCNAi2ZpOkAalkTDLPKfzaXn1hjG73dcZ2AM5d
mPP+psox2FHAV6+aHHJhLsB4861diB/XD54Y3hkyuDH0/4HetWPuThbZND/qhVqjKy3GVwPzsE+7
Zzi6zUVvU90YKMmkPkrlM3TD0oMNlv3lJPrBU4x3fgyW6HqQFAV9LHOSPqmogNwG13jWMe/4/GMd
LF2zVlVJYyowQdi55i0/khWmBsYHuHuWjesd7R9XdrNW1/IaMxKcU+RoyNI36xdNAOIDUtaetA5X
ll16Z28NqkWOnPnX/1tHBk1QKpYbacRJrlHJ7GvSCbSJwkEuCxSaH1mNajh/H+PsJMbERlgi59Hq
RdFqoB1lTUPv0Y2oELvPMI7x88l/eHMj9zaMceUGKpwrwY6xioU2oDRNz7UfHW+J1kKwbhyEJ9rf
D8ZqbjWe9x0ZhEm6cTByBeeL1gzsj1UW2MN+tdHl/0Z3NYQeOruwg/r+R+W9RyzVcyobBbIbUBKz
waCBxFt7/OWDMufBxUg+70hnpZmSaGqKKiGi1VXGgbTiTAgSquJm9JAiQrcBKZ1XzV9BQ7TdEo52
c0c6lffHkdammtIACEx4KyQPr+SI1nBnUIhmP4reysagooVGGF4OZ84Lw/SzIWsKdS416Xc95bSI
2gE7nWG0XvNuoEG94F37OeucimBuoxaXZ0m5SrBOx9l+dN6BA86zztFUAPt4j1YoaykEIOdFgwy0
ZSB+xvyTi5kT7DPiyJtD0Kk4xjSEvC1r4YwjMyvShug1/8URMNvjOpXAGEOjRT3GPyABVWNU7j5I
Rj0gkAjeNzquHObFBh1ZGzQt5CCyP4E5M7KPvrGD6wP+Ao4o+pNZz2eqEvNqR+chRZrrppIDYEw9
yQdrHq4SL6M2G5pNJTFPdVOVEfbKjhSc0C0oXUHRrtYU+SOyArOvw2e7n3MOphKZh9s02rxCUgWf
qyTqEQ4d/0XjXFM2Z5PXRZRoHUQ0tEEPviO8cWSsX9Ejsft6uf+tOPbNVhUuRanExrnHAQ5udPZM
ib8Qeh7t/kEdtpKQC9k1zwJ8I612xeoliX2jJ5FgV2e7lMAmaaSO7BT98b5iHCBiiwt5NViXjh4i
2Dpi0FKtFjZvm8NsLm9iC+y7kV4wjYx7RTMep5Nuq6CpBBQ9uOfjI7Yyc619tpQxlcdAhdokidlS
MHJO0kn8ykm13KJTNfPVzh4xXrRY5RJ5LiOyO3xyrxrvMzL4oV1HdewGKtzpsLuJMjbycGPOlZvq
x+JGXw6pLMJSMDpx3V9tulYte3pcYJUsupw5ls8DRJ3BjnYIBjmNqIWcNj2oGb2j6ex90vvPnxx3
ZjY5MVWMAY1rccHWWgW3DOzuyuL6U3v7vG/ts/7oRAKbMxhbrEzAbmkos8G7qyzOBMPBhz2dPEHb
Ajr3/EOHZatrXmWXA/Vs4uCi9eMoxTjEs7/jNkPy4J2dmZWUNinFBn/9xdF+rqMl8tWoRrZHVbPT
FHR3SPNwq2r/4g3+g1fsOFuUBqYmhLc3BXkxrDQBEexH6L6Bs+WHa1+XvJeZA8HsAK0C6vHeiKlH
Uz2dnw48PmkeSrFDbIlkVCkadaid5/AvEjdbXMmGnEOihERtwRffJHACeLeZe44MYBRJ0iughKAm
iS3X4yJy6OLuH1g2vNihc+e/vM7swiex7TN9LHAD4N9sPMk5ltg3rGFT+BJQ9cmDKs4bze54CrRO
K2P5dt80b/MefYa75Ck55ktg1f+Hi8AASKHLYVb2VJwDJ/G0eRH9k+XFkh3mJNijIHbG1sn7kMK7
fGzywKiCERSxNzRG5sXb7n316Lur1W1Aj8v0xnle2HRBaZ6V4WJAww5NNafNJkCZOXcXVuzuePsv
OK6BycQoZVbXo6rcvl3wlD8gPcCr68xW5idwzKYHWjNHywENg8AWj2AZjOpvqG0dUC7gvS2z2dSp
KCZCSbKyGNQLrhl6ukBMhtgc6dsQS1CfzAdCHt6wJwXberCrhy4G4lEJ8cCFXf6EbuIolCUoCkII
L3Wqhe/bLjqkEMHQzgpOEHNjTr4TWbB5gVaLWy0ZIK6xkahGahwbonuCEcsnn7w+XH7A7zoMr4d0
V1Bmfu7E2SyJw/SwGQ8lzQy9NwzIT8gFHTiqE5zJF4IAjp48h8FkfBOwzpwFQaHYidp65kboteel
p7k2ymDKoAsGtixRG0WIMS4U/xmdIw73Eee5Juw+JwmpzrNUQk7lndA8grjzmKISHTj7ZU1Uh6C4
arv2IhFsXjKCZy4Wk/BowTk6JgpEn2gfjvexxBI0vAr9gm6W9ftd4Pk66bEz5cF+xOADua6Fh8+0
I9yMz1zpaGI3FgM54KRLqrS92Q3yWe0SY0jLI00ygb/i7VHDLBI1Vw6Ac0JVtvNJUKTCknMIjZa1
45xX1dcKpPX3hXBcdotBn97U1VihF8J5f13c/9OzdZrpoTHhjlQb5ySgqR5v0y+3IXrQ0K4VuBwx
PAizGD+lFeTgamkQ87LRkFLa9gjifj49gOQJHcYO57x4+SuLQZA6GKvKoB9ljSDOe990++1yj6lV
wX+s7d4H8xLHDLj3j8GSwUz0pLxlzDCdWy1HBzVs9JyQYuGi17h1FfsZBAOUk4zz/ejtugPWFgMw
oyoOiVhR22id9nWEkXd8qsz7Qgy26ynQ/6PdOn3AC+gdcbvBCrF/+vk6eLYtvHEf3FlPBdO4wHkT
6WI2n2Fe+wY0NAJApUYB80q2e7Aw+Qi0CkLXU4Pf7YXX/j5voxOZTNazGbpLEMSBfLwsxdF/HB7e
wMvg5s51S92xwwH8PrxO7vn4eCKTudrntOsVq4FMJ1puitYeifoprXKw/dJlg5Qpk2Mvs3g1Ecjc
96BrcOijRV3AUCUyCs8B1vDZ96XMBqwTIcxtj0MFHFoyhKi2+BTs/yoKmfx55nobuX6JTR1/nrJL
OQkIaI79xxA/UIbMZ7t6pjs17is0S4JjTkQy91vpMuFcKxCJ2dqUNOPpp21fNsYSHCx2VXg7rjVS
Hf641xOBzL1OrKaK5HOoYFP75+Lr5a867icKsbkMYxwqVTzD8NZwF67YKJrb/pvsIIW8cHjmMO8+
fyvDJjCqJBSxABK3OSGdjUU3aFvaIt+qo0n4CX7Jjx8Qu6J7znit/rw7zSY3IiG6KoIEyesT+uBo
X9HyiTyY5C3EkCWPGGw+Gp/oySAIZvGuvSbio4GFFqSf2IWMJXxP+tGvMQ6HRabhB/doZ6F5IpIB
kKpSQPgn6lBwjaH+bXtInasfOXJMJESs4CdJaAHRQTvLXz15E8kMklRmrqSo88lgCXrZbKKnTbLw
4HKiX8fxHwz/wZZsGTtMF7y0AOdmGAy4hEmi50mGq/hxpAm4enP/qnM/IoMu6rmu0gt9ejZonfQ8
0CL4T4SWvrDGkOepzLtfk0NkcMUws3N46WAx6/frzrLzJ2wq5XES/MslgJcINjdLFW89apPevfEc
S7EiJQo0ekf8OMIol094S1cxdh7tsJuR54rPhz3qt0TmG0lXsHcMVOI6Xb63S4xBwfFqN7Q6xUsD
zDt7E1nM96rODXgHasjCmIjzjpyUtwey/ASBaOpieHz3yXG5ZpnIMOfwz3Ey3yxQpUtY6jGg2flo
9pjpyRonBAdb2WMFy5LIS/JAevfH+bRaHFC2/4pIuqOhx2J8SgjeKE4cS8X9+VJ8/xzmpbC6QpWS
K/R3ksXQkWyZHRxeNudf7PQfIbdLMzGhurwEaCmGznmyKF61yiMLjKe+oBfi/u3jKHMz5YkcrNM2
6jGHMtoHFv/R1REaB7dmx7Mnn+9mTxMRhVqFWZhFCvLdWz2mk7wrpyMLkNhxDGU+kfFtKLdS00RS
ll6isbjg0NBzgP/Qv48YS+och+edzHvL319HhYlMBLXYGB9HBQSthUN0CBpwWy/Cw+4sEt4Gh395
yr9FMahf9KmcnGNq/JtbY/tgQy2kxET3PXtO1+ERWaEO8xDpI1pXYh42U0Xu2LrM4ErXmFkgXs/0
6p28d28J0hoaSRK09q8o9R6lZuXZy7wz+60xgy+tEV5Hg8ps7Bd9dUUf2QruivC0/uSOyvzL2/Mt
i4GWfGjKOClgm2vaLuwJ6E1d+qDecxFAYgcCRzXeZWOQoyu7cogtSHOigEi7+mXxxXPAeMDBcqdp
ktnIIdgBjmvah4OeXuwZLNYp6FpUHnZwZTGZKC0Xx76X6M3eeLpdxVgHHHrCkRdD8d7T22b5yXUb
6kAv9NtXwuJ43d+8f5Aj5sDf3joHXFy8r8RVi/EqreGSRXpCjV6Ci2ciNkTvEm2KuA+9s4QsE2C8
JfomajVWlF7E20Ny2hTL9w+BIMaHQ4dpLR+TIyjNgZ2ksCnjFy/nPOvTaSY2YIqaCH5GRkVNAR4r
aq4gQLi6I1pKOM8KteQ/cGPy9xmA1JVeya5DCsfcQgQCzpGaiJ8Db+5oPqM8EcOAowoMDjSqxguc
YWODRDmC6/tfaXagwJzIYCCwNc/BNbGgClaWeLR2isa9dm2esaMh3kR+4XBnBmcBcCKRAcA+CQPs
ub/QjyP7tYM6lZUgoXsbVuW9ZPRD3PtQDACemxo7wKxMQR67cuiX6h+qFJtQF6Ch4Z0kPal7shj4
M8cw61QVJ9lAjuNFjo7SKcI03pvJMb6b1UzulYz9G6OK7cbHuHCuxwNaVnmra3mGd/NEJiK04mJ0
RQYRLyill88tSQe7ND0umnM+zw2qJnLkpOzMOIScwV+fdP89Wwk9uaB5pOQd2rzz9G11NzduIsoy
qywPNHwdEGFiN6sLr6IjtMmYm/ebTYlNJFGlJ5LSQCizxoSk0j052xtP+W3K3IWHa69feFXY+edj
Io9BifEajFJb4BCV2zLoDUZc9ob9VGM/yBumF7DAj5f0m/UPJxIZzEjKsa+xCEg5nl90AcN3aJza
WcfsNSF/9zZORDFgkafY5nBVcJgJ9XgNbGdD5yhGeFCFweghXVfOwcNZJ2YikEGMMg/Og6BDoOjr
7+vN1kPBa3y8/sQy3/9Dj8CfJ2mCsERWLSyqkWX1/5H2Xcut68q2X8Qq5vAKBmXJsiVb9gvLnp5m
zplffwb9cKcE8Qj77Dur1qoVqtREA91odBiDfge1ruEqmDtHOJNEy9HRiHz0C6sV13Vi6W+Mpd07
jlthVDzTla3cClEBqwY8em8hsQNeDOOImgn+MG7ImUz0rbBp5VdWYHBtkYDPDMIm+MBxW/rEt1bo
bKqaqSTEEnfvfG/FUTd+UcllO3YQV5Xb2hpMcV1M5NeWttsGJtoY+4mfx3qsUJZMytA9OR2iMCil
kyFsk9TOZIF0/EthMMQwVUkZuJ8GSdwDbAwthHgZdQY49arBAfYW+B1Hjhn23vuvW1VS1i2EnCF0
DZaFHjteJeknj8bB5WPVsY4iZdZp2QZelzbwkZ3lAK1UfuJBimiaj6XM5I1ul0IZ81CCvUHWsBRM
UvNmhD3yMO8xHOTGbAQEHKxTOJ2y2xDgVh4VAmh6WKtcBXmWdNiVp4gj4w75MKaXYpw8+hU0jABB
KsXfLUr+lmfWgbv3gTfLoKG3c4QYo1pgdzB3jeFCHgaMyOkPYPVkO/GfNYa8abMfaI1+/3CYExrz
SWu71+DTd7qnlOXUGfvyi2h75YxaL6qEvMGCMD6/CU9yZ6mcE7/mSCywEOVmAupb5VFegVMCLRl1
yHrdWRx69txVi+G+X+Y4ht5mwrRbUZRj0HygU+guFMcZBBR1zZMPOaxs0Ex+8lYK5Q/8JJPrTIeU
192lef0YbIOM+bqxSnV6OL7YpkrewcKy5943uw132G0sszhMGC1L67+IPG6/hfIbapB16HyfDn6g
kmbxN1pJMQEiIasaMZPVuxVEeY6Ij/VmHHAxT5zvVheuNNPQzFQlFrPjheELaajoRgi9qvZa5CjJ
xspbom+HPxFrBod1iciT178ygbESZKnrpmOJ0VZLXxjgwzycyGIRqmg1fmU43vs33o36aH61tHT9
iOexT5fesxVSboFd6aG/y1aOrb9j1z0mo3rgQn4hNa5WV4kY8PAz6BCd1H6x3qKaqpmW8GRgvI5h
dTMFgtu1UaEGX4gVH0+axKXifqDXC1DQQJJ6XoBvZrVFbxDztmTdYzLlU7TGrb2iw/IsuOPDjiS7
bmUyQ1+GH6ap07yq0N16hBQws6yTgSDpVSeEcGdlAU+JQgPLLTMiDZnyLNUwGHEr4ZSMh1f9WKBU
1TBTQTMPv9vtolxG6We123XVFNBfrBEZrx6YUrvItx8feZbyKIcxpqJXd8bkJQEXuUkZv85y9TSU
c5L7Jd+2WEXymqlEXwe5Wekr0IlnjvFuLB+vhSWNRlRMwRxvKOWvzlqLfzUc8bsRibis2IRsDMul
5xtBxqYZkgRRE3E5ym0Ov6uc4h03GSspODN3f3MSaJzmZigDBbQH0klFz8BFLYFYZZADqlwVWXlr
/qVM7X5RwHyBWsWIDFlOg4ZwLlK1koYc94mEMscOJCPo5wrwIkp2GuA7GnT0i+RsNoAAS3cMZ8y4
XxTKeYhp1ETJdJXFtS2P5okzY91SRtZriOWkFCoaEVyEpE0JORNEw+hbeH7FDnKWCLEYKxImx/DA
3SuU4xCqcUgkcJihY+d1Z2Am9lnZjx9ItnkovTETbqxggEazEtser9npAYamiF3+pZOXSQqzys1a
FeVCdE1OEl6BmM58vWgHxxLtrrFRjBpte1krrMfR9HOPlEg9VkoxGyJ1ejK/KgLi+82YE34BSIoe
ZGnl0gRaw3KpMcllWf6YnpT0YjlpB3FSpt+S3DUBkBJZP5jAYNzT8w4Z2IGSCPwxnm4yjLI+LLto
QHDcTCBK3FGuTIZV/y9r+SeDyqi0htAMft1NzmvTv9lIcRD2hN28/f4TQmVSCj0p+9GFkMvUBVqZ
q8RE09EeHUfrFBTOLN8/H7r9E0eFN1rUSXw1IArY7MAYuTMra+KKZqmOJYVySqqaSuoIWLXTa84T
F5xrjBtsPrH2bxWUM2prUY+EEr8fgT1KsoQ9JurQO8QQ81sgvrehf2IoR1Rkbe/2/e8BqD4NZ8QU
E/6gybT+Nsx0XwSk25oDqG0mtsOf8MxY5XwA9U88FdsMWuLKZQPxzgEUzQswazOzy6yNopxSkAJw
W1amFV5wQaMR+XAC+t2TB5TCd+j0ZQ3+jx+WXc2+18GpxisizFelfQQXyV1dayOeRD4Jt9E+fuf/
yodmldoRZqdewiWzf3FGk7IggTjOUCWNFwxqmeCnNDy3BWH44Fajjdy29+5FGOomYc6jxjcG4jbT
jWEZGKJnZSAA3iNGKhlUUzO6lgUwmyiagkAEpHK3bzT0iQkKx4mgOa2OYYxZv9TWs7fHZ2Ym3ppa
SDRN5Q1eBgPIrQwtcAc+qwrx1EcnVVBJ0MiMi0WaW4au6qIAEghZRGfurQhdwYSBWJQiwnqMhcUr
ZO0/vNI8xKgxevvDStg8cybIurZvKrjycoKVik6zrbZ7+9wuXhiHaXbBmqDKOg9yZuW3A+XqaRhl
YqCkTY7mYR8pA6mwlIpJ0TBzcyu8zPMCrylgOVWo0xMnCq95tYforjYvoxX6xAC2aw4OR3Dcg+Sw
W/ahpe5dhqZnFK3wIFXVVUkC2J1C3eCeLnpyU4oQK0ska5dtX5kNqyV0LvpRBFiiIYsKCIDotqO6
b2OvyAx4gEPx0b65W269/pFCojwxbmymJOpSAICCN+Y+JJXORiPhybAjAGkDN7Qhulk6jw1h7jmA
CRHFELBtGHfTKO1lcSEjQIBnizBktytSuxXJ6CExIqFL5rk1ZUxaVOOe2/UqaRdnlLiYI2MzMQo6
VngApIIyRb7bwMHr+1J2OYTMa3H/1S/rgARLBOgav0hWgGAHoex46Fg3/MzdCKmyJArwNKJy9+RS
+Hoc+EQ+SeUqNJZNp5r8NqrM8DlfGOoWNL2NRsSEPNb3XLAEXesij7Nq8MLv7OqVIfJdlHCaKxgn
JMbtdiOuipVPxLcjy5f/sjVSl7IhgMcRe8rzikKP6yRcqKZ9IUGQNYByuPjkp/6C8jUmBxXTZCPh
SPLZ4p+kneCbbyEwLSxpzU9gJ7pGhCfWHTrT7a/ffBDlHkLBSOuYE41TZXv7XewE68r88JYc0fZx
TNo9+G2B/8DqTJx+9ZEaqPPtdr6reDzUEAfEeI62MKQXxlGaOb9XC7uDLxYauedjWTFOQ2ulvhXE
m34jrwKFEWbNvfdu5FBxtt4YVSV4kLMJV409GGbbOcZeJtUJiK+pZUoFWYcZw7vOxN03QqlrLKzl
xGsE2ThB5mgbDWl5K3M/6x59pMqJYRyPN0ulO5ZSL1LkIlenMyuuu0/J6ioSOompqGS/lkxbvWQW
M03LEkr5W7+LuXBMoFarXHHgjd1PeGSPFzZjjAb4VAFhLWuKpMj0FCVXVVycda5xkiwJdKPpNumt
cTGa3pk71KsWgF3VOcTLUyGasvMiU02dKDI9FOhW43P+AULbmkTxyVMW7t/Hn3a/eoOXeMBTg7KK
VwGLfxum8HXvJZnvu6exsNRqW2vJKpMNIrRoE45jR1NZqphCq1uDNBDdTVCVeJAKIs0eGJY9x/Wx
opzSyipe0WnKvxvmdttYNpI/a6It3kzQYbz4xzFk+d77AOVWNLXTeth5auxDdP5HtPvyJIsrFWFX
42JPOkt8198Nw+TdDShhjXidIb/xWNcz5QdD0KYbDisXNIEOO3kjxcJHXwN2IhrMDrvX7Nk7+jE5
n7u3iYb2+7G8e9vF3kqyLquyjDtHnfRxddf0mK2vsyJyTxfePp18E1WiCyswUielUft5I4R6falo
rzXyEkJeL4e/jrPRzWnyGzAWQkuSZbbYOUC1wMjHYYX5YW/pH55AeI258M/9fi+tkydkPo4hOiHX
68ABldGL+clKlP2WTh994mQDV3rwArAzuQo+0cI0w9fXBAnRAnHg0gGR4rTYr9GgNq7XgjnaQPdY
e0AlfLwPM82m2AhF1w0dkRbeNdQlNAaeIpal66LyOjptS5TluOze84HEy+zAvbP6hWa35J84+uGY
6IYcjaXhnmQ9N0P1ohSMJ9rMVXSzIBp8yyukOutaSCiddBVUBNCDvF2sC9Mw/b33npP+tTTF5WM1
zuQZDN5AiI8gX8bDjYa/CIpc79MslacJ5IkQUzaB0eY8EyBXvW9xnM7oTmIdnpnuccRriPsxmYI+
WrydqMNTxW5YBZ18wgNOsNC8i1aownIP+8+OZHZja4ibXz4fr3Rm/P9WKGW5auq7AtDBZVyEsBqw
cYIF+a9rrZzdZQOAxe/vbGl17bIA7+F6DdLDo5oQIyfH/3vIcfsdlHHrnNBydYHvkCf48GwdW8HR
O7pPKzJcUlt9k7+40+Olz9xHN+qmbFUE1uUQFo18AoPhRy4RdVV6DuMxPGePN0Ioe/RCsYozBUIs
4/Ch/n0eY4BnoWB5fLyW+8DwRnt0X5tfpVpfiq180hf+4flJWnMMB886nPRkzxDkmssbkDAe+I8a
STfJwvQGZjdka9uvu0sMjCTWLTYzrYJlqZKoiboh8hoN+xQNScaN8QDtYSwf8yKefap2J8JNg5mb
Z9AGLkzFfOE3wPZJQT8srR5rdaal/lY+ZZGcDPKYROkn40gmDNsJO6YwQceQ7FaR+fQ2zbPvzy/+
2rdRoWDs6Qy40K10yjQRDadBGGH17SX4VNewzH7Zk2c4dfvpbZut9gDF8FktH3Ou70bnlCEir4L/
Pel8Gva1nIOyPK1UDtETEP0nppT1z/A1aRxoyMyK4RTiU9fnjWzKJKWhUpE6gmy0vngou77GLysy
Hm07efqUtxNGm2n8N70nt3qmbFSWtFYbNexyZTupdYLzA8g6sd811nmejcp4pDtlREqokNDjzKoR
hKmnC9hRmM+XsFktQIYF0AcgWy8DayCsTq8ZNEQs7UrgFCJfxSNZ4IEsYYRAYGIBQneFM/QMBD/V
ApsKgmC8D0wke5iVtVnXeiV2ChuuxaI1BIMUEItenl3uCPIq3ovbb+20OcYf04AZq/g0F3jdLJSy
VG1MMg307zJ6KcDhEi2LRbvs3zLTeP6LTi3AIhP783wudxG0bKyOykFb6XZsy3uGw583n6ulU0Yr
1j4YmhJ8SITuop3TrnoQFsJPBtvtVlrnZJ1Z6OLi/4Oa91yodKMDynKLUE0EJYLown5F7yBmWLJF
OSDg5QEmx/ITk1HcmerVOilTlV2p7duKn9YZPrXpqclMRSMlb0fqQY0YqYGZTOXtOaZMVATnX5bn
k7TRbFP4Qf7lfV2hpfQ4VaCtx26fpUga1U3xgW3ouiOsZofnhU5aVDMxPTXNTgGdheHmZ+YJbtZG
o7rpJfi1pBJOT98VayDqELLA5BYGByfY8tQOLI1xrc20m9xKnNzwjXlGURDVkKigWPfhLKLVkqHB
2Xjk3+mgsd2qsU70uIOE3HKUpUeE/cRdj+cOIh9WYnn+nrwSRnmbQFJKSUmxXa2lrysimtbpNz54
ArMwt4iXicNZnMUCCp8PTq7EUi7HN5JQFCKInSgQJgxMxEPOSrcI+UO2HZIMmJfwnO8la/CJ5WJo
gLdY0vR4yCD49TKRCDmOAA+TnTmQg/zZ2nhVrl84KzVjM2SxD7PuE51yMWEdV53cQTT4Hp5UU5hw
xXGZbNGSagP48wVp1aP+XzwBr/0aDfSWDEinAGJfRkcZxtewtydwCKwWACbbi+hgYxzduazR1ZWp
U64m9KPYkBu4ms1G7UzAAi6nqj8T8m3+ZfDv+NCQb7VS6pGvi/LJf/dfxG8V9WruHVRJTET731bT
B66aRnjrDdDZ85GE8+JvlUO0xxz7rnktt4L1tQIAaE2en3E/bvciYA/2KkE4v7W1xbtLgD4NlJXo
6/9Pw3SKMvQ6YWwmexVtATCMBHhzIC2QTN+Wnx+LmmkDu/F0NLxbDfpRFRQJkycHTg7/6ax6Qkhg
4rieAWKM4/rDcuf3le1bkZQ3atFbF/OpgjdL7sQHpd7zK/SOLIG1aFjdBmwsaJoy3rltxSr4/Hal
PtpnyiGFoaeUcY3FRiWxNMKbNWc9O0gEN4vCJeilRo/4VHtDRzLsaGNtXpYv5vv7G0KT0XwHeRvL
lCaBjz6IioV8uSj9nMctoIKo8ovDy2UlLFowJi1/GvL9eKtZESBdhdL5vPKHCnqPAPrd2Ei4OcAd
WwULISHin/dpNFTbIplhLc1P5N7hKB9/AGuxVECk+lGTDqGMS/XrT8SkchYYqqS8UiVlUgdaLfkU
wmwJsPAAIGo/XgDDuQt0B1c/1gEIruD5FG/jgCZpBO2Ob2KEh0OJliNds8AjrH4OiV0YS56kZ4bp
TBq6Oy4Gj04JNDOA+2PSwVVYwruNF4SGAWNNt8qX/AcIXQwJs2HJlQQq8CkHqUb/BSRE/lFMtm1j
DZypcOS/SmZdyaGeXVzrar404izyJmq99uLp7U0Auu3EHG2xAvGZOi8czpUwyuEkdZaJ03PrVBuk
zA/6T5uchRFBcmpXp2HToHmZJ4+PymS4j3aK8jSGPrRpJUCPwc+lil8zbt3ojK2afytfLYtyHqUf
Vq6Q6KiaA90VkGMTVsjz+TwBUjG2i3XuqKCG72tPrQYocBOk1riRrVG3LGaUyjp7lH9IQbAc+4I2
hYsXzHX1oJv96m1AkQTWT7c0ABz1qrOeTfMyNWTQVAmFt99i4bVFhQauItlXMB9nxQc4QlxEP90G
j5jlN7O5YjKe+0Px/4TRQ3Kl0nJZF4UKXhXWzop1ZAZ1YgInhClp9oo1/kmiHEWhA93Y8wJU19CO
jEmX7MLEzJx/cV7JoFzFUBoy+IHc3xTGRwvqvYWxmMhzOCteMM7ffCh4JYtyF9lYC/rgQpax3FkS
euAccdXbyfu+YY3lS/OW+091lLNA+01a8CIHD4hNmkpTH4ddY+crqzKd0zPIXQ0zt7cg52q2eyCG
rH9+gMbInOmZf4FerZhyIL3h+p5b4mAaTjpN7Lsrp1mJG1bD5gyu6+Qb/y2XciJRIDdN6HowgE1r
FbjIkEMGIkq6QT4ItSNAcKfm8WixQM1mhhJv5VIuReja2JUGrO/1srtoTrMbj/vzdHxM5utozntN
LVWqjpq6KNKwL23TFpLbxcqpWqMcmhF1QHqEew1W8gWBFoLNbxbb9HRGaEMXNYzQG6ipa/Lvcb7y
Kh5f5GWZSMpJVoHvrQSkZ7VMTdEMLUECr6sqov4m8QZ1PJTUczONn9ZEcoGAavlT+Mu6w2bDnWsh
1NloGz/m9DZTJvxw66P6jPZgztgkP7tLgJ40pHqsYfsfQA3PuclrsdTRkOVMdfNxErurLT+YQBYA
R2+7p5pU1gLAWzY4KXEoGfHxbJbkWi51/8hZM3LdkExOU8N6f4GpgN+5tc/AEGQFJXOH8loYFa7y
mV7XZZIrp7Ex9WKfuOvx048XhsVC/5i1tH+S7oLWulJaVxQndV7Qdy69Rdt1ewbSI2tFs2m6a0HU
pdMmkeI3k6CJzRBozQ7y6UBSBq0aQTutwsaNmn7wfzcC9Ezi/1+ZWSjrtdxMGwYmunjqqDd/vtmI
H0wFUpdPaeRtXOHBCjGlddEXGsrdGlrm8o3/7IXEslia/B2wfbQw6g4aQ69RJBESkau/7BSkqi/c
ki/IaFjqH9Navk64wMMafy2OmGo+n9f2aL6lMRrgTUAJsb5n9qq/3lnK20hS0beDhO9B1clJ7GzR
P4MeWeqYz4K5HZUxzK9MFSA0GFA7WgJ7rwFvNQRxKdkZFxHQvY6H+sALy9jnAr9rSdSmyi2nG2ED
SeMLwmcuNjViOC08DVpu4U6nRDbBYXr8Kpjpu0TX09X6qI01xCHR+qJXTqFBhshKFnyN1NkIhuLj
hDwmIvv7zaq3TL9JH6brJi/aLBvM6pYDOq0u4PtCKIjmUiIQ31EMK18WpeUS0NSDFM5slokLbNZh
wVg06wOoTW1lF2GiKCsn9L66n0nuiCfw/Pqml3zKvIle5gxTG0OxkAKG5Nnq9HWPF6XuJME8R6Oh
x2sT5ogZfcFUrRacEZmZv6GdGTnZwdkCl9nYKkAuzWx/MWD0ayn9F5NtoGKXRFkGX6YxRQa3nsrr
+GgC79NOMeaWeJn42rFzlHU95fuHZfd1PMojmdg6H6t+LgN/I5e60pJS811Mt2l4IgKXGqAZlwIj
raevEfv/LK/k058UyL/r8WNd75bc6kdjYe7NnfibL6DuuaIWAe8n4gu8pfKGMeQvzLQeXy/y+rKp
1t+eMyy/H695rjY1TQZoCjqEkCqhxyuGHLgaCVqXTl30FJxEC0WGYZM4U2rhWG38hfL+WOAvVgdl
YDcCqSUOcRp4ccvhlKG3W0jAiXnorWDJtzZ3Tlaf6xd3/7K2if/6W/NAIRtl7BqA1RFmCBifMjli
6lNkEU9kQ8VsJghaqU+pMk3vja7iTrrnRH1CZO2kf5XcogyeFMwpCfm6k96zUSNK95NkTtQcw84K
jJ4EfE5y8bPId0pYkhBmGQMJdBmF2y4gSXpodbPtV1zcmKJ+Krm9P9pgCIz/Jqwexrmn3vUSfnP1
V5f6AP65OldL7iS8VD9SvRINH5C/jbFzBTs/cqvCNdvm9Fhvc6HLjVDKRw6jKnR6UnAnjrdK3OdO
+M0JtrIZccU6JtEPprDjT2ce/RVHVofg3FPvRjjlH2M/0fzYwIrTBs3GL1HMW96TKj0PuZUVJcm5
ZzFlpGLnzPJGJnX9FZJeyL2ecydFNIvKcXVTEInR/G03X4AMlv4W5ar545I/mkJGGT6xCAXWXcg4
qzLlnMeYw+SbCJ1LohmK5t/nw1Quy+2eszFGCj6KJWOTJz3eGAesAnNJuoCJIUxf0S1geqPzHF/2
7snTTWeX7fMX2Q4dTSMxalh722xtdJmYyYFhlL8n9pFc6nCVuR4qvgi5lbCq38qNN7U7gJhSWuJx
b512PIo8sUMWlbM4pZaz8BYhQrrQX73EtqGioTBdxKb09Fgb90nRX21g2gaKADgT7SYVPuvBHy+6
p+LVCIheRaT9QkHkq0is0njh+IaoOeM+vj/plEzKPelt7aa+LKH5V/sjbYyjYq7PLGCD+zLHrZC7
LFsG7FBM3rknJG6SJS49jVw2udX6tvoULTBsoz9prq0MhAcskIMbGIWnH8BIiOP/+YRPX4J2b1EV
FEnAv9ze+kYxtLGYqliu5KIIffg68Agzw8pKXUzYrP2ecdLuM8KUQEq/fKGUftIq7qkvl3WNBuD2
u9lpu9Eu9/vkBJftBMhYiUuG3Ps461YuzbWRtnnqQuPuaRP9bC7RPiNgG0tJ9OE6b1EwNXCh8j1F
1MbTEbRqL0fGWZ617H+K1igL0+MsBl+47p4yhfAVqXlS29wxeUJUA4f9WNj9/Mi0WMyrygLIHwSN
bi5ovMaoednnTht54R7Dp3Tr2gMJbfTZmPIaMOHofQQphrcYMQ/0nrRTzRizXC8/j7/jPs6hvoOK
KQVM1GWZwLmAE1hEBck0W9yakRVYgfMT2nVBfjYsor77QVpKJnWidZ8TBFH3uJMVZ0CU7bdO/Ofk
BBHIpXek+5Al8qk6S3GzHt6Oy2Vsa5+fg/V5RpTLimyno0w7VU2R0fIqCVMfP3V7GF7hVe6ASAfz
DK8eElPjqT34l2Qvm9FaX3S7TiDr2K7wvJGXxrr+CEFguC4EYrGm2ma92vWnUK9jUPKWnNvgU6p4
qdRvPW8q0qZ78QQS9pi251aMjZ+WRi3dADQn3i7T2tF8f+tWcr2rQT8EK0ec0uzhR+0eRBeok/go
Wnw/FjYdojtZuC01TdUglA4oE15LMkPFIVNqcwA+XbrhdMxC7Y3TYzn3yTcDfEYSJiQlVZGwq9Si
6iBsykILEZAQK3luPtoIKT/1oPx8ilZst+cl0tAaE0zgPrNxK5ZuZGsjLUMaLuKQ87Mi6FIOybZw
VAdBO4tiac5xGKICWigJfxMRgNzuW9R3RhZmkNVO/QbHdulIy+4cfZwmf0HQYALqL/tFfssOqKGg
1eMLZtNtGpPV8zp39d98CBX8ZXqhNVmKDylUIu9DY626tmj2+rHR/tRm0pC8Y/Aa3Ge0Jj1frZ0y
1ygf+H6MIPJ1A5rs/NtxPj52m81mmQPNrjqksGLVPAx/T1VBmrOdnIRpEqt4x/WcshOHsxaEmoes
SBLKEL9u7uqNIQhZhKKAwp1iz25y4FdteO+Q18Q3nMZY6LGp9vvg3ejNrl1UhsM46pOTvLMpXCFI
4aGQj/nj23MAPkXZb5oOTlQj7i7F3ExgeqHVOSIwfb+ziROEBXE+u2BsgYopZFGQBEr9achFUdZo
3CkTDi1Uy2cpKwa4Kzni5xUDSQ48PQ2ADlBeUMhdrx+axj+L+h6FbzMJV1J0zLmLKgP8NnU4M7FV
wAG43msqvesbaTSh4CFfK+JGCe3RcBnR5qy9YZ5ckzBZDkiCX5dztcuiIZRZgD6D88gd/XrVF0e5
O/f9W4WMU27qmSkWr+JQE6m6tKIVjprdjmR8DbtPTTNbzChrXmZJI8njv1xnBkZgjpnTqTtNslr0
vQU1K16c6in0wYASFQmN35oI8Ibbg+FpuSvHQeudJUdzwYUQX2QNAWOdkrEhcmbqkp2Wi8IzBzzR
kqfYY4QUvwEp/QEAVFBUWREBEEH3wWl1l1RxofjnJEVd6UkHAr+FOC5ddZ+1bHWfI5Cnrep1zHdC
8V7nAMpQgSyvfWWZiXaKsAgtxUmAUuDotdlI0zypbGfc5/hcnBPDFDzCq8+yQQK7HWxesRPN4SVT
WLhbQzcNp49W6ls+muM+WDUuwQS6YFjZ2lcdFxPq3yDJTU71zjVBORQmROJIE1j+ZwfuL/f7sYnO
uitDMmQdbTbTqaZiK79qXIV3Vf/MhaZ/KEh4EU197Zux5QAR3oQBWTZ65FLydJCteBlZdv68jpxP
7XOprRSrdoxl5zHTOzOXpIb6DVBMpjcbsEwox52Ivqx5gwwbG3dCToLRzJ8ajSdK6S2LYtfugsTk
YpK96JmVckvFfSl70j7XqtnILOu6dyn4FhEshAiDMT5Mh8EDKi/pOITBucZkcr4aBCv+xA4Xf5XQ
GaKe5NGp9ExRsDhlPcVB4MUNWzIgze0Fthg73MpQzDSyhfat41jR4b0zwlAv/sCWELegQnprSUke
FlHWJcHZX3EX38ncpypc8j8Vnt57tyA5hqozEnF/xr9J9BHyOyNEAzu/FP/PjbkGvkPGEcLIL2jJ
JCpezvpeLeuuDM7x8GS8wHyUbXJG6rsZjlwTAMXHKf+qmHoeLV5fFC9ay7h3Z15mAJrBaLcwXXNg
RqMUEXDJWAo+F54LFL1bsxrNTDOzv5X7ltncsOkKIIpsW1I2e4SrXPncZ07h2Z1Osi/vECkgUEfY
51ThIXyuS1NhJCHug/jbr6OupbL3q1Gavq7GCKlvhgEuJrjgcWdkzy5P2tp6bNczD2QNNwKmviVN
BRwHT11SRTk2Qz36yTkUtzn4MD55125Cq+A32c51HbiY4MSXS0Ei/jkLzbEgHquqfp/gNAA2IqFf
W+Exeo9y0O3ZdNMy5FspSs/NAuzf+pP7jrYjeFere2tW8Zn3GNfKjKHeyKOOQKLmde+GkJfyPwau
O3TzPdbqfTwzLUhG7I5ISlXoUYY+SQXNM9L0DPRKD4TAP93XfzAxNanl9m66lUKdFcHFpJ/qlem5
1VfNsd9ITr0x1khWe+Uys+QN1zBs5y4/iX2SDF0DCQK6LEQ6qYAehJqTJD87u+VP7Tt9/dpm28ea
m3k63sqgzkIWTNy4BWTkq0stEj7cqCduwW/KAVWpx7LmdknG4wruWpMVjebYdo3EE+u2zs6IJZrB
RrYrBe54ZQuvHHO6bW6vrmVRZpa3RRgrY5WdtT9dCb9D+I3vb6PwlasP6qVqzKp14sx+vMCZPCsC
T8S3KqbRcSv9oiNcxXthU0ipEWj52W/NdkQAoV2idNVyDmiHfWnbVlYS2fyT9FPEI0E+u45OXrPk
jp6x5ZSPQAiJKJDCW+poEeqIElpiYsbpUtMuNffaVKuxsvVq1QbItqwHRCYYGxsQJ4Zm1ry4rFzp
/elDjhKX12RWCKfp93CeSq0fdF1x9gNLUT6ydCc3jIfIvfeFCOQQkEFQRby4p3D0Sl9xWrmca4zF
GWjfpO9fSpS+g2e+U5bDKj2qz4+3577kYOhowpVUoEshbkDm4lYcOrSkgeer4oxkaNsQTTDblV8u
/GavriqrfBaeFQwLG1GEePNbLRYcy9gmR3frQfABsGYD2TvEKzQUQxgmXSIEPdbbowEMkGge0v/o
Zu1Iu3Mr03hqlrnMuHHuMb2mVV8JpWJ6re94dBRC6K4/iecv5yt8iUcr3ghAnFnXGDZwbFNbAHjj
RVmZYbt8rPS5LTam1wTsHrxjtNHnVetKQlcXZ2W0cpd0vb6IenS6GoaVfga1qVS8+VjiLxLznZZV
EYsGyoYA3MDbbY4NqXaLZgBHkyX1Toa6YpoKRBBt/ad4bQBVVBDDTjnT5a04tYXAaTLSyeb4jN4P
EmwG1UxRefssQuRwxcFCZBZj/KUEaZBvlrE5emb11P9Nc7NHG0OzyoF+G5jNuOv9ZZks1S+xMltu
WeR2jrcJEznrnnsAD8kJdA4L0wDSRh8ioRcDfWyV8uxLhK9jMy7fwsT0CqeMBlPqPoJswbuvhu9E
74Py3MuW3L1If1FkUhSA9pupAQQ3R9JtI1mGKO9UaAIuVy1ae0SLx1MUpTBtafSWr20awcoMB/9R
QT778Sb9DoRRm3SzCupUCkWcq7yilmeMWQeGpaEJRttJQOUat9XP+IVuCZSA3EX6F1zg3vuor8LQ
EbSFO5iavqxCMxrXIr8YrEG1wnrZpQtjfIr5rczZWe6Uruk/K9Ihe9I+gmcptwPpzevAKInC8mB7
B/nP/3D2nc2tY8e2f8Xl7/BFDq+uXXURCUZJJJW+oHR0RAAbGRv5178F2ddDgnjC89TMeHxKI/SO
vTusXl15lpJt0SPRe+mYTekI8lrWHhU4dV8FccrEZMLnSHNodIg4e2BWXmTzklHuM/jc+b4nuRU1
hSEG+uAAvB/gK8GakXQiGwLEb2lhsaXNNUbfPgS/6sAsNB6hHPz90AKPGUgLy3lfbzg5FON7eKVJ
w4oKcqmK5ZlfE3fHvB5qJyn0GLE0hzVB3hnoMkxbffjK0bIX3quVOqUT2kvpf2nctum2ygCyw7oE
OQf37Q1cjaNomADEZGp5Fg7tRfnM9sW+cgObAzGBf0q2dopeM4feGOxo7+vKTnLIHh1UEZ4/x/qL
AbZLtCRi0YMM9W+s8YxevueV5PB2eCAL3uNMCFLlrkc6cYz6MhMiyijlmVWokdLLWEIsH9MnycGu
RnawJO/e+rmVNwkvF3knCKWPleEOpU2Rrxk71g6gqlDNwPZcz+b24iFG7+J6QQPPpGluJE/TkULK
ygl0Bs7GY/TsbxrpaXgTd61qUKrL9dvQu7A7MpNE60zC0eCPP191fubVu15pYXLV20j2cPyx0tqK
N0Lf6BB0Bhro1cdN0EMbOTlTcLNNakhvnkHXmZVtBHcEp/w8jv/H2ZRBJosCJRDzTXZAQia0TZJx
HJviQ36kRrdJzXKweRne5wbXhR37PcZunur1hX3JH7rCLBBo2Ve/WWJon8oqSRJdWhdO1lgk0j2d
obpWGAzYdmp7PDXRoT0xnNMOW8+ozMRs9j6v17/IYwMlso5MT1mY04z5jr1VBGAKADjile9U9NV9
49o+1hIlpOe+NYMOxuNFzjRDTeNVzW9ZtjBIwexL5T/2miEVNhRiCqqG4MtkR1W2SaRQ8nCWRcuL
9fq56wJdeQ82fnOUlxhdv0PDdzoFHUsRCYPTrHzrvqs5FiIPSA5D6DlAdId+BRVvy9WuzF4ADBLz
1UA+pSbUK8EJ0bGgNtKYX7AoZq/u1QAmsTgS1EHLZhE9i5EbA7gIs9utIlelm25BS8yE/caV/WOu
E60kD2kZCCrmyq53zIGcBpv9OIDORjaSVTWWVyHiV42l5MZLDXqZxIWvpsdGalTWR64X9iV2V+ic
gKfK8O0lr2rGI7gZ3OQCoYpN6BNxHFzkcvkqIaIud08/39JvDMx0txWEF+EQoF7i7pbKqYywZ+V/
n2hC3wrpFEsr6ZBE4F9VznK/KWqHyW0F7DYMEBO7okKc1qq6tw68iL3DhoefBzQTsYERCRgfKIVV
BDy/nb7r46f6cd/I2H0FT3gd7Du7hd0Hq6lCD1BmO6CFj8QaqgYQj854D7Eh/Y7X6RKAc+4MwrUE
K6OMewdm5dsHHghaOS+kCmcQnP11YXvB85B9ehQAA69b8FPmZKG2U1GUsV2wOI1dFnkUta0cVGdg
hKtPGDIMItwIFiL/gMj3wvLyMxaDOiJTAVJRYNROfMBAoU2XDUV1FtqNyr2qFwacw4oCQho98h1B
oobqWwWN1ny0EF6Z8we5a9GTe83JeZKHaV6dy0/uVyQIhtCbomRklQpCo9Cgei2a2VGWnG5PxdBI
gTLIyo265GjPpICBCLtagsmlz9I2Q1NjWp3RWdg9kaMENfemOEcVweKDYvILV2xWoV7Lm9zjRsz9
nOUgz2PXaDYY8bsCPWZzgozLY9W6am1wkc5yhtKslJPWLGjTWctL44SR8PP7AZnsuCYMXsZUdXWu
EyRU8k0uWmJheN0urySr1IhBOUDTC92TTwtnbfzyVLdcS55seJ/WMkdR9nImtNXrFEaxkhjJYPks
MoFfETWH6iMtPpP+SOsNr7l+/5JURvf28zDuMdFjKhAWsgCdwrLCt8F0pVEiLuikWMEC9DCCH8CC
Lpp8ahS7nujaOX+/qPtHCTmc0OaMs+QmG9UiVq3TleTyS1dgnPHdiiDNJiISPDIpjrfzaihBFNZC
kUGlN9F7v2sKC2FGdYyM9C2aaQ4fTLaJRFcJjPCVO6itmeWrnxfj2/q7GwGYMBEgUPG6K5M94ce2
6zxN6Jl7zSzpoUVAsOJjXWQtNtzATwHEiTrAC9PO7jfgu3C8GCl58lXB21qXJfJg4Ssa7u4C35A6
QwkdwAeb9vHnUc5pRMT0/j3IyQ3NvYLXiIRlKjO9L4wQr2uyKXKkaX0DVuPPwu7LfcbzofEqWHFZ
HNdp3FfiEvQ3pSWeQAOkTbLuDqgXgKNp9q/RqXcDC6G/hXzV7M24Ejk5B7WSRmBUovRcRYgmwnEN
vH1KTKIsOAMzCcTbuY3OwtWBK2uSoff499w00F/k2xqlWoKJqL2FuggXbJpbAeRbsZWCUvrndZ3d
xBHR+11mDbLCW9FxGjdKXjf0rK65Q+vHRjlACqkPsbLwgI6P8d2ZvpI0sY+5oc21OICkKgWRfJsy
ku3T4uXn6cykccal/GM+kz3zBcI1Igi+zgipnZlf8oUUqxQYDmErpzqbucGOegvBxBkLEFz1IsfJ
nCbxYG6+XcK6DX1RaSTQU1eBRaAbo/xNEhbOyLdDOlm+GykTlVB7nRqCuIme23VviFb9VYxc2LlZ
rwqrMuMHfyP86hCU4wzWbowQ/ysYrdtYrNuhNrPbR8clhPzM0cGpAcnsmC1TURd2O2+tlBC5JQw9
x+1LqKDVdvPYoFQytAX40G3T/ZllvhI3OT9tGMTFwHj0XKRfdYbmKuqvPAoXrsPsXoooCBq3U1an
lE2wwMlQoTXvudaMyLskAqopoiVA8JwQTlXxsrAcAvzTNmE519VMT0h99j3LF9ExtwLZ+RKV9+yB
AewHFNpIv/Dq9A1hSllkYCnW59KM3c7kTPErAC/mgFLJEqV7luqGRuKqh8iFyxg8gfkalHuGcAC0
whJXvFnql5/v5gzyBxB/xPlZhBqQ5Z3GwbTWU7Uiy+ozl+qFU5y5X2xt+pZmULtCjEsxEJRGEazI
glrClLYbFF4ptmhsGhSGdXqxiZce+rkTfD2gyQumRINWp2JanxXuKZSNLN4w7TqMQlMlui/6OuBo
CGfYiarzQrseXnlHRrONZ7lfUI1zDwAaGGmgPkcCRL5zZDquK9WmKevzJkGiHXxWbnMYVspTf+hR
oYvgemwlerM18zW3Kxee8Rm9fCN7PK1Xj48nFGoTsdiVDkn1gdtVXbbwds/YUzxaJo1AN3QvUZSJ
Tu4HkebJUNdnIQHQrNtV+carVzF9ED174YiNSuBaS2ojDge88chxAMWH/3M7mbDhVKUW/fbst2b1
CjgTIFkOgBUpCAl34DHotz4YUlSjNVdILP4s/C7uhPyDiLoNIJPGdkbKFLU6dJk45HHRnDLivg64
YtUv7wAC6nabLbwG04P7LUlGlhBNWRAXmXb5bOLay2LC16c61vk2WectuwsIOokF1SPpXSBnFxZ2
ekj+KRCsbyNsBsV7k9dHDlmeVKVanxge8WDUDTYiXdDvsyJG3DjS+8DkTEE5aCUep5EWNqc4QaaX
D1D88h8q9+9JoPgQ8CNJQyJ84uLJWsCkSVg2J26QbUZ7KIRI9/1iYR53aYdRDCAk2JqxzpGdcrfV
cs01wyimNGWn3KqOulbX7bO69lecmZqMpVghetoULmdoTubm+9oNVrzeQt8tHMjpQzOOBGg5kRWR
FgMT9WTC3KDSAcZSc0KiJVzBo1JRIq8nDNolbQJ2xW75zK1/ZRuK7Md/LlrVEJdBYwUEZjCO24tY
szFRSy3qTjIyCaHV7zJ0hyf7+ikSjxI9ibXb8DuZf5BSi+zB/rYgf6pyMHO00oFcXsAjjt5FE/Fa
HhQkK7pTGAZGwQD3qJ6RjaKiS5UFz1UQ7nTOKAsgeRU4DuBDx59fKVC1FZnW92vIUlgdT6tGHsVm
JyJZx6CmGfoc2S+lSUwCD05WnEQMjKb67VFLFkq9L18Cuo7y55ZuYtRfC5uIc7LU8oieV4bMrQHD
PXLVWs4sLgLasRCX3p57lXk7/MlOSaXXMqWCpaoUl0cNLKcj4+c/RdoljnRN0GPNiN//zOngAKoV
AabAAZ0czDAQvSgImu4UqWZFV9QS6k2+ada8aOUvGXfswd2juU20l95qoAP/jHR0mYFzDUtEmxqu
6K9SKexQdae6fBK72ihRf9x7Oq6z7gH2KHA6n69StUQcxmWIxWVG1j5zarcwjnFhb98qDbXQeBKh
JWBtTttoy0DMwLHs2BObR4yR82ICW7NPF5TA6H3cSAGCA0BrsNCzqBNBFvL2dDJ+JOQKo7InMtii
lQS5GXZUD5innxf1rlYXt+1GzuTlxTHyohAp+lN30I5ZqdN151ID6eCTt1UZvfT1Zp1st2+t22+C
dcgt6Pa7C/8tXsHDCyDVGDK9nWajNOisl0G8tPW7XUkBsOWQTORGOO5g/TzXu+Th91xF2LDQrpII
/OatsL6WO/giEMblp4JbKcWKplYioAsT0UOqGNWQrwK0UKZJviN1/REW9APdrwzSO8WSkp/dX6Am
ZRnHCG785CoJQ5Rm3DiWrgSdbhc7A9mVzEMkLM76zujAEgMcKcg8quyg3CdLPEiFiLRpyJ3aC0xE
sX9MT2JqqMxT8sSP+f0APkzZm359AKOCyD1TH8ShWbsZ/lNk47j8qEYCgIZHwAKcArfL38RRXA9R
zJ36ZKPVDCjpGwU49+qTlA98u4THuotMjuKwuioKQ8B/L989ZVmfRp2nsCDAA0+H/rx5HdnHDu7J
bUCZvH2pTQC+9WOAQsrV4/PPR21ud69lT9Y8ESiv+QFub9zta/pcbgoA/6vB+VnKHUbve4qqBGgb
DLwxz3S7ojVJwrZSUu60w9xegXt14OugxZ1uZ4YDEnrHicBc7J44PbIGHSxrZ8HC3x9j5X2vXxap
be6c138OCHYU2Gaw01OEVKN4JC5kjz2ZDah+M+P0vnt/fd1FxmDUdusUZrwvnc3qeNzvH8EC9fLz
etwlH0bx0JfoTKqpaH94VznbApDcRZQ7KdSi56SDZpZLQ0AMnqQFWh4KOg8r8rEZ3hIlXWsLmeS7
WOc/xX9bbyARu+OGSvrGh3lZcicBYc0YEO9yVQYxMEuPWvPetQmKlc8dL1mVhIaFkSm0pyIZu6H9
vAqj5pi+HCOnKQ8dJ4gAB9weCgWlSVEgdtyJl+0stooWme2P/JmP7KY9hzBofhb3nZafygMcH6oM
ZZTI6E00WVlLKs0jjjvJ2T7i0AnVAb2RUTQb9IivWlQBDNJKiM3OszXPpPmZPIvoeidHTiefhESX
/a0sGR2a4pDBYhsDPeKS8hfwXbGbdbuBpnqfWPlS87+7vNG4VzAwsVlQSPDh+dtV6rsK7B4lrg7s
heB12IRIjIkrDsxPxwsY+n5eo/G6T5ZIQTYQ+GfEwbk7EhVg36KYQV/ak/AKdDq4kb9+/v7Mlt98
f7IFg+wXqRBW4Pb+jRCIhHpdt9mokrP6WczMY30tZmqTaEivkKbHNN7hh5i9WS/c34VlmoJrEqX3
i4LB9znTM7Ud9/bz8O+Sddjzm/FP9ryS+oaVG3x/5C1U8E+7F9eNqwehkS3ImnkAbkRNnAtNaHMl
1yDK2/0KLWlHHn+ey9JSjUbqlfOSh54k9OP3+UtgI1+/WGuzJGD8+ZWAsI/qWhqPVKSjJk0ftipK
jsx6i9r7y8g9sMxWtnCIv6lEryQOXpC2wK+JaItD0X1M0w+cDi8MAJFP4Oms3u72q8sSkGrGOLrZ
p/HIXwlFmaJQJgmmiaYKssF8rNSn3z/v1NyjBB2DEBNChPCapn5mxMg06samTjt2lx45I1s3ev1A
0Nxs0y5kvmYu6I2oyakgYdgpYtqjxdhbtFEsMdT5zRIB6JKMycHQGkQsAgEy2MKghh7s66UFGx+o
ibZU4WHBKUD1C/zyyd0JYoWtmJgbjx5QdQaAAw6oU3t9Sc6dBz2WkV3JmawWOhTwIoNn9OQjdS1+
uL4rONEDYLT7JaaH8Us/zWiyZkyUe2UaYkZgifcW3NHZ/biaxcQGhJskZRHBtxOqAx/bbhdjQkvr
NLkjYiaVOR37/JzQ2/UJ8HHRFlBbkD4tXcYZDXCzIeNlvbqMMqDt5RBA0MZ/sn9FhmC15oJxNHPf
b0SMQ7gS4UuoWCAMOOfl9c7feGZjtS678EzO6P5rGVOQFQFrp0xA0XcKn2onftbMpXaRswJgYoNu
CDa2MjVzFeLzHsBVMCd0zvQBfv5ZYy19fuImo5dOnokJPk8v5CFzhh7t0X+WMGd9AX/2xwwmL7Hq
cXzlQQGMRfuZjlP11Olfa805ruKFDV+azESZKH2WNh2inSdT6u22NrLTwlRmbwcanyL7iJqQu0BN
HCVBU3PgWQe3aKaH+hc1+cV+YzOv8RgA/7eQyZZUaV80cQshgZlb2n8cShwV4dXXJ7vBKoVU9DW+
nsFT5g0blDsSmictWcF3SX7YXzdyJnvhk7CJaArecRPdah+fU1eyuRXXLpL0zuqRq/lMFHs7CC2U
FuYz2i4JusKfcsdc2PZZtXslY6LSsR9sFhLM5fkZoXmgP2CvoJ935ev89vHxcQmueofvm67deM6v
FJcmh5XX4XU/hSt3pzwZ5yN692xe9+b2fPl5arMq8mpmE3WfDXnZhpEG0/IxtkV3O4DHbWk6S6s3
0fRiEGVErTAb4lI93K4vjz/PYc7UvzlqEz3fozQZ7V2xPbuNv0/d0+mpAueDviBm/qBpIEADPSQP
LP7tpgyRmpaVJI0dM1NUSH6hOOacLTHtzQnhJETO8MiDWW6KsGvANELULADhq6E6vcXBMwITgF4u
2BFzivJazPTS5Kgy62sw9atOuIKv7vgL4OO5c3UtYHJjPOorTDVAAJAwl+LMv36Sdb90Lee08bWQ
yTXxsrbqOxZC2Bh9AqkuPGaufODWvklX2Z94569lTS4KKcB3JHeQxTvc1ltl7pI5P78lyAMqyIcB
fTHR+uA+Attwh74Tg4ZaUl10yQCbaOGmzB0vkF9IiCAigqN9l+hdKZZKbkhUeoIAD+hVMMuXdINo
jJEbiIlCi23QrvP5z0hEzEUF/hxB+GnMf2D9vspA938K9Wyn++usc7p1szdWQB8+SuZvxq6N7rC0
W3e9GUYNCraef4udHI0+84jHEFVAjwRTYnVyTFH+BoY78/IIjrfLBdWH+IuuVOBTJfCaLVm339HY
qRdwPYDJeUHL+qBRMgwAKz3YeAKfnysz2imW/vDw9MTtj5fACqzL6vfP682Pz/ed3BGmgsrZsRpj
crPTxmsTNifjcwjJqK9MzjJ4c3PQM6/3hsVhu70TQc4OOGJ9cdZz3tw3UOVf0ifXXmr4kFQ8pD8/
Q/rG5iLDc2XXd97WKJU7gvc2NFNnCeQ2a2tci53sNrotcJVMIdYDNZj6O12jkebYWeTntZ29PFdL
O9nSLsxF1i8hhZXNw8hE2ulwI7lgwYidjSFcz2byXiq0qpm4gRy6Bi9ipu/ap3onxSbwVY+/F3So
OPc4XwubvGpRFVWMFEOYuBsDZW2sCyvvQXv6BZax99YiL54Jc32s+u4w42aTyA8ZN/Iw50aYo7lQ
pTMP6RdoQH3zeFmfP85INSw8vNJoKt6daeRgkQpGgkeSJ6qx8lpZitT2nybe62vsKghSKbrqjJyg
3WrcipPrig89Bxg6a0SJpX9+RiAsR3vacpVbFSCX1CSWiuO/Xv2+jAEt306NS+5cLr8Xdd688kHw
H7AGCaiOKRBH4P046xMEgajFP+bbDk1aTpkT2MFL6drUobrvep+pIxjr8ACORTMzUbbt/nxY5/IT
qDv7YxCTU0S6JIuGGIMQDvFWQEFrfEx20VnbFZDm28GmeFiiVxx1y90+AaiAzCMq3uAi3VpIRauU
Ql4MCOnmTW6M5FAGDKl84RrOmnsCJ7CwwdAmCZSAt2LyVs1QyFego9ErCmDdwW1FQDRMAKyshZM3
a4hfi5ooFr5lBDlRMvEEmNrgSi+pGxhc4WjvF4UAiMnroNq5qLZvygv0R3P207Xgia5pVJCyCkMu
nsptaOH2GTKKBpYU2j0YDv2L8EjxAKhpLPBQEx+tpCQE/kgZTjktdKl/IdWxJ04hSs5LFwOezJW6
mC6lrGamhpIhZMEBwsO/p/DdtBN70lQNe9pokkUd7xPUQdlhiaV75iW6kTLRa7FY5Q0Pv+1EpIv/
wdRGg+4jgx13v/vfFSgrlGAxy3T/9OK2j/UoYC6WJF6Z3LgoaWJFgDt6ytEGw4sFWxueaYB8O0ru
/NTIm/IIwDUVDU86B7y9cN/vJ3wrfTLhvCrqrmi49sQ25oAKiKISbC8L9Vx080o0ZGVVRvwGtEwL
cu8fEMhVJdCZCWBkZMWJwdHGfa32agZoUm/HzZpRqD5kA5CbuSVG+6C/lJpNfFCIdRtJouATUJ4A
53WqzPCa31W98J7NmAIYDogAx6piYFm/35IrC1f0fV6JtLI7KZ9UfBzKx2JYZcx7c5EbUC8c8YbW
qyWKyBk1cSt0sgahCLuXEwHPYtjKUjlqlbXedNtCQdNEsur7V6YCVZCrZu2vzOzJoeVATciE+pB+
9OKuSs8LezI+iLeK+HY8Ew3JFk0b4vR3p6Ew+3SjRHgYM0tOUfD56HMPvc6TzFzESn3blvdiQVQD
CgWEmKbll0PcZgXXtN2JXfO+oYhPCu0cn5ccmr8T9U1Q7EJO9iQGL/9RQ01il+1y6kaDKzQ7ITaS
4qHjWr0KTkLvyOJBDYsF02qc908DnOxTE6CsjbJAAZJWeM01JnDCOtgwKT8s3Ma7YmCgY3EM/1iK
yQ4oUR8woPTsTn75HHlHBZzPiIKiFj/KbUY+KSgg7E0B4CcsQbIuC4P3dgx9ItxjGR853mb9t4Uz
MaedFED5UDSBZDiK1m5fTSkcclXwue6kxaHaWWmSR4YvRuKH1quDnUrFVwV8+KGUCs9iuW7DECAl
kcb+aGM1WQhCjus83QdFHGvmcEwA8ptoSqIxXUro0J3iKMVuS6noqr4cL+iC+4dGEq+lTDQiCsPi
UIgxY+mVtE7jbVpOZwWAWz+Y9nVhdedO1pWsaRpAJqWQMBSyImbLJG9q8jV47/I7n25DwfBRcB1E
K7LPuiPf74G1khamOuMzYK4IGMEsQgcTVGje7m4QqoUwpFJ3MkFFxQ1m0li6VuqSS3a9Lqr288/z
nXEzb+VNblIqp0qIK9CdRCeujqBIaqDmbNjTqQMYv9Ou+l/4ZxWiSU2P7jixYy6l2WagKLdDmBzo
BushU4nvTir7FquHii10hP+tjKzQkKElGwXNClsuPNRRZZbZm1x99GhTNKQu4iOgsN1EwVdWWHJi
i92mylGMPzwNqRNRaa8y3oqqrZEzD7Qq3AoI31ZsjX4hgTtjoo8z+K4N0Mb0zmQGqIyXwfqrgN0q
MFjDc8a/ShfPNv4dGF1pd7wTrBeOytx7DcQQQNAoOWIB5b89KXmvSZHEM92pA9eIaOZZAcfI75E+
bvOKgOmjH3b1AHv6z5yYK7mjfrp6mLvCr2QxkrsT5dFOpzFDVPxJuWCI3oMSG5EY2S3zwuWO3+wA
K279RAfSIeTBJyeZgfyaRJnuS+AShp5MN9nC6GZ8CmyFAlAdwIPAp35Tc12NLlah6YYGW1GCxlwO
f8f5Hh43+szyxOUByG+Bjl178dKDNIPIhdyRLBfQXyR8pgVgMSO2EvGxG1LQ2EQGr42sbmQP7rWa
mp4Grgg/NoXYYrxNmaO0fZfnJ3TB4MKR2BhF6IOwUeDKyg99Bv/nT7ha0lguw6HAFgFDlNzdbloj
t+jBkaOkpOz2KCTU8/AJZ7UDp0DUpGAdOPm53vbbfzmv//XZ/R//K3v451NA//Hf+PNnlvdl6AfV
5I//+J+aVuVHHH6kf9Hr8uuj/kt2+cux+qhCWoWf9L/Hj/37l/9x+0d861+yzI/q4+YPVlqFVf9Y
f5X90xet4+p7FBjV+F/+//7wL1/fXzn1+dff//qZ1Wk1fs0Ps/Sv//qR+/vvf1WghP/r+vP/+tn+
I8GvWVUQZnn4Mf2Nrw9a/f2vovI3lG0LCuLA4MiBNYXHrf0afyLwf9O+y6xFQMtQvTFGH9KsrIK/
/5UT/wZ2BPAKiyzLAgc7ZmJpVo8/Ev6GCkP0BdSAmAR1++jq/e/Ibrbjj+35S1onD1mYVhQfBjId
O//HE67wYFFGbRNY3NDhANC6aUyGxIi8VzLYc2S2KHUZ+Ftg0KJqsJuklB74XCoYUWfSkX2iG3Kw
Fnco5AmilAdfbUlzlJ8aUhp2K3YgoKprooF5I71H3IiS6gFBNr58rZquNtteGdAOXpN9HLwhY1LB
yMqONyqVyKiD4PJc9wlLHkOPe+/xBm/YFG2uamUAvB1NLtPfuHf9kYRSsunqVrBV4AD1HJUieqt0
IEBKOjlYg4JMecuERHD5gK8f8kgMzQbnaMMOSXAQikpVobK6TtTVXCCXOBeaB/RAFLZhxJWw1VBD
wsaF9lpxmjfqrZpahDCNlYjNK0F2yhEqYoWMBtaoNq7sFt3HrUZJvmS0kQITjQby2lT215WSocoi
ydhnP+dArNim+UsuJZylFdVR8IPmgW9SbsPJ5bpPw3rlJ2VgCn3+rqXluuDD2CxlPjP8HvSdieeh
27KkgJ+i4eo9I3kAV/mF/JyLPHOWB+E55KlsUEYAuEONUbSewnGMhgIk2MjdhKusTA+9zMaXxOtb
PYnL0C5zIeZN2R/LZgSBfxb4/AKbJ9zkpfrVBpKoh2ie1nrokyYx7xzHPA+0/w1GFldMk189H+7r
skdZaQPiA5Xt3UIaFFOVB3xejtHGj/2kAlvDfPHbNfXbUs9EugfeZTDEKvoS/bA2RCbz7Saq6Z4t
fWr2wxDpBQ0qE7B3xAHjEuQfHd8f07Tg7HSovUe0paWCPlTM4JAqLzeDUId2I2S0Xolx2pxRqMAa
sc+WklOkUs6daUja3AVwJATvc9qO9YkdFxpNlPq+27J9legoX+Teyz5BZQxL5Qyc1Bn/rnhV01oC
W2jsIRV7pnSYntUcwmhgzmvRMXMfaGK1bxg+2g4+j8q5SkLvjnWe8L3ickyZNCgwA9madiBZNQAt
yw6++EZLmZ6pV/TQ7jKRSatHHAv/kmaUvufywKJaBOW83CVRvPcwzeJ3KStzGTHOgNavGTKjoCbo
iJTrdV9H/nCUMkUpT12fJvLghmBOo+ovng27rt6kHVOx9WOj0CD2gOplUK+4lxKRKfNjVXd+1hy7
ppPoMOhhLSYFLCaZoO+oIfgwGVCY6vk+cT0P4c/Xto9knS+UJgCRbUGzFXJbqCmp4+idY8DcgRlE
nQh+P1Yr0+aYi22dCnrj5zln+BLKouE0NW1rJDGqDlOdGeo41SWF8ZEc0zpNAKFigUY2vN7wWn5M
wqEAzWKNBENevddU/QRZp2wC6PARpKClEeW4N7FBjK7xPvlQywgJKJ6sh6HULMQL0MRUjIlOJIwx
UAU0IeQL5IUGNTd9mIKmlnMuMpq/ZDWsHa8SwwGlSIKvS3yVFzpVOBA4C151VBspMPH78lOdBemK
hImXWr6Qg4szECKRbHImBDlb0fCKEROGM8GFEMHGIY9a1L7LLFVXAUfIpudC5tOXwO3WRTy/8psm
bEwaY3WJ5qOtXzzk6Gvgo8UCX9Jt0VW+UYQej+4bCsi9gpxdhTnIYuUyqJ08Q30d8jLZWuGrT07L
hffC6xn0BgxLb+NFA6qX25Dsm6ahdlSmKqrgUhtA6nSb8oHQOvBlJbAydi0ueZStJSk6CIlf6JUn
DBm6BiskYAxG7WLwd5VxH+JN6EjnapUYHcJs8L5ClFsSvcuD+CnRCvaz9AXOQd/AhHNKqBi95NUP
SkX07/A0uX8FDd5nB5MsNXkpyK2gDUo0Uwj4IAYhcsw+N31f/uaR8o9MNUzBA8oxaGPlegzb66i4
dWsphy5SWhU9MzLEyEu9lFHtuRbjBFz2/MC1uKeKQnMDOcKg0AMR9OkRkw3gHxWkh2LwPFhgTcmW
3JkB5Xji8CAUluxwUOLcBro7q10/9gLe9bQYdb6A+g8S2Um9Qlui11nUxg6bB75os5yfpb4hyAHh
LVKJavDaRI1SHfpYrmKnIlUsvleDz+ahLsUSwyBC0tfVY6apg/9UdVHmHYauaYWdVKpRsw+KxPeM
LK2k7DNMvbcGrcNMT1RxQUQ0JtRDKGeHxOJe5BhmU6P7MoAQarZOA1BeFI168jnQMaAaGch9oHFk
Fb8nMCbJ1U1dU2FXt+SsNYKbaDk6TghFuOKqxOpyYcdFRbFXeDVHpxf2oaroY6HWvclxAiJqfFw/
9GpTO0EsgOeC0A66iu3QnBbsd+yqqCAMGgaM0jUPokIqvFRpiQ4mtHkT+QQfUJR17TXhNuBCU/y/
7H1Lc9y41uR/mT06SBAgwc1EDFlvqaSSZFmyNwxLsgESJPgEH/j1X1b3ndt2RcuKe1ezmOhNt61W
FUkQOCczT2ZFtjhMb6d82C4Ek2rowTaaT9dyXLpbhEmPO86HW9l2GwnPxyiWG6/IxZtX8a9a9HA1
H3IfhoK1tIkKvSBZmmU9yOUeAlRsxIx324nTeMvgIRC5qt+TWV4T9IYmxuDMrE5mYF/GAv7yMYYr
owZ3NZroZm67b341f6Wxufe5uos4XbG4Xslo6lehX2JQGLvggY44S01jNjJkCKOZxlUUtvMhb1n9
Lc5iuYoiv2EYVkQyocuPdbFco7o6YOpZrAIOxzLDX8UQ7uay6TbWg9VTIBH+UA9hvCo6WMHCCrrY
G1+w63pY+m/RhKgBL/PTUjTwwZ+HbxlRU0obr9n6AxEr2Uh7JwE4XbeMxEhkWTzMpHhwbDKl2VR1
AONOpsbzAqpgZj3qgk6JqUZkK/h9u2xxZqg21VqEZtUsdL4O4sK7QYAYWkW1Y5V/KFoXpXNuMXrF
bHyCMrp54bJY4nUXtPLGhR5MO8MMt2XqYQ5lcb/ogOyRBvae28z1SV96a7ztx4XrrbHTDzeKB14B
vajBsnQzIAZRfvX6Au7TIT1OODRPmDC8XhZR7eOsQEURNQ6Tuv206uu6W82FznbG592pUXy+HWtR
brwSO6EgHD6EJVwjTD2G6z5rdFIGbFWIyaxYGb5OlVB7WBmSE6v1yBMr7LySg/nWMy/bKIMmlMzY
ymzJTJIFdbEaKl4c6jDcyG4qb+uwwgjLAHeMEbYe3wnTT1OPaOhJkrtey70g9W4I2IvQFsEiPnyz
SICNuJ5o0qPSzEeDbdIVh3BQL0WVXfemf1ONCO87eBv7wfg8Sx6lOUJXE7+0n3IEIyc8b2a5oa6p
tySryE3eT+UNKzq8HrZsj0xkZD8U7XTw8Pa9OaUMThcmDkbU7XVY2DnRrbMvlWzgjGOIwIudealX
ZP7r0i9eEvayS6e26VNYlcCFJLbzTViP3y3td6HGRE1YiiuAXwqAk/48zzlSx2R7w0L35pXyrjKT
W7NO+tiJWrWKKKyGW+PBvjvwCCb8awgwwgWNffjXVQyp53A4qrAsbjuj8/1cxwYJu74bdt1k+mvq
VW8WqYnrjsHmroztl34ssBo1VvLiKDDVoCebpcmwPaLigQOPh8KhQDCHy+JDNWddIlDGp8S0ejNn
+bI2LIPPvrLBNe95tCN9Iw4Q+1xDnoxBa7x511bp6TqapNhz42ORDlgIEJTfLREmr5SUKQ7GBcd4
hTQSV2WqfiId5r5KLCcEtMLxvoh5u/IWb9MLQ9Nq4ajmKhY/Bw1166axBbbGGvqI4dbvx3o7Nb0c
VhzdWdLZyVzDauFECA9R+s5Dmrdu2QS2b7em9PwVzXJsK6yorhysGZLFEy+O1jIhBAiubbs8VaWX
Pxgd8VXTapb2PS0K9EgUoUMo9a5pXn0po3KFRh2gHZrRjSvw7YcBvYGuPDgysxEDwpg6Ssuqo2iN
+uLJsXjYtlE+3Awlmh6U5NjHsyY4zTF8zyTpXVKN4rvJ4vk5j4orGBBUWz44+wCpxk3AOjyoooIH
aEgfPUuDH1Kq/FCU+jHL4fOXZIS8MJvF32ZSwxGkFK+mhXtG0C4mHftF7XtdUnA6dYTst3ExW9bq
EdMxRbUZBQZgowobNJcYHTd+jLqQtXEDxF3re5yPL7pleutPDTJ2VCwfshZ1NW0Wvm9mmCgyYmGz
bZdsn2OCKGWQGa0zvtTJ6Hn7PIhOmVzGkzF4HYit41tSVdgtLc23U93AZQ0NVbVeFpmxIpUNteKW
FUVdP2KKVOVrVw3Dbh4dPpt5/UrXLQrVtkcv7cI+BjHGleudSDF/J1BLkaj+xAsTrbVh6060MCYo
Hgq/zmWiat2uCr+7WbKYHEqm0ON1RvVJF/kaaR/hFD9FXuE95ZqKg/VqsiIgCNAvqHlFdVxtB7iR
3LaOkiOGvYZdsXQSWTdRmOuUC9I9+2MuT0Hk1H4hYXiXF3EOXtEooZ78HONnYp5wGaV98z1dfCl7
fBaJSBuvhZ2652Kxbyqs+h/GiHFvTKxgAVvasIHre/fmW/sWRmW0KV2hNgYC8i+F7DD4rpe43tNp
aYoVyt7oARYyNYCBrN5L4o2PGgcALNGjrnm2iugBVTvTj31Ty1OX1y9hZ+WpJuMbiTl5oiU9/0a8
O7vQxfQWeIlEotGQZXAY5sio4rCP9K6dyb1+LQn0LHPHYLZEHCKiykCeEOH4mQ3uLtKNW0lHkG+G
eaw9y3x5g+MCQVpG6+DYUnPeAvqGwWOZYCw2SNq8C+zjhEPxodNZ92wYbqNY+I8J2OceJSnQVkHd
kwBNhmyneEB0QwdX+HB8q/IMf5QFpbcj/hyuHC31mAi9vIVsUvu6ZdM6aiaeFijETyVKWgk8w8Md
75vO34QYvabY9PKW6x+qZNXWUgQdJEggrfcBnegtjN5MArEG9uF5tI/AlMY7Eda0yMGMTyHOURu+
5qzUKzYQufajsPwc6X7pkT+hrPxEYLrX3HiYGWtfcP8KheGduq7qlc54geiyKSsI7VYyz8Q6ctOx
XrJlebNFqaarWmNkYtOPpVIpnLe+MpLP69y3Sq31EDU3EaK790i41lheHXoCRzBrC6cZv263NCzJ
a9WFOMZniwBExfg10iHVpyh3Az4vBqR8HXUl/2LKZlYbaIMR2uK6Kf6BB6Obgyec2www1ExF1X/v
8sDhtQOCc58NvMTNJ507AlKT9S6rcf8S1sxRouMssOs+DNgCdIJgkF03nsHJxxpYB5VhPJOkUpH/
ZfZbcXCiXD4DyQAwwJCOXq2mcfHJ3oi4WhlY7O39soN+ydrl81BNLyBqkS5FBEWwnm6zFcvju7Ev
Iv/RzT1c4iaCcO++gYswrN/3hI3BHfYF/+BGRI9X/uLSqJh79Kmc2kMQTLAHJwDSppYt96Ongh1u
x7eaI9Ssn2HqVWnsvFWDf6N0HLGES8SJ9b7a9PnQbiM72W1H4d0YGh2kY9PNm4ijzhFqyO4y5SGE
AXN0O6B746GRUwtmqyMNCgGEUPVF3KmkLXgMcaGzaius1yOlDjKMRBgLBGrG5RO8CHnfIp6itI9h
XpJ5D8MiUZ/aHLYEfVmH9bEPCAvvCxmFdjN6NsZ60FWl1kjlGPovk+Mx3eeun2AfzaooSJXpxADz
HE8e/NnzveNQVUVwBf+pOdVF1Lf73gSae3AC1tGYRC5E0031Yr/UXsHDlOahVvsSW+1bxXJLkjrk
Yrkq7BLV237OwCSiUGwHIEWRyYYoCVwHDE8XPUzZ2p7YNYpBGXxblnCIrhci7clReWJFiQSOQKLW
m5pXn2ZzQpi9Eu0YpNQyvGCDjTedm8tqg0WDHjBCsb+30binvaT3cDzpEdAUR+fckzZG1xAh7LKM
RXO18BH1UxLHDi1oAuAQs9NWmu7WAC+9mcZcrJGZmofXbdyh+fLIs+vsDzhfzeYzpsjUrlWeP7xi
L6s6kCpSPWYMK2+rxTLdVj5oD4TaOu9e+rAtT3qlfZR+M5jjFMDlc0eLftOzgq0yb+bJEGfeNezL
oTnNC+jWRTftahEeZ0G8Y19ZB2O0xuCoama9CXrEffSu+kTbbgZ6B5fqT1E9f7OuNVkEQE0GW2y8
cjzksZD9pp4Lq0+ydsR+7fx6KV8K3aDNhdli/2oUV1uUAPNtVdYSD3uoGcwdWVEvSe1T/rnBkGmK
Th7ZJov2HE4LSULgO1TBHpYvMLOxNcx+ujjaBR1YQOEBGppoTa4MnZevhfJ+ILWkT6ISGw0OWOyH
YayTLs+bNHT5TTAVX+eFIAeeuhY1HbD5NCvcvO7ZojfwZR03PgxYH3jQVN+0nxVIb2lDei9CQHwr
GL+MG41glBcmYeBcYgRsTTz3HPLlteZ2TLFIC8B3Rm6qLIc9YDg/WhU0qWflofFmuSrD1rtpSzYn
GZ2DtyAyV6hO8V8AlN+a0MRbtDMhWTM817Xuq0+CttOnvi7aGeeDx04IWYhRRdPnGEg7OhuOhj5o
FLuKaSUBz9OwSuYIPSUyPdWQwhIRYaQ9FD5ovHGOx1mbTlX0CK+ng57DI5XKWw19FaxCUmHxGx8h
cSECTlHDAp3/kzH5j3iiY/7a1X39Y/iVAvqVXPrft8138zB0378Px2/N5U/+QiX9v8EdQavwPnX0
f4ysy1+II/z4X7wRZX8gYCf8U3kKMQs7T6n8xRv5/h+IIIAbPIdoEj8j8Df/4o0I+wMZdOCaEFMN
zzVkP4Ln+xdxRHzxh4eZF3j2wdX+/Ff/EXP0p8zkb94IAVZnaTpcjvAdoRNCPtevjGKtPPS/LNpE
BR28bVe6GKukaiyA4a1AvXOqspE/LADh+aqYHbJnz2Uc8mbj5Q1vboRyXonqW7sEQZRYQMjPmCKd
brEdkq9DzhAHQic1PaFfbtHoDAWm/odQiavSIqw6ZfEYssSvOvI6MqI62H8VMfqWypgCFmQYlIJg
aymRNaNt/FDw2XYJQC9vTgWrl3E9wnc+2GaTkPGTlxODWXnfYpSOa5jNM62yH1J7slppWc2Y3int
FKdeX+afl6Voa1BAcF9KorwpPkXcTFEaE87rVV2WpZfMmcWrAtRxLlYz9M4MWei0RswKqjSUAcYf
PqMwlTN4Xm2qdd9HkFC1subxkCAra5JHortyG3lmrGfwZqLBtjsRlHTrCqyV+fHTkvsXJ/gzBwgu
8ScCEA+SA5fCpcOcCyo76O1+fZBT0zi6hOE+90x0q71oesqyOW7+M8UWjGtjzMPAuo3Bu+08FvPr
p8SlGexI4Xo8wuZ+RWqAVLuutr3ajSAC8tPvrwm+d79eFWItsTaxKvGBUBHC6/zXzzOV01mW2xeM
f3XlCuaD5bOJo+pbHsegMFxOanWIa0PbddSH8D6noYqB0S+oMNc4HpsrHEIBuPlBTV8K5BqplcJD
a/vv5WCFXz9LucRm25S+PM3aAvsY5CC8rRiWDLnOiz9MwFv6ZU5omGHtyTlGtRa0QbkkeTfPh6Cb
EQmWVSV0pQaQzTFGROlwCga/fhJsyYNEjIi4XzkWibUDfwRgkLRzvLJu4rCMm3JffMom2I0h9YEF
1dpFLgCFKZpuxWyOpn1uhq7ZlV0wLYcoD8dmRZoq8De8qC0wVhU9L1hbaA87USAIcWGj2vW5F+6s
65Zm1+aciC0HmP19EIofJt5MajVpqxEcqEk+xgNCEWY3LyuKaKFmxJQuXQrYWSuf33bRAllk5849
W6NdhT7dOZbIdsiRdT6HZATRh4p8GwPtPc3G9PEhD/NgQkGGW5AUSuuXQY7SbMIxzEUKKEl7K6gz
cUxxVoNPyeBr/81XEpCT1dXipyHpcoYKB+DZplzAUN87B1OxVJQqmnA7anvTwxSVX4dDNfapN07Z
oeeZjBNVWh1fdbQUNHVo855UEFcaWvSoMWkt8D0PrAkceky8/dduUmW1LzpiP9V1o5H3i/+fblyp
gyc3UtAYWQfP4ZQWqA3WquqjGoVMhc6qUEIjC7Jvp+EASBe3IuTx/NDIjALbkQ3Sxzw7eFDBB0Zg
vspnOejtsYDMuRUtZBt5t8joEAABAmhcVmalgmAmewVrO4WetsmbbdGGqkkjo7w8LabWM2tQNkCJ
2zr3P2s5tt8nuejvignrkpFAdIC30YUtmoCu2neUWJ4CfW/CFbY+txs8Hl0LwFETmi8Pk1aO31DQ
SubQ5F3hb0SA1CbXzqiW+sXxp0C4+XEiojlU3jSsgcJM3+eI2ieAmxEFutUVTQqFSg7AfQo0BQFW
2QoEN2P9GjhQdwrRHcMztnTGrCezFJDBWTHClYhyiMN8x15D3OOnwovqe65k53bYV7oipZ2vRbos
y0i2TnYK4rzWDjwFqIZHUtJcoCbNQamCpTLTw+Khnt00gagAKekFlHQuDaQ6HvAOYPBLrjfDFAmI
xlz7A74WHKZnyMnwocdG8p0TgI/XJqDdJ1/p+TuHJAGkbxD2ez77RG5hRN3xdMGh+B2PUkerbJET
wpo0AREmlrFmq3YJs7u6VEGxK1wzAnatHAHRtZQz4B+MDnerkcJ4W1BbHsmyzP6Vhfbzh6I5uwXI
PX1Xrm46gBQQXq68riwJXrAuB6k4lcalIUCyR+VsdwSqPv+wFXa+BFKJ7LmpkE6aYI3koBX8BnsV
qDT6EMM6+B4kC34MbxJIUWrjHAF3eRPdSk9TFKkg8wHzDBFBvvnSyFcDDcFTAMBEJUPkBoQUElrG
KyeCYUr5mGEROlHlO8xAIIGq9ur4PhMGI4OQHXq4YVCG4OsuzGtXBvX0Y/YnkkE0y76HjmPg7WzD
h6z6uETOKCtHcT3QoBb21cxGDylp2wLWTFiz+BkA9OJa0bC+88BboctpQfXs4hLAZwDJhGP1NqiN
pu4qo24QqbJDXSfO42Q8tNbnAAAIbckKnBKnCfYIJBayKo6udLlA6ulY19whCAq9aoC9YFwBAM7h
vgcEOA1rIo9zkcto3cQ8/KqlV4kdWUoDylQGfBNKtTx2LcmA3QjolFMlunw3mHO3FwAgMasaHJjo
tqYPmpt4GW20CntgWedIocXfllo2FcD7OmwOaBtctcrA4MrVlOVOJhamdfA0HfzvXdaKN15x3NVh
kZC8QCH4PI8FHH5ZRvIfhVxANWdh2dpD3ucshNm3AdzVir4CnygsR/RKMHZ49ihuGPYAPtZrFyop
EAMdoxDRgfLkumRtbxOR5wjPRs4s+qpphjgBZAZEecmYnZVvYxzjDADHYT6pRpLXrojZl9gNwy1+
X/RUd533asDQIgxT9ejYMHMhwPtSYZC+0PvTkPqdNwLqlh6Su8GKGUx7dFnxVESEYBAihi/Iio3j
VKcBWA4PwFXF23XOWPACsJJSkPrLhEJugfCvhaL/NsMmbFJZDqi0mCqYd8Wrmn+W3pA/DFjwXZqB
urrDfAV2/6b0slvKpMBMcsR4tlpUjuekdDl9aeTIMZdInMIYwJTBM41VkH/z+axEgtMOk5gOMPoE
gZDF0QMYlKe5VsPJd6goAdv65WsVmKYDkhd4P9rRmmc9yuxNaK+EdrCQ4hk0LJ6+bwimFFVWyQHp
U3X4Vireo5acm4UlQTwYui7Rrn1yXRl+G6SVX6oBb11i+gEnk6f7dtiAJPRUQqVTc5oTAiY1R5ib
Wo2jGZ8rk4XPkMU5vomVjiPiYIzazuUVEpgaCF7yXNYoEmCc8AMYFXJZNOvpzYzX7GvdRMErj6bB
JQqnLtCL0CkENVUBCP2qBEBz3Yio7HCyg/k/9cD0n0e0AtBt5brYGaOQiEwAqSJScwQnhzjTsew3
UWY1YkG1GGHqmenIrFUmNDh+3oKip03u/Gs0ty7aRkNJhqvY9U3ztMggY0DMcjLez8ogNEhOk3ng
JMjozUT6ud11xJ2HNQyjM3A7C0EDAwrC2YC0kSbsuP9islaOReJRuXCTwpXTQ3kWgqngFonHIIBa
cOSQgTb4Gp50T0iO0eWh5U0FS9u5F1KrxMiJTxtroCeAHkp3Ln+BYEax3SLLYE7rOsv4ddnAcO5M
z1L4wqB2HLPqRMCeNUtKzhMxaVBCwWKSstS6gHYGtSsJ0rDMKTktDqjwtbBwPEaUodc79UY7XpJN
ZVgRnXSnePgGpSOuR2Qmz9m6XLA17j0xerFJkP2jEVLnJgOjalgy1vmmyWjXrODgjKvgOQCGKNX5
uETbPrJt/tjHTkFEW7SisJ/d0rr6EeMWFYUAQHvZJxhactj4wgQ1DzcoSGi3k3FftOADq07Qu1wF
iFpLMFrThfe5Qwsi01yBDYKJZxHhGCUG33Y1a6dVgwCzsEbuTAdADVZV4P2xQUriorXvSdYfiYIc
59q03Tgd+6iNoEJsiNDgl9WM9nefsa71bi1G3+BICHuG6a5pxow+UHCB4bHqJLL5lmAZP8fEeXj9
dMZC8BQVihwxuSoFsMOCp0nNCxRxXV+lnu5G5BHlLS13RgbTc+83IJX4HI9X0HjkAvKnDLSvj2zN
V9AjPflEUGED1y48F64ByyFmO+QDlddFGPUeNsrFwZ4bMqEt4DlkfjVios/K0aZddT0EaUD0WOnW
ona82cdcxfTgT0D50lblXb2OAtx8rK8M0GczRD1aV7ZAS+Wquba37VDCx3LIilGvlw6F+SqvCGsO
Z34hXxeQg/yoffT1yBA00DLVpu/uPQ7V1W7peUXXLPNQ4C9+OZxmEeCb1VfFWEEBU3tRhgshIxRT
ZmIohttMAR2C7ri8n3xuX2kRB28O3a98Jl6bP0P4IO8gm8lg/A7IfkhA7EMs4sZ5eqPeSItTVjNs
2JyqqE2wxO2CS6/tugp9HN8GS/t7hyUBqQSZ850AAzAmuhMcLYWH1MkELrLdvB9VZB9nFgyfOY7B
IlkAPwLkHfMQLkXg0O9EXfdFwmbE2m1VH5QiJeh5IZOHBOXWL6Kz+C+W8pPXhdUXsAxdmMQ4IQjk
B9BJblpFFF4hJd2Lg6cHcoJmVbZJ3QMxTUdvztme8kK8tlkk77IwnzPAo+7MIne6QncGy1UcSgVU
fXhF/Hn4a0Lp/0Nn/+s8dvw+dpaq3PwCnZ1//C/szA/YH8DH4GyKhNAoAKv7f7GzKPiDI2MdEARj
HgyNz6jav7Azjr8C+AH/1z9zhcR5/vFf0BmQM58jLgSJGrC9+A/k1meQ42/MjCCuKMI/waV3RtBw
WrRBR45DpLfW8zdEQ2TjEwzMxu2C6BPq0GnTTRT8R9PHf3/gBaaj0fyakM3kWJZICaeVOI20cdD5
2fVYhPvJ1Adrx9VP9/8fgKTwnau7GFlyZuI9aHhyrHl/8DMkk4nqFOrlBPbo95/w6yDY35dzMb0g
OouHLUNyzOn44PxihvqLXM/VFk1anvUPphF3/90nXcBGop8AHpYZOdqe230HTRBUaKVMHO+jb3nT
0lWRgzuFFuuja/tVh//3tZ3HgX8aWIkcFJzN4uQNt2xjK/bS+dHbCH5k0xYoBtwHA27vPKRL06MG
zNRQ5r66GSrtVv0wQH0kyPcY5PuWwKRs91/dv/D8BH+6miALucNxr24wPg1+fUljyT7nUXDLmuoe
KEyRfzAf/s5tCy/gZ4/7U8TR0dxAx7sRk7zJR++K2ODQB/COHv67pR2e7+ZPlyPhfQ9cL8qOaL9O
xNgrwvM1C2UBAYn8ACF9Z3FfznMq2AzPUNOTY1wO/rVoqxYBiOwG4bRsgxEr9Ga6BcldxOEHF3Xh
GvDvJRde7A5F1/peMRbYHTxksvMGx9hcvuI7nGJHrmrGNrr3vlSM3X/4Br+3/C72CIb2pKElLpJF
RbymOhyQfpmjaBxgbS2Akf6Xy+Jip1CQfUJVrfD++vpplgoGuM2ubsyaDeKeNN0HoVbvPbOLbaLK
xThptcRHD21Tp4tjyMN9F4nDyGcofWi8gTD78fev1Hu37mKDoGd1YVbS+KgwB2nohElwCeqbKk+s
EM/3wSp8533iF/g8zlKkQfpEHAlfkg7NTWrafA/2PlGZOiGC4SPnsvc+6HKH8G3ngxcXRyY9Ga4a
KLuuF8wM/0CZ7qdQ1yLdIINe9/c3D7XAP528/GKbGAxRpAqL+HjGwRGnC0F9mbhiaRn8FPrqo1Sq
d9bDZYSwdsBwWtUhmnlor0w8HHLqgI4Uj6wY78+s81R+NBR9YZDw77eXny/1pz0J0LerYOihbsS8
bBzmdLJS5kmgyavA9Cws5hMa+3spoLSvvCuU3Bjs/cAU7mLK8u/Pvtg5ZgsWeR5rddNYkBcxTKmk
TgqvuZkxN8Fj5NgaqMBLFupUEQm0sd38/jm+8xLwi/0jNLKE9JbJG41Bk3q8b5gFZXP88Pe/U6Gd
edOfb+oSGn9e+lDeNP5nZumqVwu6lhBj4EO+9crsZINpc76nv7+c97ZgfrGBIDylahkA2+PcVy+i
BjljRAUAiwIwa7bYSdaQAgEokiq+zkfR7j/43Pfeh4vNxCJUWwP5lzeBXZ4j7/sYBEfmIE4Xw7Sd
cdVQk4oUYgaMWmuB1tLOryGhVzMwvyrrj650H7yZ5yXzDzXxZSqR1mEpqTXypoLsLFEFxFF2AEz5
wYWeH9w//fqLbaYeZ0UbT5Ajt8t1OzWbsLaHqN9AQ80tPgbwyqZy020ryE1BoeL5yLfpnZX0p0/X
T69nBO66bWDJeGT5PkMe8KLL14BlnwJ7Z8OrhW0w3/T7a3znWV5GoUInE0/ah+ITkRUN9P5y0yw1
Zobmz7///Rezzf9+2y9toIQctPDKmByVsqty3vvCAYL2TlBX3oxhB6n18DU7S17RdAOSoxBVQdOf
zIW4qsHtoPVF+SwyeugfPH6otL/OMeD8+y/33ht0btd+fmMhxmqK2nnkSLr5uQCnPJ8xl0pjiiGf
VxVEyikJywZCwOkLpyX/4Ka/c3xdWqPwzgYZx+LCDCDmuAD2LtsGg4dJL0aYtEzrD67uvbfjYj/C
SF4gRwggbhT2nFE0j1TWGznwDahIbiuA6xTpGoO1a0aHE52jJSkwJiMXcsXn5dsH3+K8u/7TS3Sx
Sw2BDJQCjXBDywYzdYtKY4wHq1a/+Hm7GWR1GiP3LcwJTTRYs0H7B4zzrqKP0kreOVYvzTjioIIv
29TkN7J9Gfjbkr8os5nABVq2z83u91d5YYXx72UeXJQ+opGFqXN8ShB8Z6ZPiMJMg34A3bkrPb4x
HRK2+2ADaeFqfoOw+9avhxuM1155kmLaRHe3w+TTBMPC0PiSY2+2o3/tAv1BL//OhnLpsUJ8m6vO
l/h6ct6N9XFA9gxXXxBC1UII4MAKa/3B4r5IYfr7VlyUSw0kgX7oEzzwYTIYl+q8ZNHfAGuvqqwc
wA+V33wEUXlQMcR1+9hojCueEQZYwEyYRpggY8YA3rTcEg0yKGyLT0NTrbwxBqjJMbQl4rG54phQ
mDqXAIUFa4cZWJBzM2THIBI+2P3fWTeXoRTEx6JpmVA3k6vvgOR9CYg7YHr0x9AYSG38efvhdn8e
yf+nd+TSxM5rawDxGhryLFh2fUb3EeZiGnQckEKB8Y+mz3HAU3LEQzpbX5hJvQ1k2un5g2f23udf
7IOxxfj75OPzRQa6tDDuS6DaD2x+3ttkL0Mdiqkis8bMz40M/R96MrceXyu87S3GrOYcAxyGq1MF
SSFw2N+/je8can+axfx0fPqENl01o0BxXfU5Y8PjlMkh7f3lg6URvvO4LrY04ZsOvqoj7KVhakhz
MJmz2USWHKa8+uCF9d85Iy4Td7g0bSgHKW8wsHbEMG6e+IvaTKK5Y7S5bVG6Blmw9vvoR9/Pn1qM
+rCxfD0fm1Vvnul8b3Wwst4HV/zOy3CZS4pJtRgjqiVKPj6vIOnfZw4Ulwvyh6g1u6rD1DMGwX7/
9N65u3/uKz89vdq0A4YKg/iYNdG1D2nx/3B2ZbuN49r2iwSIEkmJr5anxJaduZK8EKlKSiM1z19/
l4OLA5fasoA8NRp9TmhS5Obm3mswWrnpUvLgDcvrI0xtybEfnRBtWPgGEW6aLBstc70+/FB1uQyi
+hBJtaGC7dqYPLLw9/URJ+Lvt0Dw2ZxIQUs/bfHWpwUYZ2UbrWA9AxSVgJflkD+ngx2tdA2Ydluy
uet/4uL9FiY9G3MYpJGaWYpnKwlBQA8fUXl8Tpp2W/VErMsiH9CJobsm/Ir7eNNGyjXr3y3znq9P
eWrLjGJKOzRRD0iKcA1ZL43ij+17e+DlYWRZbyyvKBd9PfxwqNHDDq0yJb2mwOe0YBadbAT8G9Ef
Zv2Dp2WbtkGT6/qcprLZ7+v/bE3R+tJ4CmSji0vIzYbeSbvfnVE4/TvEy2ALHzgC3XwFVH15oCJ6
VaEFWrhxX3r9Vxpz1/ajP3kJll7peFB9S7XqZzWr7x989sMMH7DxAmB017e9o5YnYAgkoMKe9JRw
QIPSvL++AhOh1Ri9/Sx8TDDLNAjR191DoemvXjxsIPpx/a9P7BkyyqI6DWIqXm2jJEa1nSjrDXBc
uwyxTVPkbpDWXT13u0/ceN8ijmfrBciurbQMRVnZK1Cg87jcNAm649fnMRHCvoP62V9Hd9bThD9I
18fLKgqCRxn46NUY6a3s+MxenPgS35anZ2MMYQzFHLASXbTX14kHUk5noauKzT4ziako+a1YdjZC
HwC6NqDB5AL6BwhhBVqDfGkZ2dmyvc/t4t7TffS2YR7gtGm4ur50IxG7/6WP3znS2agKRJxCz1rN
zVUBcQ2ZOV2XLwPUwZRVtqvO979KS9eQHSrqaH1R7Cgt/lYRvJrD8oeVzO8fd/Yjeggk9sBeSLdB
AUMsQkgLHcCzTXfcTxVfAaaZ/RJgVCYzCdjExh+Lv3WVz4jemrYLFF7k5MzeilwceAJ755LU68DX
NzoIt9eX+DuHuPAk+64Kns3OjNskasJQul4DkDk6BwcBxP2yNIbSyZL6DmXhXc3pVzxAFVKzP4zU
j5Yon1WrUINbNh9uARNdgQm+Jvwj5rZ0/KjOAYlAoWtRQ04HBG0iVq2VaTDZzW6AW1jBCGuhrCpa
hjHCMVD8b11ZzUmUfechl2Y0ysgkh9oLh8aJa+tau4EKw2tmR/D5bE8g30SDLrRewUvZBuRsUSEq
LlnY7AkULWiK2hyHUp1jyfymg6mq4+u+8QsvCrPBc1iHrnkOhviuBeVm6YE5v21qKNuCPxxArU6E
SyBj+1vlDVBy6iq0QnQ/AJk4gvbH9a81VS/VRxepDNWgx4WyXaMLjjlQ2k2VrcCy3liBkaEOrdww
jJ0gboBSDdezEXIiZdFHlypQ2SDWlZHteqnxHGphtug69N4GZEytdMwO8keB5c4+QaZOgPFvKcYH
LD5tYtt2iantU+RnCzAgbuomf9M8bx2I+n62IjA1s9FmoaYEygVtOTeCAXTYWa/G4D3GpXCV1t+b
kHsUogEgZy6OTszsO7yenTbcNBo6+shO4mjNW/sXkRDjCPBsPU2s6NjS6vlM6jzxaNBH96evsG2H
00xozD4K7VRpWWj6rTCSrUnCmfAxNchpnmfzaTjAWTg2wu0ATz1dzl0abDMNICGANBtwMa/v+4ll
+9acOxsGUlIl7HsxTGmAe+DRlanxDc4vCHUcrrJQCw/J3BN1aqzTPX42FmC0IBwXue2WoU0cBuDv
bijuAN1e0yJONnlU6w4U0MoI9tj9R2vlh6L1qDMkAE02AAWBN37fKapWBlDnNLFn7sKpjTpKthSN
YqAecSsEHv1T6/06qKHTIyGVGUDpDETcUyK9mT3x7HJSBNWUf5ehHiwvAAtBw71wMk/OcQwaVe7h
XgAZbz0oF3ZRQQJE1zjAl9mSc/81YuWq0hSqOqBkyHBfsuC1svJ2Z5E7CR7yoAOAySAZtgFq/xgn
ulyeqpED26n0RKzPmweZpvq2lcJ2pB18AoS46n18iQE6H0Vor6AZ9WjQBIKfsgU0vErfBCN4cveZ
7zQq1BdVBtB/EOwTxpc14vCG+8B4VSb42lWZbMvSvq9qAIQN2wKgGQh7oNCTPSEqdKC0+HJ9t14+
FEA8/rt0A9rrSkKF0LVMdOk0Aj/JrHzSVQRqUn9TNurh+jiXd6oxZsxBWCMfaM2ZGwGx5JaxrTkx
l9AVIT6FKhZ0eiD/Bz0BUErmDscpAv/3bgXe6d+phWXFM1TtDbcGCnsDDDycgjo9ufGECfkKKoul
4WHXMwgccXDQgycKwSpAreuZpb2Y6JqAXv07fh57jdD1oTokQ3zLhhpEWd4C1hnEb9fX9DSR/0wQ
A4yOGRCVXmuAyH2QNUv+JBBksqjePABwuhR0zjXw4oczob357yyGPLYyaFjUh7x/Rw79Eoo7qCst
5HBv+7aThMZMdL48GfqfjQgykhZHGAdY5boqVwzyfOrUO7m5vliXvwbY5v/Oo0v0msIlrj40Oqo+
CSg7lQHdPTLX1Zxap9FuG4CxlgHwKwdwY8DV1mI8bLTmL94E8UtD/frLC0V7G7a6T36UYJl0jDcK
yqbqpCXKA6liiKMVABDEh1N+l+bGDhoTawWxE8Ngiz4ZjsmsScHUlzqt8NmlY7GhMuwKwhkg1mVI
mb3gLYaxjVNAaXE3pF6zLYWMD9Drg/qHqkB2ReMIhAHdh0Rq4B8zNoC1DZLuQnYKKGwjUWpmSaZ+
2ijlBDw97bPOyA6+lW3qwLuF7ui2yqunWSzP1DYaZZd+WDU5qC/5AR92X9T5XTiYNyC1zdkNXrzK
cNxOwexscQdcBL5mevkhys3uHv3DwenDzNtcPwRT6zMKSb0JpaTWazPImXlHvQGeF24Wb1Cz5ZBp
mcFJnALDf6MSFaOoJFVjGmUx4G0mcsPJTUgGQYWQf2QG6ucCtsKbspVrYuP+jc14ZmIXrzGTnmjh
58sGfqIdBbQtDnUZ1O9mG79UXR5/oYMXDevaUO02SEvWv/5oGcf4O9+0aVcAsXYAaW7NlXiNu3Lb
ed2iN7KfgKxwtkfhhGm5B3JSVx3gdwB54jJfEAZIRM/WoQ3ugUGhCqc9XZ/O1OKdQtrZnut1rWpj
A5UCSEDc1NT8yBS6OBEokimkwGZfSpdbA/hIp/HPxtFaCDPZBgAzOswUbsFl19ZyyEy0hWQHdqkN
pZYBaosVRDo3g70p/F8xmFeaX941QwT1yjdSkAWDZh3B03ImYnwXAC9sV3u00H5Hm8KG4pxbtGxT
FXa6Qt2zdvQ42dsD/9IKKA5BwQ2/qKtBVPP9k+tOHjlaI9K1hMUppH6B8Id6V945tC4URFelWxfg
2OW8zIDTL3//6DONsZJ52JiNbpIKajfQuDrpzJvWS2+G2BX2rpb1w/VhJi6yMUCyR9UgBTGkOjDf
/JJVegNWws6Pxb1Q7aPpa7tZ3NFELOWjWForT4+H3MRIsb2t48AFtfBL9Prf6xOZ+PP26J7ile0F
tqTJoSwCsdDaskFCEXegY0L/7PoQE2tlj+4bgESgV6Sz5MCKfEkZWZhQ9jK0HMUVAEc6usVmvT7S
xL1gj9aKQATaRPkyxVo16YuWgUvZaMqYqV9PRQDj35MZQhcJjKkgPdRI7USwDbt1Vn+IAcrlbKbQ
P3Et2KOrpxZKsarCEILEH1nJtoA2OKzqb+Aos5NalAJO10H/yTLX11fscv0J4WZ0EVEoPGOLhSky
1y0EEhdtvtWSV8xORMDp5KgsuCct1aL/Wci2RncQsZEXKyvCDOPutkyEwm6IPouAIwsSOjQYoTSQ
aunmZ9MbG3VZWlE2jGPvQUqEHhsPd7gNFYZFymLQZ9M8Xg1lkG8pYBy/jLwOH+KcfILvM5drTRyv
senDYJd6b+ZmcqhKf9dAyzxqITcm05kNP7ElTzYE55eFYAaF4m6XHIokV18waxCfLcv9vYpaI3R8
3ABbu6Sscn64nOMjENS801O7PChNrQcz/jAgc1tEkPQ1wm2Ot1UADhY6oMmxssmKD9ocJnhkpPL/
jQOTWqOTAfBQkalUYgHTrFzXwQDaM+vA2g2N997vQwcyGWCwBvZTxcHQDlr6QZNM7uBu4C9K0UCE
zOO/e7g6b6+vxURUs0YHZ2hJCektVh4Kq1sOpFjaOTxDAo24AoA+B996lWtz7d7TPXvh/h1zM+Ac
AUKnZ5UHKOo812lxA41bJ8uz57z6WZDmoy+bR7KyobJZHbTUgFNOeAufhgdoEx0ZukAoeDsFxAqu
r9x3w+/SbEbfUqksLiD8GxyrnjtKMGhZb3vVOiCrNrDNY364HEBL5PkmDCqHRZ8IgMiGljGkNhXq
+OS1SPY0nXNjncpu+OhTCgUCpE714Eh9FNwKByKDDpyMIQPXL+nwqwIduk8/NN9YIOTjtw5xBWgS
GL7kD1qwSP1i8zNFimOCgX19ib6xCheWaAy2h4+BHwLGFh6ZNO4h7YfOTbet4WAUwlOPGas8V+CZ
ry1fW6YNVD4TiL9068SALwO8x3JZQdthDYXoASrbUWwuLKhNduxQ+Qm0wV9CK1laiO+g21z/vd+u
0pd+7+mUnGWtYdygCS6y8AiJB8dXSBJTV5VABKMxpJEXKYQH5JFYYvVi4D7xDywlpE0AC321+t+s
sVZo7ctu2ODTSvw0+AREJF639M9QgC9RQ62pd/3g5nQt9SDnByj34T+e/sGqu9Nk8G+zWfhE2B6T
AjoIb8OyJjnpENh73YbtTYYH+0BnTsDEcR6TASplCIgSyPYY0vquEsMSYhEPEEh6B+FhJjxN3Axj
DgAcOYwKZPT+qKt85YEtgf7LHqXbjT9Er2U0c5tf7iKb8A/697unGYn7gibdMY4ommP6B0/orgSd
gFbFrcgbtzGjfWR9SLG8vtOmEpYxzh9KkISH4FcfS9XFd7zl5oHoMYdSdgzr5LqNKUxOEvuBmqVc
mllgb8Bcyd4saQ33Mz9h6vONYiXqsjhSSDSPQqvv0MfYK9u+SzTYGvrNIxQPXrx2131a4LZ18rHN
6GuVF2BvBrep3hdQWYAuxvVfMhW5xiQB3adlaKaaBeOaoF4JBVY/hD79k1QplI2iDcCMn4i1t14b
o0Hrl9WtDNHVbLr+1icQrwpJNLgl9b4K23o2eRo6VWV3S0jCiLWFWvDcNpk6T6MIC/FlNFIsyz5m
pbaN7STckkTshsx6iowbEzIUFkT16xDCatqznmnL1jIhDJSu4AcQbkXJkq/rC3aZGgP1uVH6WXsQ
K0rKzj62tHltCczJahiFQO3AWNnVWuFpuqDCfKjRBGotiD/aPSRFvDYqZ07+ZYwRfsAoUOqQKzBy
qdtHSfWvIs0TqIuRG2hqBrWLxzGFQtAfUpWwAE+zmyJZN/5Ta7+affDHlC3d1lZ555WPg0kf4Au0
ZHp8kyZ8ji/wDS+5EMbH1ASSlAxWigUcGaCeugHVaoCJQYBLur7R1GNofrD2veKQZZCWTNdZDs3T
1lZ/2xD8ohJKVDZ7aKCFPbO9p6LLmL/QtCZI9ZCYhth+uy9sNKby5BbfyVbHwkYT5iQAU8d7jv9y
fX9MJHVjPoPqE4i+QIX+iPr3VsBfEB4jD9pLg36cDpE/+Xl9mIln3piZECeJSvoBw9S6oRY51wGF
eZN83VfRtqz9Pe2a+6yeOXwTZ2/MR7ApaViuh1jEIoe+Z547ehDtrCae+fsT0XBsHBcFHMIoZghi
mYi2Iiw+QliMUODAdWsW0zK1YKOMERIPtZ0Mpn1soth6i3oUEfoqW7MeYjoZBM+XnmnY6yph6X1g
MrwK2vShqwbohfuNdkyG6lOVkZPBMG1ZceylDlrIDsArQJeb2btPMvjBQLfRMeISou/ah1dbTmhX
tyaNCQQvtAfdb/9S4kH6PafDSm/f8ap89aW3g7bjQs9hYNVwoGc6Zr8nTNt2WZj8ub5XRs7D/3v5
jCkOZl8oGnsKsdOSR+VZB8iX3SId/NKgjgMHBLyxguJYCrIhsHJsy/RdtMNWJc9md3MyK1nK0t50
fvpGSFOvrv+okTPn/37UmBHBId8mzaK0jwY4hgsvgApeBxM3B9aPjzyDOH1OLafgMX1EWSk8pWu6
+ejn8raBVtoQQvc379jw3JvoLkHz+aPFndjWXbSsPJj1LsIm4bfCI5A+IdDL9CFIc++V5W/I7TQL
maVAvAY3dtAJXPtIxIsKdpZhyCW7ZXn/+/ocp54pY5B23kiN59BUPkKW+KbAmx0y+ltRrUm/MyB2
wwfpdIk6QuwKgrzaTRY1TwlEfZYSJi+agM1abq5ocYe+7da00vX1X3XxtEGf4nTKzxJty4iCypCG
4WL/f7UATeqU7DUzepqFaV5+amOIUU7nDQwIPTwyXKMp1hbC+Qa+nLqXLJDTh/pGwQuIFwAiJpmZ
LXtTX+i9/aA3Eopz9nrI8BS+PtWLKSx+h/nvVKtB+knmB4YLKSTplJpxiCGtH5ZvDYhi8AlMzJnd
PIFKNMb9JKNLGIOnFnHhEwW9bg+uso3MYHSVBU9SJjAEMpwI8Xlo0l99Y637Lr7lCiZl1yc6wRAB
+fbfmWZ1xBjan4ars3rVJ/IVAOSFaOWi9w0Hmmhrpnl7zgI8fQpxO5TqnXPQnOD1rsM77vqPmNpY
oxQNHldQHKeZ4SbYz8Ao3mHB18pEDtQTeBH9aJBxBwqeDSehSE5ciM75Kxoo4zEN23BV1RbbJdRu
ZqBSp636nzyGgpf+74IWsLAvoLRluIGuA9sYgXfo+3O30cULFX/8tF/PjqDXlCmhGQqj+kDvSFHt
4HX7y5Zzf37iQ4x7LUkuAtHTgrhRHDt5VT15ffAXzeEda2eqzFMTGMWQFFx96AzlGIGyLxCIHyjc
esScsszEsR2X+42mDaWXtwS8C3onMkh50fp+gPuNE0sIMw0ez+bO7dRnHkWI2oaMYwu5MBfugKCY
maVDVbApgFpDCXdN/X6rFbC9aIX5MuhkQ5PYyaS+RMqyiuOZwtnU5zL+3Q1Q/yB9M1TMbeDMqTrm
8Cg7dkNzAFbm+qGZWtBRdIiioar1sGeuEWXPHPizohlu2pNMO7XVPRwYZmZy+XGEjT0KAamMdOB3
FXPbxi5iXOG0Wodx2jg2z38Dcls/2pqInRTer4uwtv5k8L9bU6l6ARFCmGv8aLrjDgF6rIJ1eoyP
CgWalBeuDogvoF21y2vTGag/0865/Nihxrg30CdNkZIowUCm7gRF/reo2F6zgKq0w/LRHOJP6FHe
a168CSC6V9Q1X5Rw0E6M1CVWs2sK/4FofKZeM3Emx40CqHZYGfQhDJc3feDAEvKLDHwzW6C7mEBj
rqfdexaz0qoNdOklplvAFT3haMeqbtdmD37+h1vk0296dxb9MXEq/6NlVUDPVW9z6poAXC9Eb9zy
ZLj72eY4jXk2j6YxBiDaUwreRXyPtG/Vse5Fpxk8m+o/wRxjcuokjPsqzK7guKM11IUpCExzQ9NR
6CFxqYCFQrnfbqFQo0f9irWo+5sEltwwXa0ke7k+y6mvNYopMMWsIEZoW67IrXWHXpVz6q34IOPk
PAVPI+MHaHe/DWEezxy6iw9f7I9RjBHAu5h6nwE1nfOHgrM3A3ZcID0+ALQBJVTJb08kxOuzm9rq
ozBjW0lh+IAMuEmoMjjC1UeqFy9hNQdhvlw2oMa4WwIbAbA5osyC/KNYFiZeQBqFx5fpACi0LGAm
XRIQAoc1J2RzfUoTl8AYZMbhz1Apm1guelKPiVWsYgQGoos7ocqfXdpjOA03qBi6CEPYPapWeWH8
OhEDwAubKyZOzWEUIlCCNmCkhwH4CX8M5cZdYsKFeSgYDIJmPv0EOcUYwzNaE1muD0ymm/hg6BPO
VwZfwU/u3owt5TTkU/n3cBJOF2nckicTEdFpae7WTOwh7yuWpb1seigid8SG7+K+AIV7xWHiqXKy
OOku4HlffPRdrq8YaYoFbDSfivj0Kj5J68OAeK5Rf7kMjT02CkS0MbpOeUDpQj8XwvLQJ4W1hb+B
FwtEojNEA9OKdkkJUm8L3g3MqvlGD4mYubvgyHExwR2jQhRKGUZJa/A3/LbcoBf5klSQaOl04Nvr
ReTjNu5JVtyWsQU9UY3bWznkDu72NbdQbgJM592uunXYUlS21DKF10GDdfIMtGV00UCjP0if4cb1
cf18TL2wxu1FmOFV0EQzbHeoW7KD0+4KWq4r5cFHVjV7eAbEvwIEXcD/k10WbVq87eCS5PQ0mbk4
JoPCKMLFcBgCn662XNOz4WCQvJJKB0QEcr065KslIQ7UwAuInkZ3icx+Bj/FPhkFO9NmtefzBlya
QV9CONSHgUexQoKMoMr2hQenS7hzwqDrjgXhQoHWcX3FJwL6uIEYpn5RcCsDZB1tgAi5IsmSHS/Z
AzR8v5gXrX4opQCJ/X+vZBb4TeRbCvTXUH+0qgQKrLb3u4cUCKr4mwSiSdAonklRp2Y1enrVTQrd
ZQiqu6SX5k2pQ3MoYjV6xLgfXSv3zGcCQ4lF30be8vo6TiQz41Yd3DS9nFQGjHfLvoYQbY9hoec+
89enzsW4TefrcsCK6swtOuI5fc4XgygKJ2yOFXSUYlEeNa9foeWVOUP0CBQAPXheAocQL5lZ0qlI
Nm7hwUUyKxqCn2AWKJGSk0p6TeFsx/9kQP7jVrBhXy5/27XaFRA5aZJ0ZuSJC2fcyWs0k+egeeLl
1LbwboX/AmQ+qiM7eZmayhp+OMwomQoaWAXB+gekCk17kqmBd6mxCXx6C4ne63tk8iuOYgvLu7SH
qS1zE1QBVCuA8PHXdgknr8h46szOd0jL36JAX9fthrNNYN9qzJyLbFOHYhRiirzyswZS0G6g5fB6
bfhGRnKdxNGG1ssKcvbULh90Ld43QFRUiPKQYn4nZJ+yZzMIVkFnfMIkYVWquR6tuHw5/afJJoYY
xRfQWMIWVdzAvM+Geq2dIiwMlApfvVOrf52tV05I0hjjlhpD886AS6/ldl78SDxDrOKatAvNSHK3
hW/3KrZEuoBNwS5N4HnZvDPqvXRwzXE6S6+W8HYCeCDh4U505VtK8n6lEutkgP2LCbt0ZAM/v4H+
jWDDgZwjf9Vwzd5WbQUzKe5lK1Tg526LqYUbhbfAI7oKQ8pd2UBH1kpMx1LdWlTqOGTZKo9ODhey
uolja+aWmBpwlPPFhl/oVFrcRfvYwG6AowckLG6tioDh2sO/5cZXw0et7AJcoAIl4OsHZqKiMVbE
4aQnpLCosYvM1JVptNLaduuz6plDR3v2Ypp4Z5jjFM1uYt4nWbfTYSJyQoZHDPraeva3GIBnuj6T
y90Z+ECfBj97kAI25Xd2m2Pz5aCQHLh1hBGysMFZS5eQ9X5KjXeORJa7ZiW3daNerc50IXB+b8dA
OlbBsKelN7OsU3Fo3FcELwzia0JQ14/0Z8TSWy8hK6hUQO9R25iDtgnRVoFYuZv3Heyggse87g94
Lc0sxtRuMv9dC6pHOlZZw8OfoAfnsRQ4PQMRyP/q0+BXmtYAgFfNYjbuTgS+cedRM8CG1ZjP3LKB
ufIgwQHINCtfoeSgwyQhQWE23/WQabz+raeGG0V56aMfVcBcwwV6B5YDVumclAMrph6HLtzAcmVv
krk38tRSjmI69LwkYSHGgqPX1gI7A9qLXQsPuAc40CAVaP/WSfJ+fV5TqfG4mTfkJ8UW0VK3UeK5
J29YwrIF9wBscIlGBDUgTGgGz7OPp4mLf6xXVjMG0iFPmSt17asIYSYdBeDeDuuflqC+YWpnp7Km
MLkJ+mjY+brpQZujpNIJaEGfrq/YVGQZhc3MTOICaLZuZ1dwxBv0TgODODRQIRGsp/HMcZr8LqPz
pHH4gKIDbe4sf18nLbBUYgPv6S20QZZ+nW+yysSw/oGJh+vzmhzR+PcEg88BVyk4Ve8iEn2IrDl6
vNg1efMEo9xt7lkQ8GtQItKPRBh/ro95GcNEYcn375g5TJx62BkZOwGccj3c9A3sxYC17JJskxcP
yvCKJRrRcDRtY3g0u23/knTvjGefmf7Z9bmjoRYN6cEs28QwyFu0SM9/VtYZd4DTLrI7O5B8VyT1
wfeRVMS1h346KFr9/fXpTxz0sfZWmMHfI0k7Y2clb8OptEiSN3qyr4RKfgGTQYhl3c2C7ycO3lh8
KxSSgEQcWRApb54sRd/00HMNy9ujuDSn1jH1nhjLb+mqgqKGYmxXgE4P2k908Jm6L9EYZww4Xhq8
BFF/MAWpHFhyL7u8n/lakyOPjqWFflzmM4/vyltWQG2l7d0kAGpUt2HRi9Swor8Fko227Xcoi8yM
OhELxkJcBYzl49Ii5q5l1puXBOv6BEDR5t4WU39+lMRUKgATl9f9DurUOa6BlK7KlINRn82UkiZX
bRRlyIB6CLpKxs4TMPWCw/o69P2dsMOjX4YR3Eibhdl6t0bGliWptnElZ+LbaQoXmrRjuS3eSs0W
sup3Vo39Lym0ttHvrmfqpRN7XR+FssrqgZhvSkiH1wqPgUocRdYfvVTd9XMTmBhiLMulpx2F1b0a
ds1g3JC+g4gKfPU2ACMn4NHI+uZ6iJjIO74D59ll1phlTAbkNDsEul2e8Oc+0BENk31Z6y94r/xS
5sxIE3n5WKEr1OvMT1hkwjBrLf0cVjoH2unH1GqR3s4p107s6LE4F1JQmZgpN3ZBJvul5O0LhyAM
dEHrmR09NcBpdmfr1UEVt1Nope08eGlH3cmaIb6NAU28/jkmvvp3O/Hsz9vQLU57WXU7r+3gBmf/
YTX7ExnVjdTK2RbG6fBdOBvf2JyzQUTTU5PbprHLLGMbp+ktWgwLO8HzLCSoFQ1r4JxvzYYfba++
9fxinWiwKLN5OQPqm9oJo7Aj+tyy0QriMFMWT20l18C4raiAE1mH58RPn2jfD5mzaaraBFEeVNKd
BxognPxciMe/l/Xn9S81tRFGIaBRmRV58F7eEd+8K/jw2LJqXlZ1ah+M8pYkGDiI6JYBuHuxNHP7
Bch0RxjsuQmX13//RID8ztLOVse3Ui0DBBcnhWcwImvTCD609Gf31lhNCE5zcCgta2NXd80OZsTb
OgMZTpuJJBNLr59i2dlPD7mt4q5Pux0zeLD2S1ruYGsql0HX1dvrqzM1xOiYKzp0OQkFro9yqwTU
xrz8KKNirkYxsfj66bOfzUDgjdVA/WvYwcgY6FGxbI3ZHGnidI0F4aSh4EmMPHWflvkqSelNJJMX
ocPsCZYIqWPVVre4vkgTm3QsL6aLPIBREEYSprWs7BIpRMY/c8uHwuwch3TqQ4wSCHj6xZBU7XHT
huIR7PiNj27dbIiY6sWPFWIGOC8Xg4mL3EwM6cTqqSxXhILI5LcMqPOq4tsgDt7T+M1WYmFAz5kn
+fP15Zsq74zVY2ChCiicXrZ7D2UMOOG6wLUuvHiV2b8ZcnZ9l/euBAKWonmTsW5L6sZpaPvKpbil
PYNyUgOeU27OAdQv7xwyFprRUMY1sl5v90kZAn+myRuLZGqPRmp5zyV8BBtJs/XM5E+R7L+XEBmr
zcAXsxZ24nf489VKBeI+Q/sK8C5kUwdQ+uHrIfvfgZatg0HfeeHwcn3cy/sJDu3/njxalGmcMgxr
agA7QCkZhsfkt2nN5QeX8ykyljxqclPITNXNXq+5q0c3sPM+yK6Ap1/kPdVJ5/rmr5/N5DTDsxii
dEHsDC6lYCgkywIo7WQQexh2zBzuqc1wCl1nfz4w7caUkdbvmlRtzaazNyVkSVc8Js9pNTxHWujP
fJKJRwIZY3GBRRGpn5fGTsWQ7TMcArlMZLsQz+kAqw/WFrf/QiloG6axG3pzckGTw45ucK8t0nBA
xWsHIx4cMAkjY6Qf0pS71FSJ02soY1L7/sRuDPvmttTmSA2Xn+VkjMi1E+IPpJEdvK78+BVWgvod
eOMppBJ7aBahAAiikNX42kMVseCu1qvBnvmoEzUYMkYW5BZV6KSm5R62lWuLJXvWB5h/ie/Z3wh0
VBJ+glTC4jKcQctO7aNRsTFkfgRIa5fsg5B9wMEVhTgumpuqDNmGdhTKSelMtWPi6I3xvyaU3KBk
QEHxRGOlNOBM2timXCLLqVeVSGLYKXSfCZxmr5+/qbUc44At8E6ToQ/SvYD9eAqfniRfUeUWdbfK
49cq/S27dqvSmSfnROAaA4NhUo4+NFSO97qeuqgyGDfmkIWbzIP1wQ8ndLrnz4481aGGHadetg+T
4DlMqhu4VT77hbkEL2ANnOu91pRu61l3POxnysOnP33hFhgrhGTtENU0a7M9sofAKW3opin4FSgo
v/5M0p/8BzLM1BCa3AJBtdD+5ImlFlBt22flrNrx5WSOjIVBuKcPeVClCvDO2tzCuXEZy0Gsr3+U
ieNjj4IUT2M7S2FxvNdq9ZVH4tcwFMXC7AJQYrS/MJwr5r7+1AYbPzkaaoQcps97PU9SmCfDWvoD
wL2PuNOHz0p6K9pX4UqnMd95ZSg2ltbDlF3oydKU4X1ac4cavQXiepvNMYGmTvQodiA2CUNWldoD
pQ5p1WFDtGKZy3IZttZ7z+WbrUc/Q8bDbfXfzS/7AYUQTah9Toq1V3qvBstvyJA6gSCv17/lxGYf
Y4J9mG33BEDofZnLRZrp6YKFxVJX+q/ZKPHd5bxwoMZQXysSgEORCuEWVe74JC8m1z30HKr+tRHm
gkawSN1nAYNWsWszbYGRoSDtEB+ouGBz+g96pBZ++dK2v+AZEpfxAiex8FsH/2aCj8Nrz8H/UmNs
4XXs9H+K43gXpB9d/JLP1cYvC1VRMoYU6zUaVHmAzThAFxmWVTTehGDjR5B9wmsYiqprmwYLwww3
DSWbAKySsA+hEgUeAOrCRbGnc/JUU2F+jDhuusxXcM5O9lp30NGmsjK0D9rvRVDshQpkCQZ7APFv
5sR/9yYufcJR5tVlBZzquwj3WFXVWy+z2YES1e5N6HMCy0UPFvk/zq5kSU5dC34REczDFqixi+rJ
3W17Q3gEARpACARf/7K88uU1TYRX17cXJTQdnSFPZknSoLOi1BYNqKWh+rz3Wmt+6MZAZX0lATKw
uHVq8vqXaYQTVJuC/tR3pKEp1MLzc+QAIwcxvegwuk0ukxLgjbu8UoO18zoJcYHKBuyQOgrL6UJR
snTplIIJxt0BJTptGJwVe7NEGaLa7Q/NrOXFjaw6LRjfhT43EuC7NpydFdO5hAVO6J8ruqGSF6sE
k+yYf/HZq9/P12JCU3RXIKn28bVe6WmDQtF/TYfy8lJEAMtebkJ6UMM5gZvlZHYCaVuEMvY9grwr
dDpwiOs7R/Mc5DLVAUEt4o/aD2KUfv+tz8paAgLnWbR11XjiYgBtDT6+O7BHP1qm/gQHe8PLWnnt
ltg/XeFJ8iCOcZki/clmVlaK+tPHC7liH5dgv3xEO0ih7fYyCjR1Ogw1nUsA/3RTsm7F8Q4WyQSf
Kdm7wuwuDeTVxxHlP2gr33ZlCqIEse1JCTPZtMVroy2e7rl12aRRYLyAkDGNtDgqz03NVh4chfDT
bDI8Nwma8z9evJXrtATZ65p3ykeb0EXUXjYZoLpl8+MUVc8f//zK3iwZiVhbdeiIp92lMgxATK7N
JE9h4R3N8vvHA6ys1hJXr1qFokqIAcyuuuQgNyJd3NvxTKaHwGh30Me839yZlZ5IawmpH1q31/Zk
YDY131eWkbrDWxCGaTXkB2Ifi6pIC+lk0hlAB22Z0C0yrrMX6CQgw4Y/v5J6spaYe+hA1C14peRl
rDK7u5/kS0NfnPZYBSJzFU3aej6RkN4Jf/plbaVOV0e97e9fPn5JUR3xvELCzQENN5NfIIcGoSvn
7OngqzDopXKbfRs5mU+vtlUcvdDbOKArJ2iJzjeiwXQB25GXqGjiKASWqSjvyzbcF57YsMQrFt+7
/f2vyXH0bzkqyqdMVK0Gz3OnghrdY1YYJW4VNkPqOh7E0Dy+ZW/XBlys5jhQbsum1pl2JChSWrln
eNHAN46mMmXQ3abe+IonvITymkZHc1M3OmvRIBb08O1mxoF+ykj36HahsS11u+bvLCG7oGf33bGi
mBMrwHuqq9fRDoB1qXiSW+0dOHKytql0HNbwuoiuv3x8/9fSMUvEbmND+EbO4Zj1ZniBbMjZ5zod
TeSwmxEOV5g1EdjCSBg8SNEFO+BS2YYnsjr0wlKjyO5yZoFQqHOt7xHEx0cRHUNDpa40950sv4I9
xkgog0hBzs+i2To+KzZvybDDgc8GN75uMsP1qybOuwlKsMUE7cf8rqMtQBo9995I17zyqdogB17d
30VQFWkFAUVwU2eB6yPvpBPmtCBi8ZNKor5hoNEsnjvEcSZwrdLeGHXloixRu3Zll6QMnSYrIsgE
FuGQkL78zEB5Gft5DjYu8vDxMVp5Bpd4XZ73LhhSb0sK/UyTt2kXFAhfnMO//fzCwlC7lWVIPJpF
kbHXEuRaQ/9C9bBhwFZs5JKTBgoAHMX4XGSQttzXbnAGeh78mCH9of9RHcNagkrNUVUWSLQElEJf
eTArqNoQhPANmLTag4djuFldWXEVl4jRgHt2GzGXZ21gpp3VP+S0fPu3fVh4cnbDaQXSLZahGPgV
ahcF2kDkud6EY67czCX6swxRhWd2xDKR98fB6R461/wOooRPE5RnqwHC8dw6h1L+W6jiLiKISaOy
BVScyMwxfDa6bkdccsfJdDFH8ptspRBXHpEl2Uvt8fyPqctcfSMZDF4F4IudN/TxPNi7ASXPY26W
u3/aoSXus650oxrD4tnQADobSbGzONgyQ5BSfTzAiklZAj07EYRT1YxYMw5q0Kh4ApqujWkeHKE0
hCg4/XiYlZOwRHsKRxqR52uRwYFJQxc0g0PdZ2OQJ5XfgAIgH9Ox+UKkqTZeo7V5LXwKEJP0rAPx
WjYNHdhvAutoGB2PozI4+203XGy+JX64NtLNhv7lLtU+zQdLTjxzQ/uTh7ze7dQpe+qT0SDbeNkV
o7aEyoMHgrTAoasMCiTqZFclgGCyUZcxHNw09IKNO7Q2zMIkTD4vIPhCu6wuB5DXmFlTODFn5lF7
/2Z0luKwDXAAeu6dLuvL3o2bASKOHWK7uB/olkjL2iQWhsAAg1Ef2b2EjOFdAXEkNlRFgia4H5v8
HGsRwBJ36rgjZF9I22e3DCFwCOheaeDh5OUvT4G1D/cKxJiK4K/544wKHMgtzk5YbjgCKxNcQlJB
1jdhOoASeaV5pM0rIFRncFxc1Ra76YqRW8JQpYPlm7krM2S6fprkdyhnvGzqPNnlpZq9J28LmbA2
k9ut+uv2uFQHQ+4FMusKCCjyXTBGX1rX2PfjFn36Wpi61H5tBosUZYnTUAz0bPTz/TSGj2BJmtp9
Eykw6FD/5LXh795WcQj592QK1ffBRWcd/m/DoVrpBraWGNQJxsizlSWzSHTdvhKnOQCNtxog6jA+
FeB/nKgT7iFWsOuLatd0+muetzuDQKjU0Ow4OxXKOf1NkfBoGRfXLIdrSHu+r61pX1TtgRH/9WNT
vQKosOybI/LXluShM4rBBdkhcjmg02U7EOVLUG4U+htz9q1RJGEJzo0xCYKsrb6C1Hbm6pWbrx7S
y2132jyEa5fsz2L+9SUOqy3JAzSXz+hMY9ERmxbtu7k/eYb+Ottcowd+fpr6LmbmvC1fvfJYLVGv
aBZDMhjaKNmA4jUYTXZG0CTQFP0q0N2lLPJo8Orb6G4pBq2l6Zcg1SmaXSRtIpHhvzwGiXS5J2Zw
ddtT3xbg5vX2PZLYqCBEU9wO/lcyDGBvExF4e9FuG1N/QGXCz+3UVj91HYUbb/ZajLNEtYKpn9cg
kYMf7QSH0JLnTlSfKLl2xs6D5iQDBzwZ3rQRPn988lb6DCBR+d+Tp0XhkrZq2wzKK/4x18GxHYeD
RREzO/wBC7HrouBLOzn7gpfiNDnTeKkt74cNGWcXdANul4Gxl9T7Cko8dS12k6b58R8/7mYq/zqM
AfIgvkSKH3iU8+hk1Xcn/AbqevSr2ZnroK1TtxAqdVuIJ+T1b2H4KThp9lE+X+w6GfIn1px8tc9z
J7PNrWLzmln5c6T++qip1IEXjrrNQrD8irik9jEyjU8152/MZAdHd3vZhvaPKOBQY8vn194JeYLO
nqz2hodSImXm0XHcFfl0paaX7yy8VeYg/cSowwcLDXM90uqkLauNxPfKw7KE5nIPkCXDGLosAmnR
HLJ9VZUnx6I7tw2fKmW28eYbvXKNlwBdR9aGLvoRrsw4XsbRvvN9P9NmfzRC9NqDdpeo6XnsNxAa
a6MtrCa6bqLBYngxA6tHJtyDZ6MPRdMiuDXVAdWNc2X7Ir3Z1g3XfS3hsoTmsqpUnRYYUthiV+bu
ASTLLyPc3TGY3pB2amJILCeqBD1jMKMhvjFEdPj4Nqw8238s9l/nLo96p6JDFV3myN9rH6yXY3Xl
FjtvGv+19Vz4cJYxsIgExLh4RdDEs+Ebp1YWReqG4uusAgQrtYpzbkhEeP8k+eRafwzhX7MCShIY
DcjoXNqcgaKjixXsrzc+h9o5aEMCWTi+Vdvdimvv2xLgmw9gdgSBQHgprXLXlBZkGSFezoe7Ssv7
AowGkaO+TcArcvaldJydVuG/1QmW4F8oBiAxNmuAQB21GyQuhPKae3COnHUedXHDnNeptl8EZxsD
3qKhd8qxSzVRJxKAuY4sAgJ1+mIZ5SN1gIqJNqK9NR9vCQUeZ1y+GhwqF4hAHWiX9FLvIEYtxGeh
6xjM559ApxeHvxobzjk14bLULt6MaiYbcdPa/BZRYMgDblqGisCMz0Fz60zFgUoFrwXiLRt3bs1P
WCKFiQMIq+VNTdY5xQ+jL/e6dFg2RYmTh0FauVUyQX9yqDvIk6nzLKIUICqXlAewCUOcOwojNMXl
DToEPb6x8Dc3/b1tXYSLRuCAjsafG7w/A5AD1DuyidsxszvUw4mbVLPLNtyRmyF9byj7v+9vB8LC
YRKsyZrGPAQ9aNyH/OVja7bm6SwBzL0dOBLUDE3WT60Rnl0bAheJGFhwVJMN9uCyaQ9WScljy6DD
ZvhmuG/CYSM2WLGlSwBzyaGtOQIvkom+eiqiKtoVZX6a+JDvKjBTbBzQFbcePeb/Xb+QOMAaGZxm
hQkwAh39A2H2Lgr7HMVba98HtAE5+DGUB/j7vrYv4UDBY1BDZLJBxn6KdsSQQyqEztOOdlvZ+5WO
eEgo/Pe7+IjOcMGR1B7LXr0AjDvuC3Qepn3Fn110sxjEGE5ON48xaQKc74AF0wkaeY+6FJ/GYAvn
8L5jYi4hzVQ1NRiGkND3C+8MXMMpHKqTqieJtid5BlTLBS3QtNs4cO+bC3MJcMYtBp/LZCPBrv0H
BWsBUVwzdXz39yiCPoHiyqvf8rOJxpWYBxQMFtigbzzP5vxiiw1/e+XYm0t8kKyE7NohoFmOKg2A
5EkBaiwJdrHvtqFOjmeBpqS8r3u6cdLXZn37+1/vax+NEzGobLLBL36Vhnhxgm4v7A0U5Io/ZC5Z
kQdU2cQ8iSazjPbBNqAQpeT0k8zewczDZJybHZVlEnjRrrPzS+QNG51Y719gc4m8NqmvrMIqWObo
G+/ZHB4D2p5BSPZ7k+7wfW/IXNIfi2KYx7CvWEbn4ZkY6G6AdDoIzW5qNwUUCbw6bbawxqs3cuF6
9cQc2mh0aFZCzy4AyMPpExOigbVZHh3lHSDPANC1/V2I6cg4FCMtE7J3m93JazfR/O8pGXlUoM8s
p9mo2I8K/WE7Dj2Gnau8LjHGsQEH0cgCoDdpEtXdKQyNJiYV0Mqkba8eGuwS7t1NkZOMUIEualZB
LGMrfFnZ6iU6GqV3qwGdCM20AYmcoX/zHcuIC6P5Hc1bufK1MRYGsXbDyYH+GAo+rvGpg4PLkHYA
H0niRMYGbGJliZcw6Cqs5gJi3zyzZ9UmswSxowrLPQ28PrUI09AHiwD8BkLlY3v3vptgLgmTR0CS
wSMzwlmZ+qcC9HdzSV4bb47im4HpQ7LhIq0QDZlLJLRLDC+iUB3Pwqht70xjRLuRUlVKeMRSzLN9
vi0kD6DL3NKd0bffySyLY+EZxl1pQFQqMIiP2kRh7apG8diZx5Sb+jCZdipRTLDGc9RZ6CWaUkD8
3vL2hk3rYr/ud0G51eO7AoUzl2BrT3JznNuBZXidoxhklQeHeRAYjKcm8Q0fWTmIwoefTTodwTyc
FD07KdUhcem4e6shvz7etDU7sIRkc5lLpaBtnHmag6DGGI5k+AO/gq4JLE//Oejf4C7gysWsuD1l
aIAd8y7YaBJeuwcLh8/qC7+AlCLNgsL6hHrOITL4o8rD/aaW9tqxXBg6GgUOHaVFs8Ye0WxnH9At
/l3qKKW0z8SWyu5KcGIuSZtVa8gZ3YQ0c5gyH4hV6pQ4UNgOnclKpgEyZnQkLI36MSmtnNyRjkCv
wLeAEG7ZlbQIUjxrS51gZc5LhPYAkQ4f9Zcm05X8hfTyEef5a1i1SQAY8GZaf83bXKK0NWvA6lZj
mCaA9oeisF7QD3Jq9g3v8ZNuhn0+1LvA7ZPAJM/ctaBNWN/Znb7WtHagKlTtIagNpn3rxKvpn0II
M7ityV/+hyJR2yBX2OBAV1f4HkUcdf23jdtye57+Pz4xlwhnNspI96ZgWZ3b4AMMDiW3H/hYHAxI
zLd4Pj1Uu2FQej+ubbvZmNLKJQlu0dJfUxrokHcA/TDUUttD3SFhnc/6STW8PES5u6W/t3ZoFmEe
YbMZ8FzUWTvSHQpD0K0E67E5nh0a3m36oyvuYbC48GpSVRiYVpWxtgQjZYv8flXZoB/Zf7xFa7NY
XHcD2RZVBwAK8pv3BI3mq1s7EGw2XgpLntgWH8hKnG4uUZ4A/xAhg5FkVW3eRWOkPisXXoucqvlo
FxrCPgDU5X5xdWpyzAvyYzS59RDNc30nSmuGXhOkM2s5nKZC9A+TrI7/NP8lOBQ5QN0ryA1m4DyM
C5ai4HXuAi9RNWjO/H+Sj3XNJSrUy6upILonMNsvph9U0An075QghzJ35thApNFVJj3825QWNzoK
Ip/lkyJZAVT+nCNodw0boXr+deysE6ANm0JXKxdtKWReyqLxvXomGesK1FwEGCMhe0gPTBqJJ78B
b+2bFUlz3Z4GSXEzphxEsmI49y76Q9r+bE7+t86DLvjHM1+5LEsgaJ83YTfSgmRoRqms9jxwXaJS
58uNlV2LppZNjqp00WAJspTMz5/JRPbdMO5kNf6u5+FQkIrEUaVuHNAnpcNrOWxUttecjmVDg4nQ
G1RnIUfus/hO9ZxEs/dF/Ow7pCp1UtDuTOx65/bWZQigbebVNtQzhw0LsRJmLZsdjCZqJpti8EED
ewqzemIBiS3rU2Q/0chIW6UzIxcbWN41x2DZ8uD1pa9RRRNZMPYn33D03YBC5yzYVx7mcTOrM+md
+7k7ozkZxHkQNIHb1xwkGW946q0swM2Iv/NwLdsdqrrXItdSZBBNhJasvZNi3o0ax7cZZQbo+Ofa
dRNfubuq5buo9u58O3rYLJysWOVlKwQsPgi1vIhnnvV7CksdOz7kRBupT6ALa7eo09d86mVbRN0N
QtojEZnF7AO81jmP85Z+9oLxwcyrO626I2uYm7S28bNwDSgST8YlsqAIaaQzcjP/dGuX2Oo6GHw2
QLApu70KdUn37eRCL3kjrFvzupZUyCje9TnY6IrMa+ixVvKxiqDXNZV7aeS7AMy30zTfQw8tGWor
tcN6L8s8MVHys7vpUoTRF4izVzHS1ptlnBWzuYRcT3LUQlIfX5QP98JToPXuXqyBJyiH/tuSLjyg
QDUqsEVdZE3tveSyu5JaP3dbfa9rp3Ph+RRMFhzdNMbF8MD+LEIZ7dvZQKUV5ZiJTnJfqPzx44ms
mQNv4f+gLArNNPCAXtiI8qF58OEhW/YD/lU5E+qJKMQaL1P7jIJuDOS/5Q5J4W3ksFYyAksQtXB0
K1BNMy5BIyHrjFZs68ut+uV4InFFc+Y/P57k2nlYJHdyFy5NSBrs1hgeu8k9Bc5wLn1chq1LcNv3
d8zZEiQNEqEcSsdtkRElzdh1ZxrfyiIff/5Kyc5cIqNbZBgHvyJFplq7TulID6W+zkR1OwkW7pJW
bTwVw/WmgdwS+TKgNBvnrN0Iidcytkv1T9sYTT2E2Kbcsl98KMZyw3yKop0/FcBjfG6Vlc20eDK2
NIrXzOYSS13LaQgtNRqXynGmb6KojCeCT4hLiLHFSJi/8sLvf4uJPrekpmnX/SqL4JcHnr84yJtg
xzv9e3a9csMrWfF6lrBrSw9WoaUyAPsQ32RZPBSNu9u8gSuHcwm1ttVY0F6U2FzuDPeqHQn6T0KU
0Vlkw0wyf7dxitbO6MKqlASXgDoYqLXPjiPEDzo6yOq4fZmit16fQE/8NHozMk2s6GUMTMwbsyQ4
Zk3apA6bgjhy6IbPs/YtC6vjg0GG9b2E1dGWvOkq6bgWc/rxTNdWdBFylW40EKNsjYulxa6q8oem
7g5oWIAy3kZqcfVGLizKZASjBXGfItM8RH44uLeRmY2eIboy1fpVCOuoCbKaVns0Z3q3mTtaMZhL
ZHaZc48KgWFJ38TFrD7VHvKmkdF87kqRitHmcXDz2v5pHZcwbeWCW9IrxvxS1/RUF/7BK0Ew5/Cj
3uppW9mpJULbtrUksPsGaJTyFKS5aTPlNHbb/q4P2cYLt3J7ndvYfyUr3L4nuQbK6EJm17ibneGb
Rcr+2LMyTP5tnW4j/zWCTwepaFvml1lxXKXixXcn+LX2a671hg1em8TtHv01hHBLabWOk18azU7G
aJzmSmahrv/NwjkL09DQ0J9JjjIfgIcXknsvrDcv9ThvLND7kqmuuYRfi4CVtbp9Pvo93jrbVG8s
DGLTtqCJM4KCP789+V4sAQeBPiOgROODL1lKPfClmo0F/QcuYwKikZ0DQEccodSfInygG97cir+1
pBouhxFk/xErsqkDedXYgI8cDA9inN5yezxs1tPWbu/CaJjjpNHmC6fRNaezE/i/h7C8a4MxDpX8
qs1fU79xWtYe0CVUW5aB0w+FY1xmVj2MPkENkp9c6BCKAlmE57IGVNFT8+ssDkPF9jYEc6fZ+N4V
+b405MaDs2Ljl3DuyZM+JL2i/AI69ISPqPIqG7f74zv3J8P5jse1pBNuWs8FZfHNyPMGicim7Y88
UMehD9VVdv0YJoNAgCv6xvtMkBw6tNBuixnjA5ShofHQgFZGmuJ+8IR/b/U1ou6ue2GtOe2pjixI
nYJ/3+3sbzn3PwkUO6phuqtJDu4KaN76KoH8i5sUJFRxVOTQlBJoLvnJPeLsR5IbacCd+gerJKlj
3xTto6oYYAOM+n0B6hVH/SZodPgsERqVAw9SOjQA7pt55+ybIgRcJjTVtzIU8x65AQj/jRSKwiXA
PnFXW32IoozfoWB2o56mNaLIonqddch2ZW/SjPvuDBIs207oFPK7qQOWwGtMCEOWN3zeiGrJKNnX
silQSyHWDC5cRRLIcw6pUYb0RJAUPUu3Qrapx3W0p6a7n9lEPxdjtAXmW8u5LHG3pSAUehI9NF9N
82xZ3okW49Gvx4cGbnQpp6NXWo+Rzn8Wstu54NL8w7qyqXX67mV0giWYkMx6Ng0onl4nkKDEPoE6
fY2swHGQvTp5HUpgfaF/OSKSIN1uDBcArkCCZqwEq2SryKULbIAQi9Y+5F0VJpZnlg8O8hXppEz1
CKG+MkEi0DqKovX3vDerfa44dsRDq2af2tN8w7/mOCwR+DVZNEBfB50d7jFQ49Ree07mnTtPL6XB
6L6D9jyKbJqLWz02yiFOpUdu74pG2J9qguTRjVIIVAUlzY3Mzuf+ODfU2ZkAubCUVINzoH0l2ngs
5wB8saXXnMAdarF4grRQ/tlVFn12Z9U3UJgs7dfQlmjdjwz7FISQ/jDNQDzoKmJbGYN3LQPWfumg
zT6fKOo01z5A9ee7kZ8VUm9gD5mgcWnPxcHsohiv0WDF48XvrXQzsn4/3MXQCxsMMm7pG1bXXMc8
FLFliy8tu/Hj6HLPW/ILMop5bDdWu+t7RDfFCGVH4fE3pPDrWIbi+8fW612/xwmWGEwL0ueFoBO/
ltx5BDBuR5hbAWafHzHrj4d4/w3AGLeD/5fLAAmpph28jl6pVxxmwVNVgHYmMqB76LrkPryJnShm
qdgZEGhF41GHIG0oTQqDNTb7Xk9fPANlwo3Pue3t/9lrfM7t7f3rcwYezkixKXqVuWmldRg96SKK
1fi9puZvXuXnMFdHOjdnQ7Ld7G9BQFeu+RKjGTqGtmWl6XVQUTxM/hsbpivejTo2Bvsp52HKjG4j
Klgba+EHev5kSeoKenUgWTW4L0I+DD27mgQCBcVEr6MXvX28mu86LFjMhTvIpAfRChQCrqPSX5pB
JhZrU5qHYLoAMKcOPn08zOoZWviFZgFAYKtdnKGwSQtoZbHywdTFDuFHyo3mrhaALY/N18ATXzwR
vPgzzXynfIRiqI281Vb5eO262P89OxNzkSKnHmgtXH43tvZ9pcu3MPKhtLQVJfxpNHrvfC5sUuQx
BpUITq8sjM4REnAwQA7ybjAD8agaPw2Kekp13h4L3Z2KW3anFOpBe96+LNzy2Pd4m62cojDDSXC4
8TwYMyx1TiWI1VhFPvlI61/Cwkjr3h7SeasVdO3ULSyaicSTLUYTi4NKf9xZl8gEEyt6uWRHv/Ba
Jyro0o3z8P5GQG/2vxshht7HGknYLTP4qY3+uZS7rg0PbLL3kFWZEtNGd9SlLX4Jo4uhp33uAPLs
shkc+C6ttzB3708ZFOf//QxzEJ3hc8aveXHzUdoIfWrstZpPnZy/q9l5LntbJKYGOipqzS/kJk7d
Q7RkdC5Oaz4KBbLSyMO26hb3dJw2bNza6ixMnOuETg9xHn6VoAUti+bex9sfy2pKgCz9eAf+tO79
/zH1lxhOdxgtZY42uxpEhkfDDO2rl4PVQpXl96ZAlYgwq9JJE/Gkc6l8ihhKk6IJwjkukeHdDzUk
QIVPm8OYI99e2xVwp/1ng1te7AaG/ZlNxDkHbT0dZU3b1MYIgC4Ffur34ZYg1PsZRcePFpbSd52u
b0BYeQ3M357j3DuNc2ZOcXZ79cxlfQdKjddONHFAN9Zt5d33lzDNm9yma5hMXCtp3Ifs6oB6GZhM
UfzgTyNkL80ItLGuvkNCMQE9FpBGooxJX21EZGsndmFII0GKjvhcXId8PhrI1Yrp1IKJMZ/qJ+m0
P6quO3x8Qt4voWJtF8ZyiHjFzaIWVwCZjrYTXEk0PEWd82Ir/lxGzmEOpkfURIzWTG8+18fDvlvE
xKgL8ynJjEpiWfDr5KD6Tg3+ULp+zP1LQb1dkwMWKyP2tunHrV21hdFTzPcG5StxjUCH57vl57AN
7h1lnjZTbe9mXKCpsDB1pB8q1+pGgfgg/5wbBUSprB9lzzfW6/0X3F8y0Drgt+15hwMx269gI/jJ
pDpMqvveNoBGbDVU/4n337EWS8ilA1x7TQUVaNvlCVcedHSJBbKa+sGN2vIShvDGOhR4mh3olu59
9AuOw5MvXXD0OAB/TUyDwsS2D6xxnxgX57Y92H1/Cf/UwAFSzKE80dRRxsRjx4JElvSnov63gKP1
4+NztbLRSxCnrO0gQPcJZtCoVzWFT9QbD6Vv7OotUfc/HBrvLdLCGHnDTIkMQn5FDmH6jOJhDz0F
moNmMQpA5WGGX25ifkk4WAjy0crdxNwG7JpCF62XIyrk7rBnwnymQUBPDLw1I+geIQ9AFHSmQ/3k
s14lggT2DmtqJTWchEPdVNOnvpvulYjuhxBl74IET07V4aVCIjyRUVRf+j5gt45SgFcg+34goqsO
3TiGexra36BmVR3BnvJiThpsTh+vtosH9L2lWNxiPwBe3YlqeQWQhCPPIXe+AfKoj3/8/aQ5rtTi
0tba5zlXUXu15Hg/0lebm/vS7B0wiwRqV6Dxc4f0ZhtL6aa9Q/ZtF8QGNzbmtmYYlyBEFgHKIIXd
Xs2muLisvy8a/Vp11S9dDEfP6j+ht33HRXWRfPwGr+/jWa9c9CUmET3DITpbrfYa6Yd6vEDyIg4j
vs+JmTjulijF2tIGC9ej6WqiR4NjlApqQ4J8DXMg/jz2S9h0H0T6pzvWMdDJh3BQsWiukCvcfTy/
lQu6bOfwZ4tTsGG1V0lIFhqvriWOJuveNo3YnyT0O4dyiXG0m8Y17dlsrwaN6Leayd89nXZokQKl
wRASEOOK+uy5oAgwNTIYZXHjiibTvifgL2htstPanGJ4M8gORpGCHsiM5vr811Sz6ZFBMToJPTO4
1H5x0OCGCZ1ZXpmunaM3+U/M7MrYgeg5Qx9hEjUql1Cjqv09wCtWSvCkfryMK+/nEn1tTYaFg1KI
qwZ4IidvtZ/m6sYrCDwiiDd2di2+bWISV4IdCAb914EuPd13RlF0V1Mp6zRL0hynvPik8yefJ27r
5BDc+xpO50hN0HnsmmPVjne9IV5JNZnAX9140jWVwFNwqDDwoUoQBTy1NRJfZloMTcac0t9DmO/l
49VZs0v2f7/XcQY6l8hCXl34bMqv7xrOfn7802v38zbkX3kJlfdAsw55ew2Qok76phEJCKpSEgDx
HpCgPDgUvWcfj/Wn4fy9o7xY95Gj5d2si/Za6PKrru0T67+g/wHN4iqmJNxZRnFo0VmClEzcFQ8i
PKsfkJAmqRXWie2dPv6MPxwP733GYjkDw8tz4P3ba1d7B6ihnbTVHQPmX2caHYMOPc5G4O8n2u5K
6e8hQHMv6jlVHgAa/jfTehYmejeAEH9tOhusvy7wv6z+UW9+3+073vu+xTNEvWpowKslrkZTnwJ0
s6O/9W3269QEEtjuhiO6XiHzAnFQW6aNzvd55ycQAknzfj6IqPzllFaS2yopdBV77vcw3IOBGl7J
p48XcOWyLrG2FKlR0Jj37XVojeOtSdH6H2fXsSM3z2yfSAAVKJJbSR2nuyd6xuON4EjlQElUePp7
2sAFxvpbI+DbeOHFqJmKxaoT+nATkSCS48HIOCTZhu2qj/XCx+YA2kkb42SBInrB7fW9a5u7KDfO
dTTt3NCx8LokLw5GDs6gWrmxrjv/xuzPsbTEpV1UF0N9cRPaAI9ID8wo3z6fuYWseq6c2nNof7cd
bsOa4pEFCvHRFHAU7Vd++tIdPwfMZjAsT7PaSi4JhQGoQT0ybSJR3FtT9CqyeoA0YrO1ldH7SG0P
ACCtjMu5bs1bkzZLIpPJBc4ZyRJ6T99NroLS7VrfrMcgd91LFbdsS2Ha5bsW/OEA08lDBz0cIi96
mPamAp6d/zCb8MDjfAP1NTPIqnrwja4KGhYeLY3LzbgGI3xDX3pUmkIS5O0jkHc+rb+IIfVzM0Xm
ZKIm4pIfDgpM4BwcUtQB8Npnal9WNPPGgW+AIYYVUfj0+XouJR5zwC4bxVVxtE0uUqLqV72NFr1n
vbx0hrwgjr4kpHlUQ/yqpu43FLLuCxsuDp9/eyFyz0G7vVVZyujG5OLq7gWS3F+TBHRwV/OXoTCf
VvE5txtVtjvH5xb2yFvXtZNLET1ZYYyeqn0HstYWVkv7kUKAmMOfTqZbs7ReipAcIApzMSq1gpG7
Da/E52fBkHYxRCk6bOkol+DaX+X/kuSLRB7XF8kRyqtbpyD+SJzIM2pxP6T7YdhE9KsR/wFxrJ/0
AXLtvsV+fj7rf3UUb+30WRbP7GkSmarTiymKbTPp7qFw+L5LYbJVTtEvlXFsyTLzYTG26+1JBZIK
GtRlH72N2j3a8tWcmgPMV59aN3rp4BGxQTE1PGMk5aZy+z2lrAVTgWIPpfqOi8lDBX/jpigN8f6r
sMd9bLv37tSne57ap5oUd6RC7zBtIOgSmrvrdESu/cgb9y7qOncbOe23QfVrTLmlGZiDh0mbU7sq
rPSSuD3xEgnhRVAMQR2KErD4oug0uqoN8jgMBqcavGkM4cfZAVGAljCy1e4CY5BTV8lDZ/2BqrGN
d7RbewMcg3BHtdFdzOgXiWv5OTJMd2+T6H5w6H3OzE1XlzvZ0eIA7i0BTz7KN1z0kEtmWaDq/DlF
NXqoYWotkjLdp22BxkMyndvC2bcaYcehw8lR4UoesRDM59BRE1Keus7L9KIBSbUTfUKD83uSrPpc
L8TUOTzUUpiIRHXphVN7lzoAOcbuwdSOz9BFsmwfta97SOv4RQGbJ3ulUndzUHhYXN85H/LBBh4O
tHbc8GTWZBfy7HmgAFSt0o1up974+7OLwrEbtwX+Xp7L5A1UCitQfSNRviaXtOtg19AAolT0ni4g
HRLHyVudAoIru2z0QpZNvrYGoAhU/D1vJg9vdbTvKmhnwlvCDDpDPEoS7mAGcyzKDHYXpVzLXJem
5ZosfJgWJwOezgoVUIoJ3zZhEeim2YUdgbFef81OvbGaPKG/cbs7Cgdm2IDE8UfuRr5l//g88tyM
95i5WfIcoXVbWUVG4Hc+7dmkv5Ck3RmD/RqN6asxreUQNx+0+Iz170jhHwPlPrMiYL2DrZRZJwck
hKhRO+TGnw/kdjEan5iF9F5ZdT3QcDpXZXQaZJeWaBPpdjPo8rmizi8tQgAuFffMVAfgwuNS655r
EUGNIrfbC4RC1sprN+vS+CWzYB6GxCES/I9zW7eH+lqmvZ41AMI9LeTWbmoj4H27cpUtLODfG+7D
HtKtyN0pschZQV7Ja1mPvgj7Doa97RFHkZ3NK3MlN/grifk/t5RD5hpleeuE3OkJOQ9qk7GwOvZW
9E5lCOdAUHrui8LB6RK+MqkNFe08ewNGokt2LQBKpGbPyWjtWGf72mYCfb7RvS8rXflhmO0s/Trl
r0bnAitzTeSghzlVfq2PEArECx34yDVTxwWhNTLXLctKobNikuRcag7dbcus0UYzbNx0rdgYdnIG
6vCXmWW/M5KjUjjh1q1FhWI/UGxN/5ux8WvPNEgndgsVUvY7iwoiPGFmqcdDpw3QwSPwdpXjT1pF
/009mPztJX9Y5WqwYblDxHQuUD7e2VGReMLt1T6XzhrAd4lx//dgffhGgTrOyAZzOjed23uqT3fE
gvtgU3Q+g0kHPaTtaYpaNN6c0fUYKbt92iu8WQ26JdNkwXKo4NgAhxj+ShbZTYhoHjSUhl3XWWDo
9goAOWLr9q6xM/5A2GMBhsIA16y2e/o8CPwFqt3aobNwBkh/HfMknqCyzA85END+ZOjYF5T90FVe
n9lA2bbswoMrVIZiAYxpeBUUJPVRpo2wwuyxIkNgRebRcOHLoDilXmK+lw7Z04mbPlXsxTDR50wT
J/a15uUuz6B+q2Gqtv18EAu3whxEJcapjWJRYgzO+C3X6i4enD8Npw//7c/P4mThuLyXZjGdS5J+
B7a6s6Pv9cBW0pelcDSLfRmZsopa0XSObbiyjrSlHu+ryoezUXjMpvC1K8Qa4ul6edxY7Dngp4AW
edU0iPiDijZF+7UHdjCGdWUcxZesH3dhLrZYK+lVRXOSNPfWn8RLn543y3HuZGyx6RzVABJO4KKj
zPTCm/iumLpL39Z/DNxHWwRfr+hR6zTtJ1Lb5Rq18jqbt0Z+nf0PR7UtRa/41EznBCQsLw3vOhv2
7pW0uyc7RG0p3cpBABlJMuNMOV9TnvoLib/13Vke1xsmqxgyhXMPm3cUatt38EqVZxGCFkxaPMeQ
fPGg5oR2myo2eRp5MFyevJjAlst1ui/xKLahOe6SkZNtmbQBUeNRo048keQldCZA0xQE5g0okT3K
2Hi2m/5OjEUOHGjVAwTovkIPGuJGvCGPXBkgbo0ZMz0IKE/QuiwOqQWcU1IROw8iAPFgHoB/mmlt
2m+uOjCBs1V37BHqoHVtwUwhzrw6tIDiM3ZpJ4O4/hFlL/DMOyhAwUSnq+1U6SCN1nwcbuYU+PRs
xUei4AVF8GkGmRAadj4gxpdhokHDhw3p1S9jLVW7nUjhU7NFllOYJ21VWmdNp+Da0ndieUiLO3O6
kIFCMFY8SDjKNWW1R79174QwKZNojMTNWl58s1jmwETu3+0tzaEtwQMkZxeK6CxGeHXg0hajgxpn
2ie4XiLigOGSu/tq4G/5NJxkUvnQG73KxX4eJhcC2RwNJi0VNTpDxjo5v4iqN6yr31Kw+VK3ehz1
sPn8KwuxnszuKyMy0BgcEcIME63JMNm3XAPe1Fgro7hdSsJUXrfyh0gBV3iuBM+sc8xKfgQEWXtA
6W4ct/s+Rc7Wyc0KoGbanRowX7YDbQI2PEEO9O3z8d0Gu+H7s9uGOpV2KR+tcz1ktS+6BNazZXAV
wkHSxOMNlG8az65xqcYjWkLJj8SggW7VtzgCnLA0jaeVH3Lz3YsfMruYKlu5hm57Cwox1W7syYWO
7BybDp74LvrRxtEoJVbXIZggbDQOiu3nX75dahZzeNdUZ2xMys46k1Eeh4RLMAPkjrL8uc3/9ClI
uvK7gJDfyuG5eXZwemdnB+08iIin0j5HRfHFBoXQ00n7n1YTf/z60Q+7qQt1UUFGejrzuIOGUVn5
aeI+jcgQw4JvuZS/GMigjpj+ZOjHc0CFIQslAJnujknnnOtqjc24FA5n5wZ42krUTj5BT1xtEjs0
N2l/P3SIuCw+VLVlB0UJjZbPV/D2IcKwZ4cobeEyVdcYNlyf9pGA2/dA4SBaeL1zR8v+iQrzOI3N
syXI+1WIeZURvVAmFXMEkFGQcIwyKHo4Kr+H+2t1P9nx2wS2wXZ0mm9xHBHoXzWPLC+3k5kdavex
ConP02Zl9y60tYSYnZuScieHAt94xsV8llwe45xsCkd7Uws1HJsCc3CMmw2Jygch5dug2Rd4TH43
MgkQI8xSMUtAghsQ8yY/G/3b6tcecgvnao4lkmminLIehjPU1L3cqRuoAJR3FYSmtqjs76bYeDWp
9WTT/svn2+Av7/h/sh9bzOFFeGrZVhG1wxmqFr5DRxkIWTwmffozKaIpgO/YD2XJPavqH301OId2
su47pn0lOfPjrIHTck2fJ8cFh9F6S2W1k9TZWE427M2xALPAgvOQRAvYY3b4UpbGjwrowKvbqxz9
HmDzFMUzcJVrqznY2SEv9iLv8p0SUwBzdvEeOw1KpTAgRsAt4V+T+M31RAiYShFIUXKXB7RFYdSd
Aha+ZmxN9nShQSTmrbuiFLVrWoKewHkCFyoeAi0fIMm7y6jYVgxLI1NUam0457qwDIGXMl8pLN6s
K9lwSv83IIFTBGc016KnOBe+1TcnbhnwfrWfV53mbuYBWPTr/38IeWFTa2KIECKqA7uMwBHABtaD
5vBex9VxtXu8EM/miCziujF0GW3rlJiw7kWjk+0sOOhRbu/6REDiZyWULczXXFWvrWjV0Gq0TqDV
b/pmhCQeAIVQlF+F+N2+8TFhszuicWKwkEVkn4DMLDw72kCiA8oouyaiDwnj26kZH5U7PF3VsE0D
7W8GfXqjTb6WBXDu0nj4/LQuhYfZDQGISoF3uWGdwCCGx8aGJNqHKNpVe6EaDrAO9FfBbjeTOIx4
dj2USQ8ZpNaxTm0e3UUueRTW5Dn9GlN+aQfOUihzzF0x6NE8NeP4mtLornCcDdQN7yqsnZE5K0SL
xYWbRfqGJ1GWxtL9/z0IEfWgHs9wtO7rbTTcGxFoCNs6v0+NL1CyCEF9ytaUthamcA4jGyLgeGG2
7p7sXsIDxOx3qk5+waVh8/luWABHizliDFTNkLAkdk+lVn5E0cnl0aUpEj8Z7lFgDJsd5IsflVyp
TSys2Rw6VpmROUxT4p6M5g1neWrSU9pBbdKJjhNfwxQsDmr2UhtCEy0OE7NGW/ENG77bXLc3tcYT
6HdnPAbgK2L3WxoBjKIghLMylzdTaVvMsWO5mCyTjxUWq90NnF09z4nxiilU/Gzob7WtgxYygWP6
deWD14N04+KdS+OBjBmNCsfgxGqImEDamSNomH4OAKkTf4vZ8GzV2QndSKBIswOKy5T/Jw0SjHUW
RuLRblDQlew0xMWuSGztJzxaW8CFaDyXyUujpGxMKemp1s5zxotn0kCyRcQbEApWFmvhOTC3QRZC
ujnKUrggtftbc1zPoAnsPl+XhRA7x7QY3TQyajj0NJAomBR6VGW0F2K6i2qH+JmZfDcJ1JrL4PPP
LZyp/4G5VIUAe3V0T2bV/xzgvgLLjLciGyDnmgdjuP38KwvQADFHu0xZCoSJ1vSUt/E2s5CgRc2d
iALdbafsa0528fCo+vpJ03MPWZ04PFbNm4r0bqqBBkFyZAd4762MeSEuzrXhbFBF3V5kmGLw9RWM
SD2+BpZf2BlzkIkruxLulvjTSD56FLNK4hWrwtNLW2N2bGDOoMpMIyPsSwfcObgGAkZjaKgQmCHC
Bq+9qlNlQGMwcKOmOlguq54sg92R0KqUH7YCymEwq0+CthjaTV+Xo1+JxPKlyXK00jJn5XzclnhE
BnmNOR/yO0uHFWD6E4cyA9uA9LOr4Okj+x+9BoSi3sYjNP8IAeAt9etQwnsdvM6+fWdMbLTT/SFi
ODfKfvp88y1t8dlVD4e71ohg93AyowLl3PGSmmwrLftb1qYP9hrfaWnlZxc9XMGs2sUD+qQL7gQA
OWcXop017PLtIrEt5kiOLs+GypaUnwgqwnmYo1RauPEOVQLip9MQo8jS7wpAqPECmoJycFD4sfpD
2jRQjK02mQ3XCwPQQlQMrGNPzPcr/J929ZNdDsVlZOB71xSCPlKhQw4IdvjLqPQJL4x+44Irdkxh
bf1Qy74+JBP5Van2IW+t/NFwjP41hF5G0OEN9yTCLPTBHnyCnm8SuMS013bU7esR1a3ZjrIbNaRx
Ajx4OW5KUT1wFlV+DjXq1oQNhbY9tJovaUZOPDXuITK/Bh1ZqBa4c026ri+hXGnjy5YdV1fIurpr
ovQRXmTUg7f6UdSdBFC+bgGJsJtDatpAwLEm/8EYbyAAb7orTemFXNKdy9fFUd+3GYvTy+C86vY8
1nvebusMBQErNn0rbh4nEX6jtN50RvZGBgNtU+tnWrHX3FrDN98+THBx/3cdeifnqGny5KIF/9ZA
wzeQkuzjZICRU1Q2W2J0a6ia2+HOnXuEy8EMUYsXyaWusLq9szUyCqwg7Fdr/mhOcP2j6bql40KF
3p1bgxMNBhKlaXoZJfj0jVH+QRGhBiwTCha6gARCduTQlGh5+nXqnN9V9huOCdAy8CxTlisZ9e2b
yaWzIDLqMaoa4qaXvil/cSAwzXR4ANBq7RRdb4r/zfncufgbU2RSnIj04uZWDCmLES12dfXk3lxh
gZzV6MDWACnnRlDxPvRkib5IeacG4n8ei/9iU279gtk51nwCOH8EUmpS5dbtEl+O7BhGj1a2cYHi
psMTPQnDfBwG+LHzeHtlhVhlvr8C7BqErtxGuxvdbY0aUXJBygCfV6NaKXwsod7n+nEGcxIG+Yn0
wiyoKGR9vh0Tfld0zo66zcY09VtbVcInNRQAtVm+qTL0qph4APChGvTT0ATSC9maYfPCNerO1eXQ
FNTA3Ij4Uolpl49ovhIk6SA+9I+2SL7WzsXKrTtJ0KMDlk3y6Dtm9SwU2jh9nG8zEr7Bg31t6W4n
1u5cXC6Cv9AYGlVyacVwMZjulF/Uofsclrl4q8tceVKr4VR243s15fa5L2j5M2NpE/phD8o/mk79
I0xqYhS4J/jMmdWEeW1D41XqFOKNKgsDK7StIx/rH2ZoPtVwqIBHCWt/l6R8hrTXmmrlbSdF252r
eekk7w0R0fgyOfXFAdGwgIi8riBswuudNFEFtH8NNAFinvpJqssDFEfKPXiiehOpO2QwrvENQQKF
lvodSknufQTN7JXsdGGa5ypguNBTkoywKykktOb6VjzVQ/nVTk1AFlbS8YUgbs+COIesv9vQNLlw
SIGVNHowmvxUWRlKSjwQ4+PnZ31hIHO5wK53kJeUYXwZk/xgjO6WZcWpHIw9ZenKnlwYiHONcx/y
TDO04flGjfgCMYujgjZva04BOF1bl8v7lpD/OJJ5OtvpOIdEN5aEAjYq011YRPe11sEqdWyhG+L+
Ret/GAnNjARa4XAP7coKgg4NxYsIlb6Jc6jzCNzizsmlpzHvOl/YP8FkG33GgZ76fKkW7p25aTvg
l64aiwgbAvgnSKnCNjVu0EpMV83ZFvK3uR6gsLPeUujFXiQtKw+tXpaHf5wkP5YhMieoceyt1jkN
xuh1fPK7HFqLnw9tKabPtQEjKHyUvETWlJT9YcprF5Emh5EJPYYTCdhU3DMVBxkf/bRFQm1yjTvf
+q6MVHqqVFsqjV0HoYrPf87CTM99ynMgFzVaDcnFyqIdqyDgBjCdl5c5X/nAQv3KnSvkSTzwKmhm
JpfQHgNGMbS8OJs0vZcOaEd9/R7BQIKYw2UVuHO7zu7ONfPQA6ZOATG6CyTUNjWrAtNWJ2Aof4Qd
P7jw21uVeVk473P5O+Hgws+HOruU6dG1FQHOuvTtkJx0UxS+YXcrxbGlVZrlYRSvlw5lqewCryV2
H2qXPzRdlm0RYtYcERei41z4ri/i0nA1VFzaSvzWltrEjkCCqX+tNg0WJmuuame3FsU9Au2q2oz3
0KB5v76M4sJ9sKfhR09XirILfSp3Lm9XOmOsnARrYmZl5pmD6iC16+Q+TAEncFl/oFGZ0AOUZ+S2
KpT2EovJNezU0iRe//9D1Kw1OlNmq/NL0lpb3Ro/3KSJPEWGn1m7gk9a2ApzFLwhLBM6EVgn0NaM
Zxk5cRA1VL3FdE1ia+ld9xeA/3EUynLtrqgK0Poh/geAWddtLbT+BRDULanvJuHs7YxUMARuNg2S
UTg47TLdB0R2myJa0zpZ2i+zyxRCFaUeW0g11R35quv0a0HNyOsnaPoZQHgjfHz5PAYuhag5cF1Y
Ms5BSMSXwuE90QN6E+Kl711gvHIoe8No0S0ujmuNEN58WPnmQpCaI9lbMrlO4kCZKUrUL7TM/ijC
H8pGvqTa8USa+mHstVYFOsCI+sdRHW2a3UlbfSkEe+yz4UGHxXfWZGtPjdv1IneOZ89yyEXgOECw
ysWjwX4JM3Un4FOXwMfQ5hu3gOXhYzM5AMfmwHsQv62yQx+v7Oq/2eSNd9hc07CIIf/YTtDL4tYE
XQMYKB1BTzqwkiWvkOH8VejO3JQZCDopSOQHcxqhldI3XxQolx6dwOCrzb7yWxUnPpPdvoyyk13i
7EOf4jEZUGmSJr9izAx9akwKuHdkRBs7ddDozTu7fpiENF7LFHDFBoKYExmGX0PUZqfUTjZmGA0/
7bGejkaOmh1B9XglYVzYBXNgfw9u9lAUPXae0F7mGGc5XZUw4PLmNIXPagx3VZLMuv3YngP7izDq
RpdB7qotzwX7nibMi9SPDnYCERCYDZhIdQVIeFbshlSeiF2tZKtLb+y/mdCHeOJKRSl1UQ6DQmPq
x1UfHzrIFw4DGtMFnCy7WoOEWaIbPrD7qGce5CWaTV/AlsnOHmE6Vfrg8tBTO8CDvN6y4h4xHPMC
MqracOmu/M6lm2MOo5MWi2TTITMziX6vACc/KwJlZbxM1CaPdfNEG7T1RJxnPh/EzuzSF8cRawfw
epffOgHXgP9hllins76XdnpRTO4hgVK8D6Y7wu2ZtAEH582Ttpt5DWBzHux6lcfQoVvL0Ray4Tkr
oEahELri+Pag0nuUsTD7PAkMOp0EIHJVDS7s0Bc7c+y+Qx/3lHK1+TwMLtTU/hY5PwwahK66d/DC
vNR5AXsLoPc3ZfLbHVs/sSRqiQCUtAl/txqtd59/cWmV58h7BvuJtq5Qc9IEp0yyQ+Va+7p1oZMD
T76G2wBAZTvTYkfT+LUa4JYO+nXmPwzUxNmGED5LL5XMvZb/bGPzFOK4NdG4CVX8bVWhYul98feS
+/ClGmxmVjOUIh0IeFzp/a4Yz23ag+mWelP305JwilEH64El0abq7bfG6baFy57NmG1MtrKw1117
YzfPYfvcaQbSlTq9oIzSgKSE9jgzv7nQXF9ZxoXjMhfpzGuR5SMd0kvWiQBissEU13exUR6jhG9S
yLnzVO5QMzzoeO2ELpySuRBnkvGu7nqVXvJh8Hs480Hh4lekpndQVwGAc8UTd8u9CiuFFS4AbDUg
wLoy3GvSc2s+Z5mlBmIijlWTXlKXew17M1F3Zr0IHPHGhmqXl33iIS26YxGuOtuBVN2Q022zpoe1
kIvNwdq9niorzjF0AvkbaTV3CSjDhiUfcgP6jsWXz0e5cEjmcGx4gRQZFNVRR61Z4DbRmUKfIVbq
oTDvmwiQ+zX4+0LYmSOy2Yi0uY4LVH2l3qqqPLU4J7wyAPIUG8eCmRRp3TuH1iuSskunYXb6oWTJ
ItCs0gvMz3I4RpmBzpP3JmNr2eTS1ryekg+Hfiyx6xM40l2qtHrudHOHbr031NN7ZbnnmJtnaxjQ
C6lfHJHCF+rp8/W6/dzB3My+Gjnw36ocTKP9U5T1XWjL98EIX1fX6faGoHMuBspKhTsCe3mhljhW
TBX3YYgqcwUVHRSTzxy+SXctLsn/Npzr5v8widqBynTD8bWsi4JKkaMqko2BfgNooysbYaGuRue8
C0qhSSJkm14MsND61v5ZcHVSkC+GKNlFQ3fwKuBcsPBrbkPRSNXPq3N5O8GHcsC/oxuKDjiX1Mku
DkNXNjfxylHO989nbmmdrt/8MHNitOqynPC3h8ra5iZUd/AqJGMGQyJWemNnbCadruz1pW/NnoUG
SUjSuxzVHWTIJWcXKfBCu2pdOyw5tFA9y8nKJXObRmrTOSa8YGC0kkFc6y4UqZ/mesdyvY3cDNGW
ZeDVhVL4jDQ/2on0h2KEToqRjvdhit4InKy5BFQrg+J8YCC/d8PIz2XH/L53iEd0RyFDcsVlOOZQ
eLB6WCvqLZzLOTqTm6pKayeNIanCPLNTj6Pb/ZEwawDG9L+BTIFR/XfJc2nTKNcSJDxn05TjUwXg
IiDNKAEL+7+BFQGw//cbhgWPk3TAmxT+O81m7PU3EUJUH70kL7Xz+6IGDBh2b32lPaMCuI/EOUDJ
DmQ0GuePbNk3UsqVB+rtCE7nCPk8FFY/2dh1UJf47cBZPVLkOXbX4J8Lh3OOcx8rJSgJ3eufD78K
KU6A1641ym7f3WAC/juL8ZWkycoEktdc/3HxpIGZV/wwoLyRtGN5LCIUwT4PAwu5NZ3jqNNCqhw3
J2JMtoOnzg542V9ROZxqu75rbXIfvrHigTTlKY+SlaC98LqEe/W/w9M6SjNaoN5ngLQn4OzQnlyI
XBmGy7elMaKf1O0aVwR4QnggOvy22y+AKfTN0YSwipcxd2cw+yByEP0UK8AzjKUdpIOdeGOq1FkU
dOW2XCgz0TkuG3eYmpIhiy9toh8K4L/RU8aFsBWt6SeafaPtNHpROhxWEecLnxRzmEpowdtUQcr2
lLQpZPjDcA9pp03r0BfoYB0aaSSeTpOnLP+5qtFweyvjlfzvenBYYLhFxe0TuJrUMwoIfraJG3y+
w25HNvE/kJPYKqH92TknmiVB1tRfciRv6Wge0jWNmtupoZgDSggFqKYCEuEEeFrtFW306lA2gGU6
BC5A7mko/3SgaNQGqG2fj2khJxBzYIlSqoglr6eTzkf5BTvhkCs3PMTJ9Dvra4gvDDHyAk1H9H/C
dNs5bh10xPCqZOLbld9w+1YVfxV7PtzgTcU6VF6oOE3lC/rJurxIaGxqF/q2qAD3VboB+LKnxGOR
gaurfJlCsoWIFmB/8pJIaEIMW1OsnZTb6ayYdx9lYsbX3r44GfkAUZ8q0OFjBlMlx3lLTSjmuGdT
TgHNmceMtcbc0taaXWhWx5yRdRMsXWIn3MkmO1e5i0IA5Iwh6QGNqJWZvv1wFXPtH5oNU9RV1nRq
8uaOR6g/DF3m9WT8joLnCwhYO9cJ4YemESZWTs3tGwBUoH+PpGFXluG4ETlBm/axqNJT58rnEFzM
thyv1caVULx0dGaPkDorYReB2t1Jgac7Wf7wiLrsZTSNh7aZAE6YkC+tPUiXItscOpRYXa1qGNWf
rDI8hZl1HEAPA8kUvLD2OZHmGVG99Poc2gQk76sVzNuCLrSYG0rSfHBhvjOIUwtaQTM9DYBiWf0Z
EeF6XnqWbkR0Nu1nXjzY8GeBkIYxoAPEjlV+7wCloybhX/06rZoccWRysDtAWEnsvYRkfM9CT9k8
KIv3xlxr7N0WdLHFHETEDAXAUI+fLOQPWnwxocRtlsa+Mt+zAXgi7Q9pgSfHE/Q/zHAbD/d9fzDs
EQKurwOqCwoqJOy+kC+RTMEBdzxVbKHK7k3Vm847fxDRBgMZ+eAn9Sos63a5Q8yRRl2EQuQIN6nT
FUiEyc0BBQDwP+JPvN6X/Rt+OYtMD5LS27oLPQJBCI5IYKrUdzj0U8tzXA+XuKDwccK9BxDSaGyy
cvBXDvHCJTfHHlVy6E1jMsWpz56RNfghhbNQFftpGe5AOaLZLkm3RWHuwis1A4Qa1XqjePz860t0
zTmShadAG9bJJE7lFatggbFq+mb6HeSMK3dH5XvV/UIQl87oj/Sp5ecsSoNqhAJV4WOtsLg+jROv
HaCmsRbWFsLnHPpCp7Y0U9KG8OkgX2vEuMOgUz9hdHflN4Io8weo8NivZeNs01gFruyPDiEP40RL
P66d4pw58FlrpVhTaFroKYk5isQwa2mHcEA5hfpbN8nAxONH8TgoUCtrojdmQaHXeUto4l+1blL3
J6BiQQ7pBewuRb9eTWGxkGN4gjoXtpCZfr1ueNxyKNbCxh13EogCWOdJ893V8u+6KYvJs8cBEM37
9ZtpIa7OsSoZ/JgHVhG4Oln6CxyGaf/cY6+RuABQCtJ2CBWRWNnZf9Xa/rfQKObwFE2dhhe0CU8D
/Nry+kmNX0MdB9d9bGjAMHvDv0a5SWebAU4uecZ8TBL2fA5lHTWeSfQN17OW011i6WPDzx2KKa37
htwJSIIk//n5GVjQthZzyBzEsBwV4WlzQmC9tmylc6EJ8Wr16yr7VjWwqGKXpO/vazFsxgSCZOUZ
vyGxK1CW1eZqU4gAd81zzGiD1b7a0uAAScYOLpi4WOJxfCKIJ5ldXOXZHCDy6o6dcH4+H8FCCPkf
XF1SxRSa2MgBgKqbihj6jyFZmZ3br1UxB9SxSETYqkLdwU7iDdDaRxU6vbeqHrL006///yFZtJtJ
5hbox3coKYHzAZ3bOrXWHv02/sitDXj9/w9/HEYRoFrWqLrJ0Gz9FG44Vnq2SAENRoIajB3fRy7b
OMMhKqMDfHjZhho/KWoxny/LQiI8Bw/9H2dX1hwnrrZ/EVVCAgS3Te9tt+04tpPcUFlmBEJIIHZ+
/fd0vpsMx5iqXM2pqeNRA9Krd3kWMbYp9CxscYEDxMsEpRFMiOM0c04ODdxdFo78Znr28VoL9XI0
xw8pMXjEKVxyRqIZJGTniuoCiUYjMzSL9r7LjgDBbSatj6v+H0uJ0+804Y/3qyK4MQnMZi7Mc/a4
y13n1HlVtaPDBnPPc1U3P5qqh1i4ZGvX5UL+OccW1XkdSLcR7jlC59vxqjtp3IPOzcUAJQVXnpVP
t1RIzRFGepyAFERYv+QKRlKe4XHpFnBnC2ACLw+tCSBSJr+m8lvO4FTBeOZcqpwPa73dhapljjwK
LAtK5nbuuQTgeQp+j2AOWd9uKmD4mGruqhsJ8ChK5wSvho+30MJ2nYtuQuE8EBwF4cXP/TzuVUou
dZ/JS1VDILEc4SYzeC38v/tJrnTCFi76OQCJ56pooY3bXYCcGHvAT+ujVM1rkFTf/+6RZtGl0Gmi
DGCDl4hk/1agt3g8iweePUA14RJU7bZZizVLL28WaibBJYxFsvwyqlcPNnDgX03Uewv9/j4c29cx
W4My/T7Q7wS1OcIoM0GvdeOQMwQnPjnRJcoaYOSzvYVnKO9z8KG8HUuSex4mO61+lIU8jGmNLlXz
2Jvy37pP4X8pVLv1GmK3UfKUIZctJw7nJbWDg3zbU1TjClLXJkXEChxI4g35hiu6Z039aHT68vHH
WbhZ5rClxGWD0uPtKBccLlNlHze8fFtNIxduljkKiaGtUSY8ImdgVZ4jz3nhoGZ8/MsX9u0cYcQa
os3EE3JG3rDpSHOGXAkvIT4J/6qPV3hfmJBFczRPHtWQW0rwcqYC6uIB7nVUpN6nTMI97UdDIOS4
ZX69m8jBo+CJfJFQmW1AJopC6JO6ehuAyx1ACI36P/Wu49ABeeHCg8nGMSmKrb/WXlkIx3MgELTR
LVWTyC/wKvghfXtIXPOZyVTEPrFy25M1ltzC+ZoDf5TqdduEkFlMR0ydRGxUsuka5GrJsMssPa5u
m6Vve9utf9xpuktMjehfXbqg3ddVdKyHJzLmlzakfxf15ggZiQsklF7TXcLe3QUkOnfoDlaQG/Sq
v5IJw+6ZRaPeRxtQR1V3QU/4aYz4d+1DGHyN4750789xLzkmwI0e6+5S1Hab5kmc0WdoeapYT/YL
qC873NCPKZ6uzA4fn4elfTZrO0lnGP2gD8mZ+BDimJKtRXSr6voIMbjraCEc+vE6C1S56Pcj//H5
s56i1Ww9cm78I82+aHuZakB59L7L3kLZbkh/U0LHuzwa9y1AzJqc08dLL2y8OcwF/NKoCHMfCVwj
9klafPZy957Q+kterqyw8BLnOBdjvQ7pBJ6NQOzXqb/6Rn6hmfPGVbQ+J1h6jNvif7zAQeR15NdI
yKQsv1E5vDDpP6ZR+FC21cpmWIgFcztZyOzSTrmMnFF1+cm+TUe4SN5R9tOqbN+tdTqXdvkcqGKT
xIAxiA8C8cyHXDubUIq4DXa63o/9XvT7vnpzUQ1+/PmXOjFzxAqiW6s1xRaHkiuHOe8NAzFu0+qU
1LbfAA8Bk5fHMcwONWvioTRXqDMA3fta+l/twAE/+8F8sksGBfYMvxhv5SZa6BjM8S0yowGM9woX
DpWfOH9ouvZAmNq2pr/6+fANwsZ3NJdrbJ2lLUr/u3tg+Nc1GJCnF1bok+W3oiLov2g9PMDD7eMX
vfhdZ7Ekh8EmvBBpelFuGtc5FJgrs01qDRl77m0JC0/5yP6tIij7MTs8fbzq0rGYNbS1sW7ejxOs
Vnr7Wk7+Ww06V9ETqJCRlaLh/SVA2P3vuwtTZe3EkuDscBiVc4+laAsDU9XDWioGia/b/82jhHMk
TSN6MhUcqQnsXvvGYt6Zx0yMbzgUf7fALIQkdQaqbo1NEBS/ojHdJF2xbwqxK9YusPd3Gfgh/31T
HIoJICXUQOMgGj6JpPiaGKjAQcT0UY/lt37NQ+n9FDSc42QSMkDUfIJ/YRE1PxLHvkyut4IgfD95
DufKimUnywnuhtkFu/mROwSdaZ28VcFK4bT0n58lEIXMjAehi+wiMmk2chpP5a0KLYVc4dYsvZrZ
QRdN4YwChOkzG7M3KszFU+3x4+3z/vUQzqEeZkyKFja7zrkcw295w2r0Huuf4DidTQq4hx7IkaB7
/fFiS1tpdq4hXQ77RyPpGbXGSUjen9oR4t7hEYIm0QN8OlfWWTjcc1RH7QD5A2+69NI79VWQHgoU
1RNE4B5kXa6NLRe+yRzd0SaD73GvFBdN02HblhoKL2JaiU4LOjnhHNARRg2cSZpsuDSZD5pPr978
Po2b3D6I8MfYn1xhB2Camre0QzPJVmcW+HBeYqN5hJAli0sBw6gmURtPe7Dja9ba1AsqGOEc9QFg
CS0nKPhcZBc899X41ePJc551e8/6+37wnvq0qIABTnct7Z8LAuvTrIlXC46FozaHcpjch/uh7+SX
arDPGdxgYR+/9bpk91cbdA7gQsMdY0DXqkvi+N+81oyQeehFPCjnWobpjiRfPl5n6TFmEYPUYWgM
ZGvPRdZDxdw0brf1reTQvJYd+8tTMIsaykkKVQx6OqvKhyxB2sKLSdcwymNxsYbaWHqQWXoQAm/i
hbB/uUz9+E3J4j4bmxNJf3z8mt5Pp8L/sV91KPwCCtZdxCC2naouNC33Hq9iCtOLNgl2EWQ61zu0
C+FprpOXFtbVnqjtJaX2VwvYOSwKcAi3Y++9RiV5HR3pfE8LL995IiyPoJJ5sTJpv+nBbI8bURZ7
zZu7kkMmgzgBatQxW9XsWHgXczHOAhwdXapSXW7azTs3C480cDBnGA+IQkHsFcCI5KEDhXgH8PSP
3//SC7ldGn+UJyyRTpWCsnaWUMEoVXtPIJ2GMmUDSf7Hqu9X7s+FcM1vy/+xDB0xK7QZSq200LuG
vKTRVw3Dj4yplUtuod8fzi1fJ48HfZvj4smp+KxS/lx4+DDj6G4hwMs2chj3CdU/qRz/4Um042m4
8gaXHu12bv54tAiDsml0enlJArGtJ7bz/fTJ0ZALJGsqZgs3+Fy/b2TZ6Hs9EsCwnTa9vEchMEp4
NREABn70eiUl/z3f+99OajjX6uONL4GbU/qisrbYBh3IWLWybwy8371Qoxt7yVjBgDn7ISpDEpDq
MFrhBgALmlIYwJk7S/VDBvbi1iv9m2HJGHzvnR7OEnz8DrWDDrztoNrTnpJkKzuwHVkW2jjv0uD7
YBtMZlybakw8dRNbzL/KTRmKl57AcdphtHypSV9vKfHRpjX0wkZqt5BPWKs4F2YckPP975e0HXM4
xuXknKexae/S/HvB3qA+A+uWJL2bQnDQJd963v2qbOfSiZ8dizas+oF1qNwxQcVwqmuenQYmoskb
qsg0++nl/PDxMV+opsO5Kh+uN2JdwfUlgyFQ35zK0n6OkunAVQkLZv7dVeNZ9uc8AZaa0E0WwG2k
ZC8trsaxghM4DF+/CyiRtfDc9ZNoz4DKyO0a5WjhjpnL9Gk5JFnYORIFyMZNvkARYqi/rjz5+6Cw
cK7T19ekzmHsiQZMYj8nEHOMlWiCY5PXX4iqD7AXOU8DbTcN7gYMt4GmMg3G0Un4ICj9VyJ2GM95
kBLRZHDg9gpVsE0inK0c19S+Fp5+LmPJ0tZpAIeazphZQ4n6FogdbmH3vlLh/9a1eu9gz65wOXlj
A6VnAxJXTmp49qp7wcQP+Pv8dIRp+VG6sDGLG4eHfqw7jjmsrV67yKE7P5vyjUj5fTGMAGAVFf9i
Ewzb3FTsXVc/kNB/tbnOYe4nqns71jG05dWnEtBeJ8T5VJ148RvpbKkKXfjeWu5/7lPnnimXXCA9
XWxzt3tIRUe2uWQBFHmgUhpl5jmMAEwSafAIag3E6ixMxyyz4xb2J4gObqfsTjPPfWUCLGUetCA2
U9/eWxpJMErr4cQVmm5p2p1hUvRzZS8tVARzd08nKQOhBQYdNjoH1a8xqXdO8ACQBs6vEXzT9p+N
vutCSCwCgywuGDRtSvecl1Ay86HFCJ/ucngF5RL/GM+Vq16hc36mbXr6+Acu/b5ZPpimtGfEZhQe
2QnY9hF0INbMZJdC1WwPWaDqEndoNaoCiRSQqBOz4a7JVX+gLoYr8IZ4k9x8MtEadfb91MSfy0Lr
oDRDQ+n/Uy1G61zcwHssJIthuRKvUg/fv779cPZcAYSFOi+DdFHhOELHwF5QFALhSLZVcyOm0Mqp
+ebjz7O01qw4TgFHhckcz25iTJsp62D7JiBNLo2/W0Vvvh9M/HmGi4Qn7Ckn8qoQ3NxmaA/DFPjb
kaRr6Jr3d4I/l4Jmtvcd1cN6Ns/Hl6qGap24GRenmLVJ0DM19jt1D6v03qXlZndkN+VOGvQ+ZHTc
BjVOYrCGinYVvM9syQGPaRwwqPth51TJy8ff6f18y5/nkroYVRQmk4T6YvCzKEdwicUhbVAUFLFU
UIbshbOGIV3YE3MxaFI1TV4EN69iosaYOVAma5zuu0ic8ehBRevjJ3o/MPjzDBJlGzRLb/zaGnoN
IL6bNi4kLCY+/q8vqNf588zRDmHdQNgGLwwgXrJz4OkcwAudfqLBwIG7Ddxj5/VhPMkRGqa9Q+NC
ZZeq4ZjVhjQLHsOA1UATe5WOYd82bhy/qA5D2yYr4OKFJrc/x1AK4eXW+La8guYUxUgHYtZWKPdM
jaQz/9Fk0dFvxuCQDMEXRtVKV28hhP3Pzc65mLrbnL0ok/sbr7iCJ26l1cUf1Ce/k98/fv9Ly8xi
WDm441hAyfUqoba9iyqRxAamRSc6AqddDHsIzvxdBJs7VQAD1JeqGrFSOj1Co5VvJzO9JjBGjruR
rk03l77WvBKmk+5p7YJErGBL68W4xX9Pcb4FLpOvYOQ2d33Qfc70RMDtGzGxaJla2csL8XNeBPhp
WvXBAKWKiIQeIAPmiyqj06px92+ln//Nxfy5Cje8z9OqUoieXiowO4PRTnTNJLTQsm9aQKWzLZrP
EgQQXdADZRQayuke7CV4r7cv7nDf3kTLWNOQE8vMBrDYNHpQncc2gIlO7efEhCsxcKEN6M8rhtaV
aW6EgMxAFB4EhFtalgF7ldoDmIhx04XbblTb0fvWDc9BtdOU792y2X+8oxekFvx5RVC5EBRMM3wG
Iss9jxSmHkKgCtXbzHsi/YNT/jDFK+wz72qo+bQUWX0zXlRE3xq3+cka8fTxD1naDreA+kd1r3TS
jZ6BTGvRhOHWNgUG4QnUgJuVjG3hdptnlL1L0xzDI3mtSbVz+MvEg8sI9TYhQI1p8xfpkO2qF8vS
w8zSQyQ1qLktRADA+P/WO2ZPgg7O7Vm5csssVND+3BZ+HHkAs1ofik6989JNbrJx4SHJp5sDPMYl
YdGBjSNiyfjRQGupgd346LqPH3+qJbpiMEuvajkVsDsX+tr3GPIVsVYJexS51/7DOlPthsTbE4jQ
xNKBO7lX2yQeXQqKMPAF1lWx6qodypkByqDscax4sekD5dwVFX6x2xy6hGxNX/34+McuhOz/EflO
eVGSUusrI/TAOGk2pc/PY9XuRVevG20uZBdzkqJbOnosOC2uEZwj0yja+jI8SAvhAnda6bwtLTHL
zzKet0DKucU1oB46h+xNJM3WtVZsICj08ctamJVA0ei/p9CMlhRhQs3V79urHKJYQ4ib8GgLlDR6
YJfSykuX6xNkfY4WlvOMOMci2Yvwc9F08Fjbh96lCe3Xj3/OwjGa8xilIe1Q9Ym5On023Ulohp8g
CW/Onlbtr4+XWHqps7BjwdVAs3k017JI9KnxdBXzKPHuTZjdeXx6+3iVpU04m1Hk7RTkPW0KqDmy
zeB2X8doeowGnFQajQ9us/14maXrfM7LU1ILmvAc4vOjuwPc/OtNuBwCFNuWk7skaGLigfzR9Fsw
Dz9eciGDn9PyuHT7Fn6EEP9qDK7RZh/40bHwkstNdCkyzQsj+VpqubTWLOwE3Ol6pSAbWBnwpLxO
sHhq5dZ30rMPTc7EeEcJvdFNAx2wDRzfviJlegDANIUHWs7iumkOjRB3IxHPk99+y1uz5mW4dIfP
mXwdSTBMa8YC4igvTeHetczcd6XzbWi+53V6CEP6dHOzNGm4seX0peEdfFpWJvILN9uczmfTSY+U
5ObaB/YEIyn0bDs43d70WJuvLCrPxa0/7337+IMvkGswmP1viAgbisa/vokJorvvmVbuFU5pPFqv
3NKmP4PlAyvh4NTUB1omL4lpz5kpi83Q5nyri6+eoz/7PPU3rTcQsA2Hf2wDXXZHbXw4FDPJ2CHJ
jsiy8uixQD/n45+9sHfmZLw882Xn6q68Up91m8hrzkHRQ94ot8dcw9augih1tlKMLMSUObGuTq3n
yqgvUSVgJD98y/3X2ydYPXMLWEF/zp1jhnBERNRYpvG/VOMJPtabwW5NcZE+dER8L4hlS/dc0E9j
BKeKAHdRX4ADuaY9dIuO7+TWc6Z1xUOXw9SmvHquc67VcAAAaCW1WQiVc9p0mnUTtG8Lc4VI+Ssx
xaEu21NB2nqTKgdc45W4tZT3zol1FayvkzYHmg0CHdukgs0qVItF5O8AyjqDFfYNhmVbR1Z240cV
lG3crUB6XhW3EVd2riDEANHclQ2zlM7N2XFURk5FEY+utcqOpPU/SVhwuZ+HX33Y/MpT8blgysSu
Sh5ARoSNi10zdlqIHXOmHOwlfOmFylwLNzh4Hrsti+ORqC8Yb28tSe/7urj/S2ckf054E2UyYEyA
5QKBDpOw25y19xO1+4n80w12BSW/cNbnrDTPhGEdBikCIkxloW58bvLkYHE/aTt8aiF5tnoOFk76
nKM2kUK1PTCnVwY0eOTIY6klxHmdrU7WRpILOdBc3LpNWy9LE5wH1/JfngDtczIOdAMCcvw4Mi49
wyw38XyTQn0kM5BFq/sNmDhHgy5t3Bd8y4uV07b0ELN6CFoIZQlyj75mTvMDCpWXm8AdRm8fP8HS
Jp51ZTKnD6JmoLiRWmfTcvUpH2PpvxqFCoO4d1nfxMbVK7ftUo41554BE5tEBSP6igr9V5nnF1tG
276pd2aiMC5LUR8jr+sxuFitXZcC/px8xjDMLyM418JIvVWAjPagVhjLY7cEYoF8LU0qQLzwd2EI
npRsm0+mDv/xTPOJ6xFmCmVz+PhNL3zHOTmtFtCUqTv8jjyxgMjKHxFNPvd27dXetsM718qcfJa0
KTEyx1Y0IzvVIwpDoK32oCo2/FBX9jlMASPJAJBSffnQAAUw5cHKKVh6stvp+KP9YPt2oLB0NNeM
wfgpGUNInxf2lELW/uNXt3ThzDlnjtE51Kummw5Xkv+bQhgAeOZs2gngilASOzu3hql4BDSOGqIa
zmIsxJU3PQTyGyS52dYfbpCmRNC71Ixrj71w+H83z/547BBE+xxYIcjaSvEz9KajydMN+GlH2oe7
lQe/HcP3vuoswIweraKkHdQ1FDB1l5O+1qM+tkH91ii7vWUPTQUYIzo+Reo+g8u28sYXwsLv7sUf
z2ZMxyN68wzT0fQgJ6iLxwmo/MhdoOMRPga+/tKuaT8vvcdZCJomRROCDtO1ItCW0UJup5J8UTl9
IGuY3qUlZtVPyaaoh9E5HgfzJsdLTn2b3jmS7VZvs4V7c84uiwZOfG45PpQJNUgH7Q8nlA+Jrv+J
KnYVybTz2EpXZuFh5iyzscox1xK9vsIk49666XXInTtl3E9DGaxkAUtLzOqU0tdtHQ5dBqn+8vOQ
OFfErnNu8r++/efUsDEpNbUjRYf5xmuphYl1zbLNQMm+X+MDL6TDv/Xt/9jEkNcVuswyGA60cMAz
qI1KT0HGvN5CabmCr/tKWbd0xfz+938uFMIOGTp1iASgXsbyDh1vGmXpJq3GuDZRrLg6VH54VH39
ANmSO24qZKSmoJuOsf3HoWLpk80iRcCbIieMQ9aYZU8ii07SgcRj4FVyE/C1Wn2hdplzyDLeuElX
c3HNDTUnSoy6c7toDcq89AizQNDeLE6cPEuvQGK91b48KF0/D2V3InSl+7q0wiwOEGPcss5ZdQ0n
b+tz/wybjmFToLOQB9UaWnEhFMw5YZVDizbMaXXN28zfuilMxXLvluMk9Yub6/rKaM0PaSvqtVti
4bPMOWIQJtA+ujcVUukcfoMQk89+NUxHSKsNfKTSoT1KL3Oglf6jdt5Sguc36XPt19WBTl2w0iZY
uqX/Rx851H1iw6m6Jg0xkAUeJ/Eg8uDfUMlPHkB038ukLQ8kLWWsw6F/wgirJvuoAl7Gd+IcRKod
g/96zcgvUVl3JTN6/5sDYfnf7IQOginHrwBcK/PJxNhkEEduIe4GVoEPn0ToSbpkJRIsNXjmLDcr
u5B44H5BhxdC498ntyLdfdgk+gvtvbB9KQJ4hMAgVQLldoAmTdZKWFyS8hX4QWrPHoCKRZy5Tl2e
c8ul3lTMgpvQlLncMNiPTXETSdxhYd45n5MqF+raWvJ5qG3Un/oEaR/gUw1rD50GwU5kYqCbyrmJ
sP5VlJnT68LCL1pMMOorZygOqIyjzh6srM7Y6ytLLETtOaXOV6gFFCQjrlo6PKZ5/zn3bEwtsZus
77aEvHz8KEvrzAKmAQMx5HKqrw4ExLWTHX1NYjo4D7lNz+tt5YXkeG4qEMJfiaVOWV11hU72eYgM
gZ59IYoIKlzdxRvlYwCHUraVwVi/eGMHyj4gbs6p7Oun0fdL7BYPYqAbm9QtIN6mZith4/045c1B
HQwEmyh1BVrCmgENMUFtAL4Z0J5kDmT++HSSa541779q0FH+ewTbCJV4N6HIpMGYwOaVwQU78Fu4
EsPQsdw5qmKQxyrdaVpJX99/6eEcAcBC4kdJGmWXQPJrQEgcNPzXKn/+/XAbzkd4DnGodoAmOHt9
8qVyzLMLVtrHm/L9YBXOJ26j4LXLgzE894n7wIbuUXr8W1TndlPl7l8ld+F83DY1ZTgNIKKdS12U
kFDT+dY39uvoJ+6xsDjTf/cot83wR1KkWR8YB1DEC4bkauOQRG4MTXDTttNjt+acuPS+ZsG9SEck
ODB2PlsP5iBG+rcOY4CKhU8xjAdWTsrCB5/P0kYD7bk2dcNz2NUplP+a/kSKaC2pev8chnP5z9qO
KSxbh/BMVLgHw9Q+JA77lkuvi1Wm92k/ko2bkpUU6P3KLvwNv/3zs4QoVXg1wEGZdcfSQNFLoxEH
tl0wxT6Fr5IcH2gYVEc36/Raj/YWU/+3jA3nszWm4bYF9Kt70zmKoNYMpdG47as69siJNLzGYKff
kLre5gncTJWMb/87XWvULr3gWV4ZNq6qQgJfV+rZE7Aph8SwfqeSAgY07R5KX2aNhrT0cmf5ZVW6
Tj6kJDhLaMJtvGKctm5Fx8+8kv8GUQCClfTjrPEKMNOylZxjQeYunM/P2DRVjKSKn43vC/918sm0
91zOn3sVkQ245Q+43cRJNQYmaFycGp2eRlpAOTA3QAxMfbj1tGVdXLvjc6h671oI92ildY9ySNVG
2ryOS5rXT0ElYfI1WW8zQCEOvlR+K7aJUmzvy7r/xFHHQ+Qy5HsoqJIXoCryQxdA8LJFGnqKUgKT
jCHrXv1ozZt0Ic7Px3cuDHLZLdifW1fbEzbybgqrIRbBqqbL0gqzKAbPumzIgIg9u1M/7MMaGhJc
c2fHVVqvtGCXlpjFMD/tXA/2Zv7ZZ0V5LYlh93lZ653U1j59HIt/v5B3DuB8rEbcKW9kr4PzJMzk
7lk1UndrPGBh49Jq0I8UmnUGOqmbkfnmWYDF5W2bwYdljHJNO8UUgxP4QlIuYcjhySfwAZrPmT/A
ryyHsKVxdG02VRQ2cHA2n3rSPhOjgzs1pXlcWRjx8Yy1e9vWZEudngKWx2Uc2BSVSeOIA3La/rPy
R35qtQUenWBKeuFD8TJJT2D0i9YDxOZHCys21rmHaNTjoWKOflHMOHdQoHOOGaBqG1hGe/BzhXi3
UVn9Jqhcc+p6P4cJ53NDJKRtZ6bKP/dReIN0pOzYodiJh6SA9mxTftPgwP38+HMtOPCFcyBo244u
SgPXgyVod4GlWfEK8M1w1qYLrlkWCRisj08uCz7BH9rsaiHMvi/D8VynjG88mnwaYR22qTRZu6MW
OvfhfGppCKQ9dRFN54wV0adykK9VCoCShmqFxN0rYriodDcoN+TOSGmRrwYeLVdSicX3MYvgzHY2
q4M8OAc0C2PadunWOh02FVXf6AQVbAS9bOdPiLAp+i2+pslRRTXm0/k+ws6OQJK+r7NRHlc+EH3/
QptPQINaVP2Uc/ecKOCxsgyAPyV3ph6TbWWyKc76GooeSGrdXmwcEzk7w2z1PclWDvTvtv47B3o+
9UzHWlY6KqEb4aiSnESVfxoM1ApTG3VxA29BuA8lz7ogb1ktgvuiy/ptortHS+i9RzV5FqBo1tl0
onUb/MS2eRMt/iin6T/eWPibpu3uKxUeUZkHsMu2Z9t6lx7eG7A17tZAKbfP995D3C7sP3ORJtcq
q5LpHAzlG3U6sLyK9qnuDVREytfklTBYYpSFbg8eut2+b/Yff76Fszwfpbroy6VTU4DUUr6KCiOE
Pg/5LoNe76aIaLvru1qsLMX+H1f43lPO4vsELVKV0QwaMSSA7WicQpkhs3FfNhxKW5Ekpv009V1Q
/8oA+Y5AtYBLwKQAU+sdAh/ykPqJ3Uw5onW5gaK/lsGjiHBhq9jWLs5C3IAmCFLahP3n5jGI1cp7
hbQ34NbQ+IXY47+irSKYnILv3U5XGeS++ClKDIDEdhBdhck1DNIlyrOsVzsLe+eDGD3f2dXEkCuq
kDY7wqGbh7sUslVfmqSyBzBlISEzQqhS6BHEGnCpCMi/qb/tfa7OUGnB6Y+aopfHygn9OyVZ++Rm
JIFYy5SBq9wmebrPIvdfkTnTr6SDmpxqG7mpSNS8JXxIrkao4GsRDe1DlWqyT3mAEnVKCvnvWI/2
hisOMNS3kW2+FJjDOAcM5BV0d9vawkG9xpVanCnLVLTxhNFXEfJpWxdwTi4mJ4rFmAMdbFu/2PGG
VXeZm6W/MlOVaAWqZ7SKvLsIz4BMLW2GWNVusg2cHK082RZPAHDAZovCpmpf4nM+kgwg1WukksFA
Clr7D8oXyYOT8Oyo4B2NyWrmUkhgqaQ+TvlAy2cHbrsG7LnoiyMthAq4COiWFfTFExn5mXj032DM
zbmUmUW+FAoYYHuKZLEzgd4XDcrfFiVyZOs17V6Gos53YeYA+8O5gQxvV5evZa0oYqVKAZayKbb1
sU8nSh4iCAMmB4zTqv4obTKwl8qUFd9hyIa/b+GpNsTQuwdbruNBcayywD3hAxj8Si2hqY7GhAhh
PtC7wEhtMu478jUR4PNceJ1D+QVumZWRTexoFeo7N8SfAr1rYN1oBXnMCkHAVg803SfCAGPQtTAA
dLbQljBITTFMTx/00Np9hv1+p0bb71tW1ne94SUgUHUGCl1Nud5qVdjyieehIns0MjnA6BCcCODt
O0Q22ZbFhCIX5oGOKR+QsLXhvV8lVfra5m6kf1jkPt3PBFcXiXWq8yrHD6mUc0DDAMD+ONN97p0D
T7dqT8e6t3vqQE36e9d02fToJBqSTllQOOUX2o1578JrlFHMFCgYkh08EbpO31FKFLsbxrLMfmaT
cLM7N6vxfy3wSvwniOXDwmHEt/D3aebrYM/QxAuPvUYPNdYkgbTUpgTeA6SFeozC+0TzSHzlnmB2
n0w+0w+hwR9sp8KAE7aB5kWTPMEamjN4Yw5Bv0+r0sv+yQFGgTp66nWdeCgZ9uEBg+4uOBtTSlAu
SjhbOvtSQBn1vpkmOJPkYSt20jpJjxRCVB3f1BHMcN8UY6z8Wo1+Xj6Bru5nu4yEOJ1e65bsOGmP
D/9KmjrdU076rLqD4ocjTqyosWPdVMr0hOF+2fzDIivZfUjQsf6a22iA7ArzM+dFFF7Z9BtT8yHc
DaVkUD7kfZm84q90+1hW/kT4pmdOCCwEPJfaA/xrghZ8pxrGCer/OLqS7TpxLfpFrIUQEmhKcxv3
dlxOnAnLiR1JgAAJ0Yivf9tvVlWpqsT3gnTObrN0X5DBhcf6NltMlNUWaNP0k8MPyLCG9AqP8WJi
cZ66Rdj7g0qvLqJtjf0VH3li7kM6zZKUq7MxhLuWe8qvWev98OmadktQNkVQadOSno2XfkdVx+2E
REly4UpguEbI694f110YdPWVHS4rXfl4/5YFTQuJ1p/DwUd/QqDaRO/ADnWB1aMem/YGaeh983NN
Oe+ADw+CJwUqYZsUU15/2Oahx1Fhrjt+pvbZIR55rBvRzMjSHhrWvw9NmLMbta7spJ2Cy7Pf8O9X
w3GMTc0R8GefoUmGcKhoCWoRLxlZw4YwyWGN+0ssWr0Pp0Pk83AHPxnMURFPtfeF7BbDz7iHEI9L
hEZc6TYu2/CVdTzhl2SckrjQq0En/ey4cxVolZ58Hm6NlrMhkJS0hXPZGgquUNEkUWcQGbhuR7t8
jAmCKZ6Gfuhwu+Og0TLCkhFbeTPDPJn9nnvciUdxkBH3k4Cwsfkjud6il8wSstwMlqv9nCJ4PL8j
8OXmf9sxIeQ/3yXRcGo59c0vStyW3JsstR4jMh7SfyvGi+yq4DGzsONECUn/pHHi3YUeaYTM3GFF
BRdDfob9ytZ1RYAVXRPqflooG+LT6raB3Hc+5vvdZilWlAKe4bz7WPzSiIec9LN6R9AuWZG+mm1z
818edBOd2mZL+CnJwi7vNB1NVFoaCFOVSVJ62/toi86dWyy7lVCG0idBJjPxgmwraeeq0YnYUEWI
uyT+i9IQTPP4jUyHLH+8HHMomxTKWRR7gkqNsxo0EOsAyqMcQJeHlHz9PIDxdh8t2CH/4Q8dZQXL
Qhv+A0ndqVc6rlv3tfQacT3IZoz4wk5cUwAWtfcTye86hUP2OYG9Y1YXE8cq30rEAXl7WZTdqbxM
UCqHL4OcT9wOmtG0qcMxCqOLvOcTXAr8MJqBClI6ZhhGkgn1y0ludVMMUIpnuGybZoZXnTvvGOK1
RUDJTqXowMb0jEpcv7zPOt52dt4OC/UKtLiwDv9uF2ZRrcGX1S61CQ2k2UUeBgkuiw8kgvvIE72f
mz4f5w4dDJxLUmku8mi4QSDTQp+T1fBtK+kuuP1oMWLCMEk7ojTypjwdQ5lq0puj6HOk3d+wfUWU
VpWvfoAiWiCIDMH/Q9QBnI8MshKvRx6F7pJFA1n/sXji2XlDSON0Vljn8wqLyXe1bGZazEu7nhXT
J/QdN7Ivgln5AJHpeoRzz7cueY8aNcz1vuTpP8CYA/lC4xztLvDPdfgA0wQaKQT/J9HOYiA4pE3P
PaaN/FbIJN4vM+QZe7iwg9CbfFIDMsC2zXSnBvtS/N9AO3nUXEQN2FWZfAsHwhyt5G9ukviSpiRt
zznD9V3LQc9sBb1zdPJeo2AiuR/3sM992RxzgtwNeAuepJFD/oOYdbUf807DNVrcUMtt4SWcYN8h
qVr6s8AU5X4juw15hBuWyDw9s5A64LVq2EVW5zRvhS8QXSGG64bBEqeGbvVSiB0xrjnDfW0LDFWg
Qc6hg9n6hRx8l9EJjhS73xg+6vY5IjMjaOxMEkxreHVJGMsMFKj6IyNq3SXX6PPN0/GqEh+DeB/E
+L5NIlqQlH10GjXnIcmvjMxAQAcxDxDJRwCW9J8uNNAnHivqwm8wWHP6yzvcXI/t2JnkpZmOuLuu
PscDyPfuG98GxOfNeXeRxZ8k79JjueD727tnOJznm3Q2+nMfNC7DtjkucmTbvyybFTS62wqN9RPl
zbDcZZMK7SNF0g97DPvuxI9AwxQuaL40EBasvWL0NutpCCdUQs3jlyAkYieERoBdShcUbf9gC6JJ
fzTSuOZviz8rfMkdWB31u/FZxONyN4fij4cR7TgCLel9jJ8sRs+7imF71XRO0WPB3bzu35kqMTws
I2p85TWHXvnU7qPN0QO/Iiw26dZsxlmxdxC88EVGGCh7NGTxaCq1MIhMqVeI+N0rdJd2JeitMC76
sYxWT1tNBAag6dL3LZDhLMdV7bMmF6p0YogohrODZZ/NsOXUlnydtviBrxvT12RHbwio23U/HyZt
f2StQa46fsLh2E9jO6Y6h4tric19mrthQvpCu7LxMZs1WkqKhaOkDPdz5LD+FjyS7XFvZlD1Y9lO
6DHEP4+Qf9UzhXUUFwSOP4SgNIgSkbMeKhog4P5kTYie+ZE2J5TeZfPtgCndHzjREgdfF/I45Cue
WpLit574dkWtBlzhMTq+4gfibc6GohFMyDvOc8Q9IWBmzJca/+MeAn68xK8qm8S231tcChYp4CB3
qx6BePEzBgUd10foAkxhOb655uWgfsUE7PiSPzsxqe2MsunmLs39jBxDJsHRUtlNqFDohDkj5IiS
xwNjoKmnBM/VWLsYrd/2is+ITRYD9TfKpsga3YOhtisCyFuf/dlIm7xtPMm/sJviMDuJYEZerEmz
L9WE5LXPwAE/aKD9Jz/HSWhKRP6iGKnE4UPXULcb0tbtOV0AD9irRHmbrbGNiw4Q9ELN9qomJTdf
WUO9lagKOHKqT+nikuWJiRm4IWqsondtt7wBzIvFIC9pGHSXv2Exzv0tVOlyGEskZQUEhLSR4xG4
DaCfKasUaNSh2L3w92qn8ceMmB81lXsbtUlTJbCckKwwLYKEf1mSRlsVUZSmdkV3bA3AkH1roW70
DSbZpWjTuE/qeZfN9DvXU77VHd4I9pLjh1huhM021n/Hd/qqtVNYCpSqAANFWfJ6lBNK5UiCbXfq
14+RMkLOIU8apA5me+SiNxyyhrubLEWTaH2obztEIVyyp3B0Tk4uZ94ppu7D7ii9bIvIF0hnBzmo
wksDLH4+wE0yyDvazt2ZISUJkoIx37/PDfCGzHWwuHhABCBj+q7EBjSROt8WVg1U0qRyXby/Iw4u
OmdJkj4OS4iiKtrx9wAB6ZeFU286+da293hW+G2ad4JUxIcIdtuJXg0N62u78/HHghLyvUgRqYht
LYEEpiDgGUIRU5KN4pWn6X5jURX4RduZbtXYw1Ni3X4UuxT8OV+xYmEkmUpCsBWeNU7aBu08aKWZ
t+5ppg4n/N4cFA4Z427xds2kREtfV6RWHNcuh4mH+wOWxWVbLyz2GFB2h0LCkJsS4bju3E4rOoHY
MV9myppzJpvtptU4oHKyjuVkRnZPCPAaAsEKBjbEROVp425RvhTX2exIYfu2KyEv3RDNP4/ndU2n
93mdcWiNfVK1TYak8AbHbmSGrKD59tN50WEtSzE4eWzcRz/HtWpxZiwJ+MrO863Ix1QAgwfegdLE
N6pgffUNijhwUDQ1SNQ0wWcQNSffxQ4b0+ivIdr/ekSvYWqUWNhMhj+PHrsdnUtzg89fJmQuDdRB
tzlGBGwB6fLPWk7+m3ocH5AFre/9iLhsmzr+xN3U/tfStrka6ZqbNrcDzhM7FzSyHGkMRNZB0wOD
KEe2KyKRMDYpYaPLpv1SBdtipIOcwf9eQpsXUyNaREqT7LWdNdgDTnFeNYm5dBOGwKI1O5LrWGSa
W2zVmO2Q8Hu2q+e3SSbGqWA4Gs4SmDfkCJR69W2Ozc3tsLD9T2odBmAst+mT7UaNsw816F8ds/Fl
TqPwkqJE4oy0G3RQ8eHAhyahxZJoKEPVgp3+DuuW3y6czz8kKovx5CcaTAcSPAqFh+FkmdxvsR6D
S2ilqQ9B8aA7hPz12oWjDMJvJxNZ6H1j5E59yd7ox1ZQ+WvcOl4ka2RMTRUZ32DNRqZbhxAjfqPj
sTtp4/lSEYRm/GBSTs9QJLKPhkz63yr36MltHIMZSiL+g1MhoveU5+pxdQMUq4kSyBBBOU7Vpwoz
QIDn5azB0Hx4nIP2wg9KbIUU/+bcMnhFynTqY1UeugmXRhCp6jGOUAGUxV1LqmkcEV6fz2twQI7a
Zag6XF91czSBvM9mx71c6D7EtwROTv+WML9lt4KtkUaNmolmSK/TNC3mQ6gHemTynhLefSOnWQ8M
yYS/cRzMO9+tuudR1h/47rAiYq1cgSfgnoxqn+Xuhz+SkRZuoXP/r9FtN5UxZqgH2SY7rySYUlzc
3TE/SYIR0x/tchOWpHfFQHIrH0BVTSgfx/gr686n8jFNxCCqA+oxvO095osyx1X/wRHwcUVA9XhK
eOT+QZ7mDkCeW3OD3EiVFQNmVVbi6UBWeA84ti2R6JM+UjRz7OW2mniqMsL6oehdtLFTskPqi04/
IfISTqvJVBbWO3tFl6xYa7ic7C3SClGRF0Ev9awSO/P7yPn8M870oEreOQy0BF2J7/GUZniKsxzd
P8nRf48p+FbHus+D/40Zb/7ZHKL5Gq2jrCB5JJOSbylGY7UMa3Kz7Ngyy7CKdcHLMse/9AjrMQ4F
8uFAz3w5kGNPW74EUcRxh2cy2g5/v22C32xKqr+89+wPRrbs5xAbdA/iElmj27Cp8Z9qML8VKHcP
bSUxJz2sx6xQwLlTcUvknOAw93Py0nlMb0WM518VqASTtwkmEFXadkjmU7PPx3BC4ds6XjnkrsiS
+oZAMvxm4B4S6CgwdxqAGr1VfYlAkzH7qXOZ9pVkC7yoCSLp/68TQEuXZ3EnTQGDZHc8IR8GJ1ue
4vx7Oo6liX7t0D/fMLf7ulvUzKsj3gG4Ir62E2BeNv8jmdqdlXG65wyx7Gjtfj5Ah16AeGA3w6EY
NwCGYOa6sz6O4WMeQnTJGovzQo2WJz+VnMTjkezj60g0NvAj840r00wB+4Abbj7Q8tPvs/3R8/T4
6327XPY4n1MIq8zwQn0a/Y5Gk51Hl3t9u1iK8Y+ho3u+hE3rN35oCm0b9tnnzUr51R5d313SlhxL
6XZAeyduUDRQhKQ37z3i1x7FvA4PU4ZIurqBDcnVwCz4Wg7YQeQNApvCcsF/IW4SSGQGmPcJb6uU
OyQgHbG2yJLNYwd3I0fkWaniTGHngIbAV96l9FlsAV8o/t/KovB1OB5jg/C1YsRl0Zx2uuPKGmEV
G2432W4fms0zBEqhTxP4H9L8HKcOnk0sJxjC03lDANqquy0DNitVpZIQHTWsInK80UePN7UD/Z1c
8bkha4ShLPiqBSIyt8GT+ApbdPoRLRuQ9x6Dyb2g6Ho8NTHqxq9Z143pdUDj5S+3jGv3lHGdDMXS
HQNeCNxs3F4BHqiudhkAsssR7SsSSheT3zZqh6omgRkTqDZfV/KI2Sv4omtXr8p83WONFa5dQZpZ
+n3/Js0oxEV62f1MNSSszyhtVtFzhnCGACuRHfczRJvSn7qQkadlHdqPzh9YpJlGzlA9YEwCtUJS
8hexn5hAaM5micqNCWFCsXOw8qVxyjx22jXeK2119ji10frH+UXTC+tGUWPDA7ASb+sEETu+rA9k
89Aqg407waMewIkOHJOBw2I2nnKxqbNDoGlWwL8b/UXCT3YPRCLn5wD2/woKxLR/6eTil9VJg13I
NeZuihdjnzJF4ysgyCeFBK1HIuPjhmDtHpCvOIKjc7DJA2wcjKLnYd6RYj7oRb5Pog9tERO6Xr+j
otIS/hF5PpJNYWU+DKtjOzsM+ON2N6Vtii192weIAXcmY1Rwk+mnneZEVJh63YjMmRFaYRvWDlcy
5INjMXVJXo8AKkVhRtJmL2uqpvuE5K0vZkyW301txr+oAeVROF02xNuR/vhUdBGoZlQCupYpWZ2v
hUBbyA2zOPqB8kLeVzA9zBLzU4RhLU4skn0Lz3Sqqp0f41onqRDtpeMx8qKAjlJz6lJltmqIuRbl
JmNW8XlDQkAUeBgLroHYoEvtu82VpkjOYXm0l1Ga67877TqYX1sdr6c2diO66xBLdbZxkCeeDKIt
IkEpkOZpkjESDUfjr8cwBVsNY4BKve/X0VTGQtJU90CfrtlC+SNwa1a1PZUPeZPiOUl09sZ9ArwK
LVa8QI1WY95k5BFe1e2ix6jXCuLKfUxbSP/ANn7/KDHSazaxSPgiCPVnOnznFpkZkUU7Y8jaX5RH
JuqCpV/NBjTLKtzL4sbwm8Fzy2B3BIFQbg4jd71ojZMggfIwflJy56/9cXToCWym7iXqEFXzYPN+
D1jWN1Stj6AmQs2aaAc6iliWCbGEQHFLvHjZUMxTo6MCTFp4GaUNSwVMH/dAsgD/gyw6nvw1ln32
IYXqhn8HnWDyxHoJtCCeRnxIkEzI28bRNimHIR3goWpUdDxZDiPZ2Y3RajEhe3GHbFz/1CyyUTUf
EOhdaSiakNmUiQ5KwsbKlx0JlSuCv7LmFcSa+5pIFvIas1R7YT1pz7jncTNJCysWcLH9RLE1fjML
q3rUG56pwsnQs1tlNzXfBJ3xCXwacIbLIoXZ674N/YcF2F3LsdG/tpSv79SQ8Bmw2NwAgMdTh2bR
170nCcWomkP10DU2fVyw2lzxaoHgDzS16PNxCMPGdtNn9KZXNJpfyZh6fuZm7CeExAodSpAD28OQ
ttzcgsAaxO+wHwRknMP0jQPDmS9kr4a/7lCJhCFnJa+tBDsmtUXVOu6S2wVtrp9YeNiM6L5GY0IH
GfPlucNTIPOdjLWhUwZemFvsvc0Y7hif8+uKnojXHK2cScPSyrC0Qx/enKKtIAkKM4X1n2Lc5/Ve
NqAI64GjR7RLeXLNLXV3fjPsrOL8mErAcohBQBsjFiILJd8VljUJgHQkWEGzGRccpjlEQZk9dYAd
AJdCTImA9nNm9uRToas6KtYI5IzX7fpv7YAX46hfkWogdfMWeotIOD/N2VjJyK04eDbr71m0638m
FRiC0TWasQJcJliWTOrtfvKDRb+Qz7sfe6TAcSKQ/L8dVxsu4xndoWzYU/DANh9uGiPIS4jo+Dmo
KK7XKRlrEoMra3HG4KCjmAwpmsFrmsTy5piW4bRR/PYk9uo06xGYn+hwyRiQPChuztUJsPCEKONs
1WiGB7L20nUCm5g8NJh3Fzf3kx4x8q4dMjXWtrNV4xjDrRL1sInmyXFqNIpIwVl9h7KtAs1c2bC+
Zci260vvcIYg7T67h615utCASl1wO1DZYgMD3Q3SDCFGzAEEaCR9hwt//S7+kM8QDuSV59lW7RPb
fi7RHKoEjPOLzaL+0bBOl4A5x4vKmugNbzu0hHGO+gKgYeS8NC6uYQ+HDdlqee4pEjAKpxusJbnM
EM1noLJx5hgwwgVovPmmPgixwy3w7xGrm14enMnBQzSYe+H+F+6SzMAAYif1/UKHpAAk+t3T6+d7
trvUocl211UqUloFY1/WOLAqoUhxhXeUXczY7JeUgIwdhhDusGwERKf20dPK4Bxoec+uSFfJTz4y
xxnxq/2d75mo0dL8d4BUrsR/ijzYyX3HgI0d2Yow6lCNYhdPXcvit02P2EJRrvcogI09TNqQv3jY
aXWkCimAdG2aakekD354pBGOVEHYORxN3XTI56MSmCE1sbwA3VQV4vxmnOJR9AGJUANAU3+QwM2Z
b01+WvPdfD8X6WeGqNRF1QcFPAjzQdY/q0z7ExBp0KLNvlfUZcs58yGLCt2sf5Y1AjTTLsfVjukn
Bu4vKzf+gkz/UC18iB/2FpzVBpz+NZYxTMdRl1Q62sU1Fy56mDf7gbDUqe6sArsiEc+czqD2sILA
2Yr7PH0FsoCC3s51KAxr1AnSP4uLPLRfSerHC3BI/tw7/zpnvX7rY5725YIZ4GzVjKDSBm5yr33+
QtD9WR0OeMQp4sIUHSRRCbq/gikCFDdQQZG/GUQ5+DxXVh2Qh0G+ogI6ZVGE1rkSQhYU/m5s3UoF
8YTCZQ8Ze2U7pyu7oyNtj/R70hpHPtQ20L27IVk88LSW2RiVizqUoefNL7gIOx6Bj3myoY3lnVnm
hEanwNutAyrlvTwYXgDD1p/rIfbhgrEt7D8ApbYjyCpkwoj/1Lymf1mHMMFHRKNmyCMieXD/dKAH
Ckz3rUPZhpqVTe4PceT+I9c2Hm/wcbf9X5ZASQCa203qMbEdp3cHDMtVKleT/AyUHPYm6YhBTDj1
m7IvAnUWDtfed9QLNjpLtv/E4pT9ypERYEMBKyVx7/mCX8C0gYCkrfAQ56hySZGqfE4DEb8X32OG
TrNcPoD+7Ejt1qH5fxByWyeZ969qW9Dmss25i+pmtS38kQiCxWiZer9hkxw8migKNo2J+oDRNQXn
1UQp7x+0bOwbFsoJM1KP4wYuqf4Ib/GOyPBnofNNndBMSeJS9Ha6B6iSQM7QNd30b40aP7xOLQvD
C0FpgCuFxsW/Vy7b0G2v8bK2d+M8WcgECVqesXeCxkoLXMvD8Dh4j2zpXR5Aa4suALAu+404UA2o
zx2HGyFoGu6geW3kLx+NIX/EtBXrt7CxYyqOJZ22Nz1YPExIfUswttGwJe8gXnPyBCVKJ/+p3A//
lgz6+xrhNCPV1criHNssQgrEdXQLoSWQpiN6wujjZT3nKnoVG54SBE6nnbIxhAkIOGsKaRFZVcho
gWsg90gLxTfE1h15sDD/L/sPr0DOVHqG6CkqshFyW1Kz0e8GtG/cxMs/sk1dGtfg88aU3e29kksx
czQSoKCdeFeLhkTLr45Fw/YlACnlSREit7sB8xgqp/fS4loHpozrSYP8m/dJ/qRtBEa89JLC02Qm
NeematFvOtz0CRRH3zHiwjf3IjBDLpD7uHCdXTSbscpmk/fIgnVw+2cIvZjsdcuIxFgkc378TtfF
yHKLqRmhQVvANFXGiGz7TwHaos/7EofJVvucLbwp/Mocxl9ODvYQacy5IK0TKDTiFJ/QWsD64rap
QLjyfjcTmlFzi50U224xJGg7/WQwYrH5RFeuD8h/1AjIAk1vmRzdCYp2YGBLLHl/b8GH9X9BYA3H
zxkHFvvXEh+DmOS63zQqjPKIpQazQgapHLitDj876myNzkl9ED4M2J2UjzxEoweJgDacDb5M2V9x
nmCBuwzDmBy/YrlmU0Vnn+vuBWRB2MaHPE4yE1f5oe3xhxPJ948+WyC+pnvg/Z8diMBiT5pSqU5T
rnc7lXPCDnsvDxDYiKfjCDffAQ+Y8yFXQV+mg2I0hd7J2xJ86HfmzIEfofA5UqbArUFR9g94f5fV
ePv6fK1yH9w9JOP9cE8YVrPxhLs0Q+hEszDsJ4HinMAnbfrpD17mNr2PfaIRNrvRLT0RJNfj7e8s
VeVK5hzR+l78kyrWHyvmn92fImgLEYvfUcgL5HlK5dG/NHzGdY0kGfeEw4S3V5Bbhv3ocr00j1vc
r/4+muI13KDW0J8IfJmmgnKc1S0eN8wmq80/lWg7lJXQ1uIVlRgrvrOJfPRmcGaPNX7+fqm1GUhf
QZZEa8LjY3loUgA6H0wefPoNxVfyael+5IAWQKAC1t7y9I6BpMbOAWoDvnPuILgio+hf8kmLCIFe
POYcVTJx4u4BNfa/FEQ2y6PAehFKEKOZvVejzvUpULy/9SRAAhd02Y8pKa1KMva2jX5DfgGJdyQx
Akh/DOO4HSMys0Dylm0L/PUpguqFnUAxr6ZAnhYLGEh2e2sTu+xl0/SNuqASFz6bWIWoK/DyRDfp
mOwvFrVN6c944/H+EQ85vAIBqWwLwNE1vO0JWRFvPaGv9H0lYjz7DYo1Knl2FSgbPgERPDoYN3vm
kZsc41UCkIGywUlnQLBFghhegXvsqMZRQDLHDpX5y4AHIHltOgaUaOqjvrRN2z/NaW7544xpF0OL
8ssOtrA1N12nYU/kiNe/zuPB/zKxx6qGYCP+lfBs/SHxzc6IdrbhDig3hxg0i92Lg0Yg++TA5v80
Dd6Wy94N21AlLAUymMUYBa8Z2PcUHs1sfU51im48Y4a8KRYWrw9bF7XdbdupEdMGNctHOgm6P8S7
mH6Dy9s/TZOhVE9MjYL4eklTsHqyq7AMwFe6iWbNS6TSK9SJpCy7AGbEXy6YhEE14cuShT6i/n7q
c+TtSrOeWZ7tbWX1Bhgi/n6Rx0SADQmT+602f8CtAzodd8U6IdIfev3uO7F//OpBFH6OCGM5fhwp
s79DBKn4c9t3trl1rovcbRyiVZwQ+KddDd3kMVVimA0Gk42q4YEFtKmWgwaIcoJ9qI1eOPQdA9rR
OvcHlNy3zPgbrkf5xT4uQPR3BMaD9Jaxa8DESCTfb/q7kIMFKsYiJzntcKGyuHkEgAsjEOxEtpv/
Ea8kqRWkLBi2YrGIrhpYMOQcTS5KfsVjM9o3vFXZhnTWAIBrs3HXPwrA2K7AF2eyr1lM3R9NRkvw
DB2LQoTrNvFbaMhwVesZXhouOpuVR0SSCwRK7VwsCsCCn8fpeeWJBbjpIFXQTzIZU/kCoIq/AILt
5CdHgM5DvLTrrxGt3c+wTEIkTjjOBxjllhlnf7T00YvE2fWcNrvMyixbWV7zXXVQnWY2SvXthm6S
/meXTgOOS6kidtmwgGUXtD3L+JRxwCMnKLw0cnTjDRIVE3KWXpm00PhkfRuHHxa/ujvUOo0pzqUs
HfIw13p16JahUtrkFX0X6bCf+8QctOpgBHuSfowRLQhVEp6rw2ywfAURAM9uiYBwpWDrmI2PKnSq
+d2zvmV3AITWJi/51ORpARDpsDW1PGP3ucRo/Gi6zV3NqGkKEtpZnEtLK+Ybn4ftFUUkVhURS2bk
6lsD1mEExXk2YZHXzOCkv6xhmbcCsCnXIDhwDt1OYT6SW8hH4+4HkpsHaNoHOA6gI58AVP5ixzKm
9SamFH+MdVsdQnI1fgqujbjypRl+iH3LXmPBxc/E4kkuPdni6F/YJ4W/ZkPzlXjqfufxmo2nHQzW
Wqhm2mXdH4COywhjGf+b4OxD99Ei0Grykm+cHfVq1Gzf0gPM/6lHt0/zOWDMyH4eE1ufnUz62wij
zss85ci7A4WD76tvWADHsCxZEUdpOwM4zsKMp37pB6ueUmSox48rgQ71rm98dDcZKFpwcw7hYYow
VkGc3XZIa/AKnAqUn7A9GdX3Ncsi9d3d7g8GtpxI+jpAN3cdUS0gnwbjVLlhSygmLNOwUjIuLm6A
vnMdIvuLoi5GFD3Kjh4ngj6dJ4ZTUVVH68f3/3F2ZrttK9sW/SICLPZ8FdXLfZ+8EI7tkCz2bZH8
+juUp1ydyAI2cIB9YASWSVWtqjXXbOhMIggAtcWtqwTEKa7TPGuyVVGqKYO3lMo4wE98pIgVho8t
sjka1Cgvnn84kyiha9ltf2TLG3dZ2+rRfT7IhhAUt4zlromz+nj3Z6ss5skEXpoG034YnS6Bem1A
8NvE3P6RHbrhNMN9Aat8pCPxy1XdGMMNohT7GpO7eudzX4BoQbCL+QCjZbSWNFtt+4JPEPRKVzl5
9pRUoV6ssDeAsQN7dpSvDoYHHdytarCTK+h6Eih4qLvwN8MD2f2g7XEMsQiBWq01t/1ZwwnCyN80
+GhtvsBtdVDkKXuSEynjXKY4G6bvQHtkllVtBrhPQwnOnJcMHLWeVVulUddVQZ9oQm19Go73opA+
f0FiQDZsvAo+UZDMto89OuUtu1Z0j+atIthPJxxLDc7dmDtptq2b0DTfxjSJ1AtDqq4G++QN5uki
JjljxkMYGJehrmWDy05DIUJ8qeeZcbiHY+srJwgJyomCwbopjjgIyVAy8oBXIzJzD/QBDqG1MIHF
R40FrL11LVn8VnCtOUnEKMadKOIYZMGGOHQV97VjHkxHtdyHw5Su84PNb02ruIVXuapETg9rZbkx
rPNQFs6L5Rc4Eyy4CCgnKBxkcewmBWIkwyrfmJ5Dp4f5kkuoAURSn3dvJDObOmrMX6gJwAg8oxvS
7ejFfn5AWBWDscDRslZ2ZY3GMzLUTlgbhSLFeGsamSjCXaDaHsLayPOnWZNwpDCMcdSBARv88VS3
m/Qz6/Bg2QwtR+6b0VaA/IRF1tark8FHACI1rWE1pRnXgAXE16M1Wufa8xqkPOz2xHVMn22SYx23
oAawv13YxRAEZBjFO0gpmfbEdB8y5ATQpu5dr9LKrZXa0lwbkctfKCwFxAUXTclggrS144W16hdi
J/ZYAfjKKLriaH/GM8y1AlZla96SJTnxAAYclKoPosxJ34XHMwVR2evjCw26WrVdoauIGYY7a0tL
JVU9LuO+4dqs9WH0nJNfhtoev0MzWoJj+7jCZmXlwpInLap7BMTpczDOssoQ30T2dJuKJn+dNJE9
6PAFdgR22htTYYfaDIgYMHmV5qFodGOdJDORNiQLDQ+ssvG6cHXtLgSHHXahDKXkzkku2aLAwLsO
BMTQlYSIxHW+dKNxyf/PbiY5VK8tejXUFqkoXHgWOvm0YepMuA/Dgd34kGaek3qwr9KkNj9o4nAz
mtnMhBFlw6R3y6ank7mmLiAR4W52NUq/SH7TUFqSE7COyYytUw3SndX59leeW0797BrTYFxlOMIx
5q+xG/tClgqyPNjF/AkuMZrbxvF8HqG16WaWllOWH9QAXb/Fr5AsXRjWLkwX3+rRXtqOqbKPoitd
6whVmI2zYszmTU7AYs+/DF2hrOfmmouIpOqss3aSV1e/tOPgp/AICzIjsHMAsDJWlqEhxTKzHGqg
oXuhPS8a3Q/1H6bJHCriptN7HrgV1S5aAMFDewkI09SLoI30EPiXLxX+XDCZ0suv/L5ubGiLwIfa
M/92sHajxfWIt+hd5U1Zku/RmFm4UsUYvZh9Eb+jxwFgtGJbucummWwAM9+yvP6F+ZdVHGpfiz+j
NHaeZ5o6FpaIbEyLRx1qcDGDs/UVN8JsHmYXMrLnbz2V2F8p5GR69bZ9NtBMVOu8dUl0Qys6fEVx
hce7M7fVdkp8C4ZUEafXfd33OFN3fb6eh8lrHoq5TzXYBkkU+4swrhryYPwi/dCYnuIME0deu7Is
f9pgbK1Iki8zrOPkkd7NRSWP1lOYJGtoQVoROKPjfULwsR7qsEowAHQZPXmxQUvBH8uUfybLBWWy
AdcDeYJePTEw47qnRa4O/EluPRY92WCG2x4r5vDG1Gb9qLLrChMmr15q2rVF6mjxo1RtclsUhUs+
xuTYT3alNJPmSPfkFWlmo4MfLKjwV5S6CGzmgvjH5sifYTLC8G5vASXma0PaGK/wAudrDQ4DV5hU
zdu2tcO7bIbT9pjTKd1Z1qAY3qJnwjqpHecrQyapu/aYL/7k7OtEYBRjPCULCKbzq55W864MkeF9
GJrT9Q92D2V4rTNEj2691Muzm/lYN3Yuyqpnlfr2o96SIErfT/OyGfJE3hmR7zLOkSl5ULHlJ2EU
RGnkTreaVhXorAg4AYwZ21y8WrVVDQCrqsu+fCqU/IUcyvW2tgOf0wHpS/inBQ7Sj0y27PEtkiPn
hQ5A0C7hOrbmp8GD3Rm50cI90UA01jMUPEQiZl+JJ/SQc3HHxViND4wiiBmXhFv+9gBOAPFr1Em7
evawTCUfzvg5wCxeujGn7k0B9eoJfjCLrDXSeibFrsmqx7Yvu/KJcCA5XHH7oZzBEZIKDwMb1noq
ObhM/HlWmV8wM2mSijReXH00DRNWH3nYJDz92qs64yPsZFnvXZpDGNNVEX9NsdKvE7i+7cay9ai+
0+Ch1gutIMFx2eXtyE1ORe1OznP7pvKBO9dQN0N4z9CsLWFKaMkNMrHo92gaHEJ5J+w9V1amoFDq
Z2cHtXkI3zgCUVgR1Dwwayi9EUmpjbLAj2SYXsOONwGTclRxOMPVWGXiuZX6yyrVGVunakrlg0aM
CmJNq56uy67AgcNoMpdrh263Ym0PJMHcSUO1zXOE9NNaSERDMii9EJFf5tsOHbvez8ai6UKyoXsV
M9vHlIUHHRy7u057uA4rI4+rau+FKDuwAtAqwmpCLwf9sQtk3LqoYFJqQ36reF1DYFllWxL1N01P
hT5O9tqr4Yd3DJQ4hP+M6cLKaGC1TL34iBxpf3GJYlQ+DXm7ljWsuDUEIm3a++iVlmFlmp+F6xZy
LcB2WRg0nKt4zAyEJ31fvWpo+6alR4Z1BYfRpW4woCjpTPEcqEJ+NNgLUBSrIDgMGAAWDh2QqYqU
Bn2wMczHDSuKUP704doaw+GGKTs+OvhhFJIMD0mjyeDCYWoZeeWzN6BnWRm9mm6jrpfFqq0K8ejo
sfmeoj35NfYWYz+MogZ1g8NeLd+TUIABiQkGl49//28dFsDKavps/kq0TKzbzuq9W28QzPw6Leuv
mghO5L7XNf2lbcO5W8W2XjOe7ypX7uKI+U9JwxZ1KX64kvlYIuOs2aCK8vLHsSh8sWqnuLyGxaM9
GxUN4tovLDJ+OMq1PkjhIkRriL72ZxWHTrkh/gcSRuyNFOukMXL9JRWOIzbNkNPlTJk2owGFgTNz
VGYFK+xm7LVw307DyF2h6rhPw9m2RTgFpFGr+ooJ+MTL9huozvi2Qt2Hj8vCB6FEwLRGMGrKeYFS
ArJ/03X2TnOn2viZA5YHXRaK4QFVlds9KeVxYZtLzNfu3Xqcx0Vaa5m+KnTPPOBP50D9wsjklrGs
l13locYmB1gJZXtjt7UcO2LBxLxGRAtda4Q27y2x8hoIpUH/XS8hiBkSEMHVq4p/GpVTry+n2NXV
D4hzRygviaTGfa8qPRTH6LevsrYezJcCrMenkpH+CCcjS6fXKqY7Sq4rpzWZNxS1IoMix0xm2rTz
xKYDMk3t69QkCyZoZlXDW/AhzA0PY4dnNkRYBlN5qFvVGEib2JhrIC6PFBU7twk5qTyXyfjCjopm
PlQ9Be1hpsbhsOroELMCpABzc4ct13GM4tq2/6QXetMtxsHqx6taq6Z3m8zEo4lumfZr0qFiw8eR
jFHzjchc2xkW1BCXO7Aj1NJoNZqHfG7Fo581zbUzenAnj5dGM3AQ8j53vuO9TlSwDUBeveeGOt03
owlVcpTYq0zpbd8cb8Wubf2qAaZ/RrBL931tWavJcrmVVkw8gcGhqjpNqK3Q46lFgiziTuQ0XaUN
E8D2GkZFqnPylZ2nlYecPuwZ8fnZ9RRX3tMQWf6GJsiGF5AagTAo0gk0vreIkhgFta1RwHKbZsFF
KLu3jHH8zdhBBLI5jrDasDCApp3srsC3+m4mDJVwl7JYOxncs7aVmb2QBN9bS0aGxt00a9M13VYK
feaoBVgkSrY/mpC+YhFXdvxuthVSrSIhIGvspmWUO9XLWOtw86xhfGV61Tw7BjqURWYX4ieesvSc
pmJWVjhJ/4QfGTnEZtKMAVDHyNoolboxvKl8K01Y/5zVLnG4qTcdkrrPXqysUj9TnASaIGZXkKti
8lEzOsOr2W2gB4g8f+nYcUs7drKK4Wfv3qMgER9aMtK9ydF6mo0kv051zI8XOZmRr/kEJwsibbkh
vke78rjabNsaItNign/7VpmGfKjV1MDM42q1tigHgIGItxYpeWZPulZGP4tYkXGEtBe/VjHGy8w3
xWOlt8djyxuydRNpkGMLs75Nk5RiM6E8/GGNEl4sXW70yElbE0Awz8uhGJ1PQ9O5Q8NZ8wJ8Yjgf
6tbcK0Cv61YYxptpZeNd4cIe0qH0kgttgxDAng0ZKMGdvI8axCNoFeSqdxqJJNqI7nz+xJvWndvf
6CJQQ5hoVBsipVwkIR4zBkJSDk7lAWDg+je+cRttbrqsLLaxKPolWlT50kFmfI4G4SxxlJnWThTl
iL9gwZCUTRPerDLNOEbOlkN7k6BNd27gCsrEWGhi1qoHQ3XGT6l0u2QSwEhviayt0dekBM6BSEfx
lKdgdYp1Mq5116yGH6CbZBsaDAurNcLP7q30pjdI8fAxTCQB9cLhKLtBaEXceFqUzrDSTYkUWAfj
j64xL3SHIJR1vWwnWczBgLEuUvw4r9aFCfsLH8tGbWaqOMnLWS+OAwzf/+l4kRavNa6B7EgasCMm
a5XzVugDgMuEMvmmwtBnaxWxty51aAT7UOuQJTECfUAiD712MiudteySa0H4dGGu/bYHik60BuiK
bihI666nRPfdStAnadyQ8nTbqCPH4SiNXTd55tAj+VbaB9S1fjkgUdhWrRp+JRNcUNAWZpigZaZg
UftE6dXIXokXB+uptbKGC2JK9YtpE44SBi0DnG4mgZikWZImt1Y5BDA3nRCZhHGDHLmRYgG6BTMh
D9VCG5owvUPEP2/raoDpI0dtz98FR2OYjgRIHXlRMYpqFbphtnOg+uxxNVAHM0azMsYwIVp95Dww
pgaUX+JVr6+Y0cE/CrG0+WBYr1r0IV39PODP9ZlxHP2KzcRf5YaZ3zZ0na9NilvVOKkp6EVTbArd
RWnBrVYrllMWaY/S9quvKTfyVdQRsOQOWlMGhtuYgTt70F+gsTQWKpUQv9ReKz5zNMvPc+iCVNud
U3MtmSElhTY0rzQWzSr2BgaxoaExi3Te2iEsAUo9gZN0mkIVk/amBRlacx6Fd607Tc9+aRWr0JDy
GWzfe+pzWN+MdZI8Xw/En6UMb+IZeKYtHypsT9jpMKq/lEkN0VqL6Toqmo/ZTmemx15ZBS5khgUO
ZuMSlstAwFrRRDIY5KDtdUDhZaN0BULaGOIQoYzHuSiCw+0Z8GE2GM6UBj6qOcRUYzS1JOj4wRFD
Rxq5HFzGzLsBwGSL8Vh2byaWG2C7IQNEbnBG/QpawKhFlQQ0FfM7l2Immz5jnYQGAqMrA934DEp1
y+E8vSaT3TxoNfJKtABlCupVQfn2TTlucLbyxVrVxhztUuTbMSu7Edf07sfJDSDYlc2594KutGvW
Vd/G3dYvnfxNV9jv8myzdazmjVHeM4zyrgA1OvkSVZ2Jht2UIKYliIdpVe4PLtpzTt2B5B4kSVlt
ZwdFGX4lqA2VjSM3nrn9+EArwauLc92Yl+asN+3WLqAsMDEXnsNoTu+sJTer9imbeplDgzLA7Loa
b/cFBjNutHH0YpgX6Gez/FmrzUEGbRI1xyE0mdwfmQpxTOLa00CTcnGpCB+HCaxSD6apSsy1MIu8
RiDkj7mFawJd+ceQyDr/3eUuY6zIwThkNx1/+74mQFDbTpAU8iUUxpHm2aNNOlqBFFpzhQufMH4i
z3Ndtp5b2NWDX+ixRc6VlU7DPrOUcjeRV/l5ALyWgHpzzJIT2wkXTmei3GaLvrZ4wIHCf2gqMTx1
qhqNVeNOTJe55I75tdblvTqgdJL3ha+a13lwpiwAZVTJ2nRyFa4z8NhtWVnVISlSeMiiQK/P2A2q
58jWDOK09l6SroFibcHt+EiMcAr3ZsmV/YfEAcOBCow1HcSUaXqf6KjrwG5U+w67EcugoTcs4wCe
G7obPUntcFXDzbqOUpG8j7DvH01tsl47GgomQsx36UbtOLH2PSpiouqqHp8NrIQa7zHTI1U/yrAM
mH5m6z6nGFWef6B3q1eepHVee/CQxxWeQtBXmad2D+Woi7XRzfrNhAr3uu1Km9EnY71ug1oAAC0L
w+6ZiZ3kGEijkHtJrH5XdghzrhR2EuS93e9kKOx+oRQeNqgpk8/eiWx9MQ+eeu8tWz4ioVS3PshQ
uqxtRa+BnwDdm1Ha21CYKc7JTVi99BjvbAY3dg55iFY6I9nsd1+hEyHDXSnKtKaX65zfd+N3nmts
srlrbwRMtnE1OoyFpQ8IsYpDWrTAMiSiLR+OY0GIydqD52XvGb/yb6lGpb6sXM+tmAExmFl4dOVM
pMH/NmZX2Mu+hrSIAQOXV7a2idy9yilRfj1CRO1E6f2KZ8jhC6SDJELVRM7Z1jztxpR5GHBSFO7D
hkkahovDe+1WChlp2uH53PuTu25o39Z2I4tbulRMJhjhZvtSjsVV3WTqJsvTeu+EYXxTlDJkWNyZ
z26uiXQvAR43Q1/p2o3X1f7GJEwJyMV+Eno57azQsq/DmizifcrNBJuESW1dObbOXVGHfnsNHMBF
Bg2vdI1yWU8jvikAhrg224wthroK72DBz9dTy8YEkC/XLRMUbHAYymEzkO/RZFn0dwXsyRgHheuE
CUwVcK6In5i6cjcOkzj/CuHhMTYbm5+R1WWBf3RrCIo6c3/QB4gVSCE2mwwlb+u4mZgOi/AYhql1
vVhFptQJDzXj9EpBk9mUBk5Jem23byPqTX0nOUy5S/bVsq+EvbVU3xCcrWWdtyzdVMNpIHNWUJNf
MxullSPq19yoxI3A1QRd/qw25GPYT32itx/56DV3jYOHAXujfLTm2XyMY2xvODZ1Z1pkk3CTRT1q
BsLalBDyMYO7s4p7r7Ehh+Uf6HWng9mOamULWh2C4ApBVZ1MYwjQJ2GHM6FAv4GpMrgBBClvnw/1
CHqC7RdXP29snnxjzNdch4AaqlS1v0p8N64m52iy0Knp0RZl5gRtxYk2uN2wadO52rWj5T/OWuHc
oui2H2notaum6qyDgJIL354vutjrHYS52qyKdIMc2NUx30oz5gIuDfcItELgY5ZV73WDaajFUJeW
MxqHjcRrY4OohJN/alBlmSY6qTnp1DYGSzp4RaiWHkXvw8YA98lzihFIpECaa4YdgyEEgEGcD5zI
akJaJKW/NSRDXL0KM9jMsSx/tDb28T1oOkQSSHEbu/HYfaHuVhOovD5EW69M6ye3MdJnHZXhAkWG
hplThR6lRUi5RJOjVYuhBf4sWyRvc6G3D9h92VeeqDH5ipRRA2oBCS6yvDfoazvyi6RndrAn7GPe
zQwfMpYEomp5hmais8LuMEqMqorK9PcZvgLPTZEcAf7IjG+jyhFXY++qt7bWP6fZTN6EI+IHt4vT
W8eJ62Vk0PvpaZ9tMXVzrk3VtGvPKx0MOb2w2lbSwqYK18kFHhv1sW4BfcPiiX6GsW50q46+Guc1
CUMYigiM8+OmNNPhhy4m+xWPb22tjZa8Bl5A8Sf6bOWacIii0huOvpKx/snB6344GozYiZV6C6gh
4CrbvbqJtWZ677UxOvRzJ1congUk7hJQo97iWQmcGOTJCIdmlxl4qUxrH8tniVo4wQH2l5SlUV1J
DqsYWr2y6/bGUXBFs4VK61yBIGquHZKllZbgB1nnuz3Z7AwiZICuP89emc7qlEO2sw92qMfY3rC7
GG3nd3RRM5MJXL87FCB0zxi7GyCdGZWA8ND0lvMVmd6idDLIQtczKJHU1jNa+Yjb7xyla2+GtvGg
wZUov763GTxjG32acDaVjgmL3DT3wFSAiU2JFW6kPOP5+1//J17kX8aCJ7bqDWQsZ0hrax+PVN/E
cHY+4RIFbgH9OzumW7LoYlAIca9J/bfw+4MdlYfMjD/jzr/g4XjuGY+Oz39ZONLSCTfLCrH3lcQs
DpngusWQYnXhEc/4bJrHn//1600tSiHXowaUhf9M93MNnWaZy2mPPvUhrOdD7vQftIb32TQuo9Er
AsZnl1zkjwaN/3q/J66jaZo7CWZ2Bh6bRKBqcbcX0G0X3vjA/75/wDPev6eBaAjLc1dNlbFnkf+o
nO7B0YcVs83F97/+zBOcZp9FtdmlOf3pnlp2O8Myhx1sHfyBhuTCJ5yx0jxNNevxekIYFYG0H5OV
ptleWOJoru2Gb4UwXtNJ+/X9o5z7oOPP/1oJcQvvp/V6tXfUcGhFtOmtlPCgKF400l7LKLlg7Xpm
Qf9J9vjrc9wKJzIAzHFf5p55y1iw3iH375ffP8UZg3DjuA7++u3JINCOMZjdk9Ujby3rvpvdKyCG
tcoR34/TFwhXtvT6Qm2+/8AzC+x/QspIhGk70Q77sE3rFTNhe8WN7KcOl+SCw+m5NXZSARBpiDRK
YrGHivnZwjzAZnRCXj+k7zBLv3+Kc1+K8f9fm1b/MTNtjL3VOz8Tp92UJA99/6vPvaCTTT6FpL3C
HTPwqmKSLRO47nw1i7La/bfff2IJ7yg9l4YBn7/Mw18MvR6xs9y6HGcXXs2ZfXEaPKaJvCvTtLH3
Haeb1U77JLU+pz5/mRP9De+y4cLnnPkKTlPHIi1kDtOkxj5q+1ugxFfaiAtb7mj3+486K062diNK
qBbSrfbFpHv9shx7A398RtFF7w5rx/QMgDl//t2OxXD7n76V0/gxC9dS2yqbau+I9Pdgx7CFdXuj
G5fy8859Kyf7fKx7/M3MZNrXmFWEAxS3YtmgmjezdIXf7ur7pzgTne39uRn8VU6O7BDZiqLa23I8
eHm3dGQbiERcRYAtXicRZMhNFXIRL5Jdn6Vr2PNoalvx/v0fcGbz/Pm7/vp800RkakDAZSp9ha2v
AFkCJtJUY10oLmfq5WngGHoAT9r60dtBTzHvSndJFV1jgrJSZQk2GpNSgTe9ZV8Ixzi3Ek+KQV5X
uE8kdsWvLrkbY1gslqBXO1W027QXj3VuXSg75wzV//z8r1cHw8Mi0N7t950c7jz5CMkmMEuxM9U1
tnQbzVyDYTG/+m/b939CycxurrkaDfuCFsGIxx+t213IkzmzCP4nfUyhI5KG3hxyZa410sFHEiJN
Wfz4T2vsf1LFdNdHFRr1hzwq3VuFJidr3eJe/LfUOe80sstP/RQRWTIcpDnuqyreqTyiqyI8TV2K
PzkeU/8ocPpJNYDfnmepPfUHB3lVEJYiXWFLTeox8+QQl0A799aONwVm64VBS1P8kPnaqxNXl+rE
mTP6NFML40z8N414OOBM6VwxNAJIooEW4W4knGyt6EfX6HPL5YQV2gKGIdJriXo27dQV1PP7yMHN
BrXSPWKr1++/1nMbQD+5NyB6qQxCDYZDh1hzNZrqYzANVrwz3szyXgjQQJIiFomoEB278r++iuN3
9Ne+KyXUKWQHwyEqPyQuIk91PfZcjNytaYnNWE9PutqNtfGCE3S2hLjOfSDblSmcpdAO0yPu+9kC
AVy4EJ4r4fpJyRmxLh00X/QHqGRinRZ2dE/IyIqRNTm2RY3aFlx3p+YBgv+QvPXRY9XuqtZ5wodN
u1Aczu3gkzsKbr3tqIkSy6sJzBM6Zrt3ckOsPRcN2Pdf978/Amuk///ayR+onH4MocbCRdpnTRsv
yfv0cblr7Auv8txHHIv6X9+s3+iMGR1NHexB9zmRpmFr2IU8iDa8dNc9s2hd/+SqkuPzXjMFNQ+V
W/5EQ1GsfG/CIMzUgS295FcJky2bVh4Rg+QKff/q/r15Xf/487+ey6xtRiQWrw5tSrlsXebzIumb
A1kBBBjp3XAhZePfdxbXP77Xvz7HZV+YWWQrVgE+NpkjrZc0yb9cDfs0HTPQtTn1zYXl8O9z3fWP
t8y/Pkv4VmX5Du/RyTb50AQOBliux31Ff0iQ9LnthuSO71/fmR3m+ieFplVuYiEHmg6xu+tFiw5l
ht+Y3jAI/KyPs7XUaFZabxy62n2NzXabZFzamiS6sLv+dNv/W/4JTv7/D4urlj5CSewOQ958zo5E
UsX8Tmwq2R+wgsEjMw7skCGq9hU2v49OAzrx5zDesUbKu6csG3/ouXgAg93JcbqOGrkEnu8W+cTA
loSdgBNrobGhwFbliLRjvAF7upBId3bJnxQo3+dmjIGbOszQ5TpIsoXmHCJdJ6vXf4Tc/aZX5a00
Erxreuvrwnd2fDX/emUnFSnTBq2t8YE4SC3+ze2CZPhyvh1UvZ5mgMzdYCKWgbdieubRttta4nd8
KY/pTxPwjw/3TmrVYFhxw2xXoPC918ePgjgU03pgpIzhdrmGf9a4EBYmCF1Ym+gvLvzEtrzu0/A+
N3cXXsDx7f7rbzgpZvBgodHO5nBg3nDlQZLpnhLffCVBYBvp8GTxgwg941326DYZg1/6ss/sS++k
vmE9WnUehL8DdPj64Ocpvkehjeo1wk8wwQ8bBeqPBKg3SF2nDYwpvRsFsjHJKHf2woPuNCsxY9cd
ukW0ZyD8E8fA/DqO2ws39DPF0Dsphu2kK4JinQHHSPTcHSYTpNiUOz9CEN1caA6P7/hf7/6kEBYi
kg6GCcBMJbaKVa4HiLCIvjZfjEjBv0n2uHreX/iiz6x076QSAt2iI8fV9VBGprVUfn47YUo9a9rB
HLV+iTmreD3Ote48tLD7o58lxNtFVxE9cuEvOH7Svx73pD5y7YCwrNjgpYLNhgSN8Z14sXK0spmB
JGJ4d7XmXZvMRRwDtHXITqKgKkFDKUrf/w3nlt1JhfSsFJxfN9QBv/AljPqXci5Xpatv65D4E10c
eAN7O7R/f/9x5xbRSUnrCcbJSn3uDqUgfJzU9u2Uew+YPb+M7Y/vP+LMZcQ7KWBx6Pvw9+32gNPf
l6nSPQOaZ1EbF+46f7CRf3xp7vFN/nWA+lBDsho7hAOpqrlIt/TDQeMgjxPDEq5xEOXGCteSNFSb
hoHIFP5qPXOBT//CmXD26177S53lmSd1TyoVaQwYd0BcPGDSHfRl+2vS9c8uvrDf/3T6/3rQk4pk
giSbnZ6rgx9nYL7ruXQP/AejMXj0894Y1xM/gafWlzsE099/e2e2xGlmdJdjSdHBUjho1lTeGFUx
bNMO1fb3v/3MRcs9qS9VaWcuJhTDISFrqvDkgxEau6Gvt5UD1y++8Axn9pR7fLa/Vkjf9j42xOBC
8xy2K2durmHzwrjIa20fYd64rS0IGBBwCxTS3oVHE2fOLfekmIgUy4Ha5+vycNGB/jMDY5RfQ25d
W9r84NX5uoKvtzCawqHHCR+bxL5Qx86tw5MaMh1TG9LG4vpvDw9IIt6n3CRrKlt8/6WdfbKToqF3
Taa5pS0OCBqQLIuURKmkWcbqOHyr3APOds96592Oug0jNhzkfjboZS98+vH9/WsbnNSTBrULhIWy
P+CXI25Dw8Jy+RipkXbpbx2/+6Uh3DunU0mQIMxfGFhjMDSFVz3BrLvB3eRS3OgfwPcff4lzUnmQ
XOg4syh1IP1oeqxEi0mMrPEmrEjprltKd/SWkcWyNHDqZegJh8y3QmbQrfqqiAJepaX5G9UtjKxe
Gc8Tcrz9rEPR+/5NndlcxsmL6jN0m/0AstuF3srujZVG7uQQigf4Wx9zeAm+O66qf72Fk6rHsq38
plPjQfOa/CoaddSBUr8iiuvZsKt4O5g+5nMQDvBn6txlat663Xqop0uT0TNHmHNSFoVlQTntPdCT
BiTMc+JfCnYnKYn3/3Fy4TrHj/6rgHDp18cR7csBedZd3FgkzETasHKqpr7wXR1f1r9e4kkhVL2J
q+yQKi7aa1vrYWyO6S5ONbHIjlxcZJCi6nffr4sz5cE5KYe2hWl2BFEOmA/fBYkWDAWQ9pZA7LlQ
Ic4UXOek9JVs+a7req7senYju+RnmCaoZJKXTjNvcDHyFqYbHv7rLdU5qXccUD0CJK5tCpPEBcbj
zwRC3WF/9TlCxhysdBurprtwmJw7hp3T6of0sMvcajyM2IMBVLf6nbDd2xYRDL6gbv4DCjyEdMee
4LDFiF4MYmKDyPAuVPcz2/o0cx0mj8dOq0hDbYpXxDTYs9zkMzwjTLLeNP/z+0Vyrsif5q+DslHm
XX08YFiRplvIp0FZ43JF4t7ieKJNpNyOxLavU/RUO2ecsgketHdhjRpnqsrpMK/R8gpiz9zt6Tyj
9qEp1m64Pk4GMvPGCO9oPRGQB5ZfBROJIXFkBnOO0D9do+tCkToHoPzIEq9qim4Mg4pm6cICOPP+
T0PjU7OCjeWZ+n6w5BrLr9soxG4wTjYYtVx7Q33hundmD9knZS0vY3ytlaHvDQpnrC/7Vj4zft/3
mf+u6+Ixa+3tELoXHurcqrZPSlyGmbJK4YHR6Q3/x9l5LEeqbAv0i4gg8UzLG6mQ1LI9Idrivefr
76oe9eGKIqIn78XpGyEKSHZm7tx7Lbixqfpc+OOpct9qSs4NyafCrbujV3o3yOZ7lxU/O5EubbVn
IvhUKl9r+GMDEApnTRYoALRHxt6DSSuDnOQccw1PsDWAWEMgoLKiVOnWXiUlfE7aqLaVxBaQYbrK
TZQmt8f+TIDUtf+Gewt0GE6jMTqjFmU2B/izutYn5l2/MLrnbngSHzkoTOBKSuG5y+meHIkWsbkH
x7LGIXT7FuZGzyQkUlpJskLgnGiRGdql+0ph2ppkTSlcSviC1yqt9uNSWnbui5hExLHIWiU0k/GU
qDnbdPVLZpQH2MRfbP+LFD/92x1NVjOFlcglOe30DA92NQTVQ5LUp6SWiERDfU9h7H0aG680A96+
3Mw9TVXyHQWRhqK34tTW/co1o6/Ekk6vD+Sy66pYeEtzCdmptV23jMS1imY8jVoCFSE89kltY8ZT
y7VXHBC60kThb3U8Phi2qbfCHJnq0VM+yF9u3+bcd69d7//vpY0CEUgqBBmesN74JbDyLIwPnCuu
FZVewDB5b9NhTbtIh4w3O0r98IqjY2ktf/2iPln2aJOogzqoM0wVT2WVxfe6Dm44c++MOj7bKiAy
OIvoOIKVYdJw3VUHhTev5PYdhpsAutvCxzjztWuTpZdEb7Wr04pwHmH0N4CBVhq9iW4L4er2M54b
SpNw0rI2BR1VNGdTEy77oerIsgQ+iUx/nwFlMKrGhW9k7kqTuJI0SCRkNLJnepug0gBpWFX5dbVV
ifgId5eeSdve3b6rucem/HfgNGB3uhag8xm0wwWoxO88Gg74Lt9u//m59Yc2CSoJZAapS6+Vmk1R
0ACPMsGmEd7k+JUuMuqMpWHNSv0jl34ATKLQPzQW3tfMWnxqNL9mcJAVhe1ZT7ITsLeEdJLYw/g5
GK742Wj2x79mV6bucoyfaKFltT4HQQ/nRi7TdZEuvKC54wp1sjHrTU+uOcAUJ0x9fqL9ttUR0CNe
D0qeLaNhZsMvJPniIPVLW87Za07CiWEkEr2/Y3k2DPqJ07QJt7QJXiIKl13ixymmwX+XUxy+HQtF
xp2kGR8LA2ZmQKqTWCJlUtqMlgf8yBoPzRX6TUlpxNIQGjxdwfed0oQ096gVPRr5K8bVcG0kPbzW
9IeZePE+zwvlw2VELwyjmY9xWvOs6ZXVJYlcndu6s1ZyYbwBlt00fodfqAqQrS0s3eauMwkvwIkU
+vmZqRTzoqvfaaf9is2NYnwa9WvQLrcf79xVJqElMqhrzMFinmvsxqvWrjSQEDrN5ZL+zTQ1PJtt
trAenPn+/q/SebDbTKRDdq5MpXTqPO+3yPguncuCcIQIpsXtRqXK8vaNzc3B6iTQuKmB8E/zq7Ml
jnKS7nJOKFdJcvGYCcxI35Xk+L0q2ZNOgengaee89a21JZSFHzA3bicLG7PJ0tzQRH1WwppWxJYy
h8wZTP/x9v1dh/8nU+y08LmgsLpCDtaf3QDHtaqHtKPWlrXFeZNhEUcQe/s6MwNkWv4sSDbR0VQM
Z4BGXzB5gOw7IDTuVlVS/GiC59tXmXlYyvXqfy1X6FwMFVp5eqrdu/DMEq08qOQC73vcOuvbl5h7
YJM4UmtmHeN9Us9Yfi9N157oadxkbnFvL72SmQE+LX0O6d0suxKBs0JBJ7ifDlqmvAPiSv+bYe0B
oR3lfiE9N3c3k+gQ4YQpdLVqTtVVPyFzYD3kBrkRa20v5ZNm9hrKJDRIXmVFrVcWp8Q++133MwVA
tKL+hH4sy3vr6d9uTElAkfpx+wXNXU/57xgIXHVU9KjJT64QBt74566A5Z3Lj3UzvkpGBpfT/Eih
ii2M7D8J088+oUmESNF2hdSZ5Cdkpats+OYjuW8/JC+7G2PwauQl8u+Drt9n1S4bRvpPAG1WTxFM
NPqO6LN5qbz8UNAqZORvtx/B9e198oumJciWXfkRLufkNFomCFPvrtSyb7f/9NzCa1qDrHm97rZG
xFztVZCIDPLonofdQosgk1bjnekppxp39z7R60cT3gLS4H/79Ka1yJYwdXk0qWfNVO1BC0Hy9RCE
GpwhoZQspVr1P5H9s6d3DS5/BRFLwd45hHp28kDdPytSuM+05hXgEEilXJbRbErZXeNp5jE3x1Of
gV+o0vFOt+xk3KGF8V7hkkfHUAcaYrqVTafXlRRAm9e6tqufek86Qkkr8EqtWVIMIB7dEh4UqpUX
RLkg4svB2xgN6Dp9UPQTqfBN3rU/zJ5OSiDkLNd764G1b+TEcoyRQh/7C1DV4GTihOPoWTrGjfYl
KG2HEr5HQtRbP/i06Y4RlDYa3caUy+ZmKnXPVppGu9qQvW09svSPSvvaFJ8/RlBit7HXiPtR8tuj
gAQGzG+VJ8Fw7lk5crioN9ULPNGDGpddtoKtKf3E5G2u+F/aE2yyk9Vq2CREp+5zhLJ3AOWz6zIc
H7QfOHbhug5a263sVe1HOCiAymtjM3CGudWr+iys8n2E7HTUmtiR0rbaASuQ6E7M+m+9TWu7IZ8T
eiwL2c3Ng5CCxgONTnesFVyF3Rzu4mfpW6h+UtXDZ03VmKMePYWzy8rEd+8Cr4ECmJ1FHh8bWaTM
Sa671yVAXoZetBcMhBCqB4BxLWJPTXlodfWhtfRuRwtcAvvd7IEy43VYp8A4tnSmNGsjtOO3kBqq
TVBLe6HL/UOEpw6V4iW3sSEnWfgyxom1pqg+HXagcA5oh55zaejoDYWETkX1htgbDZvRkh40YLpr
SIM4y8p+OKD/UPbY6K075KrdNhTDnQQyHYS1DkXSddcWb7+QVN2EQmP0e5el7cFQxd6k73Qnx5w4
0VAd0G8CDwYyXCNAD9PlT9kUTDxqwyH4BGYDhFAaI1YwY2B2K2bQs6VWZg/HRysQpUP0qdVKP+bF
UN+5dn3JGIxXx/TWsjk42FsUBA3osDp9nbTDgQ7bu85LX7p62IuIdp1tBmnCoKQtfqqAet0Nunwf
IpTdVoZOb4EJW1ISGHBbdNFnIMX1ui7kF6EgcZKR2TPQQoADupVQKDDCbTJ1D14AwH7N2xf6SNaq
uiKgLB5o3vy2AflsEhOtgkkH7rGh/HBTwHhZecafWWhE793Iv0ZtfKxrKy4fbM+s2EtWJYow0d9B
uxnQsqd8whw4K0jeV2Lo74eUjlBPHmirCyM206BW6lY9eX2sv2tNA8y8tOQv2GWMO73LoL2goE7e
OqRNPAStW8N+sYcvOKjudeZA5cXNmg8T5XqkGvJdgJmZltdK3jWK/VBIIaiJLrzDzAf0TxwNFjRr
u2931RVLxbJabAu9XNHkFfIKBpB7gYfmCu3Iqu8Y0+srx1cyvP4xQui1SyjKqSP1DGDgu+m11oWa
MSRsdcmXPYz5+D5ei/o2QRDo+5AerHXWyVfYnn9KZNX4rSbVwFk4pmonpXYVzZtuBuOuaAP1TldA
HHGYyWIF7fq9HtiKtWkbqHoyUr0tADZX2qQD8+QQfvV9M93AKYzXOmijX8JNydTSo/kaBHJ0EFUK
IAVs+107kpwMjCvmeYR6p9H4ulPYeIPr4tvAoW031y7eTOsBuglclwU878DVDlFpfoNzLl5tiTYF
G3sVjQoRLDIJ7yBJoyCM+e9WdnR8Ndu+G6SVnOVucw3KIAstKccqE+fZ1qpKc2NFJcor0yt5Fz6M
7CGQ07tqiB1sh+69ZXaORAjPU1qgVVUCMQ3d9gCTHlMg4UCMlfIhjPyQRuWBASY5XhGWO9f0cZe7
kBD6XF1nZQJITC+Q4SmFxOdM1+bPPKWQLqrU6Es71jT7AIx/F6CCvoSyZryXaSPdyxlL+HXX1KCE
Yjtrfkhws0rkWGnx7JbNLytppDPL+fpMTRjDFhDRyZMwSw680U1Rm+NTRPn0DopVPm7APEMGhgPy
o9XKCPiUITaWlJxjjrW27qDFX8VQD9tMaTlskXNla4+U2fp2mR7yvnyoO3jaUZ0YFALWtBzKZc+b
0TLDXqO//kpTtXeQ6yJ4i0lrZKdW0toBTgEliYlpZc+CtMA3/s9bWUnpnRpp46lNOs88RRWc5oJa
lm/skNN1atcjFDdNf8YsAFCuhiUOWSfZYCpKVrgWvUuCC5GpmmaBKs/Lgw3baj9GmXfXxt2x1UV5
alPD3Gj0tT1GppxszCiujlIq31W+km9VvWrM9ZB4D3Re0wo0ak3XbZRQ9XeG2f9uM9ugkkGOg+Kr
yV56HfWlt9dzEzOfXT63fizeZF4rJ/rJb0p4r5r7XM9f0LCNzcbqArffWyb1EXFrwxApZNm6FMl4
QK0+HDQdVGBvBN2+AHipbiQt+nZFyyakByo2abH6G0OO9ZSVFBPWcfBTpZFQrBNIy+/NkMpsQW3v
vS3rZFuA6t/EBGWUMZlvhivWNfHaD5qaTFKAwiaMRetIDdCkxk0QzZm1pQLTUJ7ZvYujhwISYrzp
v5hFDsI0TIDVpDq051jrxdZWdHONSxKoBt5OB/jw+KDJ1NmSnz0R1K7HrTHUrV1exWZ4Sgtwb1Br
lL5Yc/RbMm1lKi1YtiCTneRpdfb8HvPcmITNYwe//DmDFnAHDTd9ge/dbGtd9V4j1vYsEpq8q3ec
Ng4H8Gp9dopEFsGAV6Fi+9CJ12Hjp8ShMM5WXU6XqjRqkIE1X4K5ZG8Dt5AgzAzqpsu0+84LdHhD
ZEOiLn7RKrfb4Sl6hCjBxgTgY7xXmE1Z26GdUhuuAIiNnVlQvLgsxtagJ9OHwQt5c4kpLaQ55opr
py1r+YA7J82t5EHKrLWnS2RQle9GZT83bv8OkZOSWo0Fgd4/uAhRAnXA/yBhnVN2Oawvr4P/ZptL
P2ZmU/UnO/LXmjiMS9OEKBlf2H0ipgi3YzZsyv6Y19TrEVPz77DGcdYABr/KO7tDWgW72n/Ls+iQ
oNgOmfr64OyNm9vbkM/3rdo0eam6Reu7+GIdo9O3ejys8yp5Ijn/zJrl9hX+HCX//zYAA89/twGp
3ysmjT+GQ5XKlsTfCX499a3vlJIUvr4v/Wrj9qxF0Nh3mPwse5/l1aHtDgoLMvh55+tGj761BsRw
3G1v/6q5+55kH0KPeb7U+VGqC108QXFXj+LA93xcrNhRrvvWz258sv+hWEaxao+ahSLQvtfuoxy7
jhRb92HG7i6t3y3fvFdwxqywXJxdb1dI7za1IZ4sqHpu6x9m6bKg4BD4mwWxkWVgah2wyh7NVD7e
fgozQAdNnaQtLPD8RVkIk8k73HD4jwsLpmBXCyil+zBeWxozeBJvtOidM3/DvVjp++1Lf55h0tRJ
NiNRSP0rLIjBQRenQsm+Css6jItNV3N/fpK8UGsbV1eUm44iqe0q8PVzZ8nYLrSjK+Xwm+Ofqmit
YxL8kkJkcPiX5INxLU8EXcR/6Vutj3/dvlMx91smeQ2XI/VCjgfTGWE3kXrCxmSpO7o8KQ2iEtgN
7G9XMLCG08iw/WMQDfeRiVazYGWpuu42xI62kASdycJip598jF6r9KkqZU7fpMcyz9fKKO1jb6tR
bJ0E1RYjOQh51huN8Zp2yu9UDEDr1YXEw8y5hTbNXmZVa+u+ZLXovcPvXkAT7yiydBMY3r7TpQf8
a9k2kNsaW6ULYKqouoUyj89zgdo0oalg35Vce2yd2rMo4x0ebS9hUdZ9WAAiDVMAMwtf/u19T4EO
uKF045qAcGSzd2rdC1fqJlQOuVPL4b0XD07ZuduSzWmujedad5+atlNXQRai6mTzcftXzAy6afIT
5VOHD2xMCXDFQ1Bc8+vyRYq7x9t/fmZW1aaYhyyAly/QfTqqRxouUx+AizPFJwdf7lYx7ZxN7jp5
3uHS5kGk2jkb5Z1nBw+jCaudrs99bUoLabrrTPJJoJ1mRlNhdDUs8NAx0rY+yG58LjR9Vdrtl9oe
/AM7saW5bGba+FNG9df0DWwODyVuGKeH/SqV3lqmQ8VjetbB+aW7KPkoje6Byt11Rz0ITTTszzeu
2e1tydzWeBVvP/25lzuJKHUJXroIk8qhS/mHKysPoxy++MFCkPh8jaL9X0Frk3tFq8SVM1rKA56n
7ZAq7datunWTmqs6ZvMjFOsBEq1/uH0/M491WoXmsdNLoPVWjqkqBzvHwxV6D53f7I2m+H77EjOV
bto0l9u2umYj9DYcyddCCMBDvy3xYn2nbCDfu213akpRUwKqlSx5Q1NdtRmHE1iJvmoxxcRtSG9M
X3bRHoHdjzGL5afCiD8yin05xUrClR1IOhyk1t7iPh38hTc982SmXfQqYhZJcQPFsYET+5aib+vY
eApC5EgSDSVL43pmqTJNRqeqZqmuWUFko55bS82vnaauA/AReQHCHNEPdOFWXZHD+11ZI6toZWFB
PPPpTlPRaue7ZU4mybFyGBy4rCCp4hhiE6l9VCTY9jrh5PYImHmUf6bnv75dtevbkYy+6ZRh2a1H
30WS1qT6CV9ctaaocOEyMzPNdLuhy6qUeLmsO0qkPg+hu6WEVNFo0pUQ6sDcCYun2/czc4IA5ei/
c7mfD3o3CiEcI4leJT3mxD2zg73fi3DXm1G5UqIR15Yqhcw02SPSK2lLuWe9MMPMvTrlv5cnjRTH
7OuvuTPJsYMYILP9JUjlV20wVj152IUHOvfeJsGOtNOgkcUbHVkud1hdQ6IPOO46PVXRAlNs7lYm
Z8O0NYRAumPF6ak3zgJ9O+T9c0WTbBbX8XJf9UxgnXIroGFHalDLdFNE43NT1AevVpO1m3hPA6kZ
bbCfYYZHrATYF94eIzMTxRRl0WVBS7nFqDhBE/5ou+4uaPvLP/aJa1OQRQYoErRMrzigRu8NN74D
p/vVs7F2Lr37uQXjFGQxis4fOrkVTh1WxFhOHDZ+wdJQEuaxsEAgquyGk07bxwW9sWnlBQsLnJkh
MQVYJJKPbFxUoxOY2aPS1g9NoKztaHyrqXMvmoWxPXeVyScsSuye3ij3Th7pr7WByRgG3K6w7W0V
lU+uuXCZuX2ePPlWcx+pjYtr2EnE8JwN7Tu4ytfA9AE+/gAzdz+6j2R9T+iy1nn+5ALW9fpvY8O2
+PY4nPmG/485YeII6hFHOmrfnwpX/s3Me3GF/7vrUSrdvsbsTU6+4mRMkgot0OjY6tPYW+scvqVb
P0dNxZbGQtkcPvkFNqUe+nSxEhaUfQGwN36+ff3P36U6BU5gfRaDwFnmGL7mcTwjvQ9sKnUYIyu7
V0j1Wr2+8DhnblW1r5PPX3MZL9PWsl5yL30PQSpJL1dpF1IHWSOr8AgC1SWOAH9fSyPeiXaf9uNJ
gr6+sF77PKyoUyiFXAnNbKvRg38r39U2ckWrJ0ltZPbr7Wf5+SSK9vC/91epeZn4quw7o93cGYnx
G1EpvdDaS2dFBxZq66FYWOz+aTT//82DOoVQYKRnqjTbwOHweRUXAA92qvvA3vf6H0XHau6nGjzU
9Bxkb7RMroy6Wuk6og9E9KFfrkvlrZXG1dViNCY/KPxbZeFbYg6bFlRoFP/26i9p7e+UwkSX8SuO
EGiW26BAYhx+pOamUt5sZVj1yUeQIrZEq5Tdc+FBvI9InQYO5MqNIIXhi3Hb18a6y9Q1Pldo3GtB
EtmsGigx2qsaFeshbw8pOhjzEGKdC+PiOnPVPcVjY3cy6wfujM4GDMloD373LbuzYFsoPp073R0y
gWPU75rhCGMEhdgH/g58rMm+3BnFXtRreIfrUUXK1+9ELy9MT5+HBTyU/33NGg3+kRgy82JoETfq
3yt4u2nPu4zmwkCau8IkJlxJ9YXLGdIlSjhdjz1Op/q8Obh5sVocQjMNiuqULWJWQSSpQcYQin5X
rjh15sVP5ZXklg8p2OdtrFRHS/nQcF+sNMXbD4P+YY6IDIpnWjyftaT8McoLC+qZVaE6hY/kNAcJ
Si8CJ9fTdd3/StsvjCIzxPLR7whSR5ZtsAzk4+IznosGk8klyTLkGVkdOHVjPxeRilGvvbfkcSFJ
+fmqSbUng8Strxh0vfCcLnHxDNf6SoTyR2i6GyXRIYLL75wznMLeiBb2XHOBfDJmGqM2rzAKD+hg
+WT3oN9gfVp5/YxCaR+pLED/KchNqR8UdI0xjbT2heN+ctFbPRv3ahTe+VfrFgeqpbaQ5J/p3Vet
yXQBY96vWqvlu4qrDUdmT/AtN2XTHuu8XqcVJ2PFY5H+UlfibPe/bH+8l/vOQSv7vZCLYhWki1yw
60v7JNpOcR9tawxtXgXWJcK01nQ2rGf/VBAp4f7f+7ayQpkmWXUFUkD+LrnKv5VNIoH9b6QBPp8N
UlLxrLN+HzUpTQ7NKY66e8PjYLNc+Phmpi3r+oX8NS3nWpqzVcGf0yj6rqgN9TXXmmCvpW5A9YfW
lCuVkbVJevg/t8fQ3EpgSvPIckx2nR9qF2j6sDKKj0T270vrpR6ttf49So7aEG1VnFcppp910ksH
ESfHJrJ/3/4BMx+LNVnBun4VSh0+00sYdS9BIB3NWlq31nAokAn47sKCYyZvTb3mf58sBCU5NDpD
ueAYoExY/VGjY4tt5RTX/kavNgJZqe/JK0P09ywEyaQb6ha3x8KnOhdVp/SLwg4RP2JwQFcv244l
DFQRINjVjT4gRKrzhKxRHce4WvNYeSvsQD13EUo1rYqqhfXtTJidYi/GMXLljML7i9ZZYCKkJ0WH
GbwE1px5j+b13/8auk0lh3xuUXfpKvuHAVU+tf3fZSuoKwYEVKjKPw7YKekiySPJGw09d1xNqxAb
8kVAvJQeJCOk3jOln8DLOF6P83tXbV8S7MtCFMZWJpWyKWzd2vUp4M+l93odP5/EoykZI5YVtRsT
v3CEn14yAAKrABfMm45OcU0iykRZpALQ7Z5T8rptPjzHuRX90sukeLn9/cyN7Ck1w23jcYCrnjt+
Wn5PU984YusaUFcF9sZipVXl6KBU871NEopa0npnFjE7GDei17leyH/MrJKmDI2Iw291UMfc0SuE
b8JHaScaPd9WXvpNoxF7aR6au87kK84BheWaVuSOIecPihw9U+71LCW2fLJ7L9wEfoWMBggkhQmr
bpBXhZHvY97MLolTb5P7ahit5cBHi970w8JsP/sCJuuLwAwL6rs4ycgD7z4y1GIfhtpzoXhOIDR6
ods1ELCiDr+qeoMc4pmW2J+DbzVLzXkzk4Y5WW7oReEbog18h+Nh247ZUFS7QHytPnz8LcmRE4zV
qBzrawEw1d0BuTUgAjUNGil1NJRuLgILZt7OlLNh1x6aYzGWDgam1yDUMc1S02S66IVp0kgXxtpM
oDEma5GqrCs7pzLf8U3jjFHyFwWSj0lf7a06eOq6pezknyPFT77sKa/C99oKbUhROehsv7u5aFZF
UALXdcdLWcfOUErxOtTKLcW2IR1U2ktfeD9RIY3U/9DBJ3t5hWBT2yNUPzVDeYj06tls5XRfD5S9
GOo+pQkjCsOnxE/ZnknyI9bMXVlosI6WUHhzb+T6738FZT3gDK8NzNyJIu3BS+NHO8Eq7FGygofw
39YsxnW6+fsauciE0Azij+19FybgZrFyKRrzqvqQa7SHNtlCqJsZ6FMgRuFpnZ0lIblblApjp+yz
tH0XjfrSyBwp4Urf2n62MM3MbBqmaAw1NIzRl/uCTQMWkyD7HbXuKdP9h4h3uLFY0HKO8tz277ej
+J9Ows9G2ySyGUjI3brMSkfkw8UXOjUHfbRVIovmsFh2ZAgjtltxcBI69KR/r2LxSM/twUrtH1lq
oBPvLoOogONCtVL7fS8ofzE6p2nzkNY645rBJxENHY7S1VXZy5eGms1VXRtfOKnTdu5gEbttiAKB
ySmATBEBOup4iIqNKhACZZ5RoVlKYpSO/hK+80+R0Gc3PYmcdkx3o2YWtTPW+ZZj3Z3nXSsvZfOY
6OkXBF9QE7t1lhSH3qagXagbNQsOmhy+pyb2YvWJjWna/gT6SmX2N98sn4u62VplcFCglvddeqZx
c52LaKNEEra1/r6w0jtbxvXdgMutckpb1X1j0YaXdpq96kYKBS2teujyxdTpn0Pkz25yEp4VLRWt
nLe145nKh2dnLzALDnInKBQSdyJF2KlWGkeG3dVl4x5zrdzEXXnoTI+ixag5SFQ9ZVKkrFTMNa6b
bVQrevN1D16GgUU7aKq33PUXQIJzqYgpTqTskQcOulk5vmr+xMFzcQN3XEVW9xH7u8hOv7cpp5wu
0L+41Ta2jUpa1qKjV/hnNy6/9Hqy83zUR1o78onmh9ufx8yXP2V5AKc3kZZJ9qVQhl1XYvfrEmoy
I0w51SP22xiH8UIWdm46nwI9agoT6CFK7Asrq0t9bcPTc+DmYidF9UaK0gfJHTeNjqcmUu0X2y2f
Q8n8Qt//wpLyGjc/GS9TwkdOJp9Q4HmO7aUPRo73MNdc+WkU4bgwg87gXdUpyMMMdUmFsSZdAvut
Tx/tSDkMTb81+36TGN8b460AHJ/u6ujRqK/JmI2RFF/rBGRXEmxpadEjlxf87SruqUW60ijylsW6
6u2PK6rPzN2v9ZCsI3H9rpa612am/SnsQ6KyWe9qpq8sDfdmnZyvv6VqxF0kaNVlRXt7pM1dZrId
DayhhR0pSRdkbJehHe45Nlq3tXUedf0dHeOP25eZG9CTcE+rlED32OdOGhj0a/kZKfAyLj/aLqKO
CtMc3Uc+CshIUpbG1Z+O/M8G1iTaFiohTk+SaxnRTkuJMnm1yTNOxSo6Mrp8XJfNfasNX9Pkw25O
9GIfqFTgIPaX5Hrr3vZXBeXGrnssakxcDe9hN4izEb5wkia0k5qThDaeO0ELhB0xPChpZ91NwTDC
xdA98//K5Fdf+E8SSMewfzbMp05ZSPHNlMjh8P3vIsQuAiMH1p05aRo+lKOyD8ShS0/CtZ9TfTC2
LroRrbE3klfHW5hPm1C6y7P7TPQnbTTrha2A9vmnO4WRUMZuK+QZMgfHukH+Vm+GN5yOSxiSmcgw
pZDAiqB7U3JTp1ZGtGWRUm9sS80xhC48xrnfP9nDu7jIJMkyYyeQTOMeCSnzvlYtRJ25Xz9Zi+I+
tylfiBOn0I19Iyvfe93/CcR9YW849+ev//7XMtRoKmGklJte6ItZe82zqF8ryB23P9e5P359YH/9
cdrNymF0Vemi1FCP8ALWSv/DtRd++swhtapNgk7b2oGXDfx2vkwfslxF8XTWHHE8rIvuNadhRq/J
avoLMW4m+GiT4BMjVI27apQupmk+jVBtYtc6Fqn3UFfdPtdpyqEx9/aDm721SdChOpQjGbuTLhQD
XztzBnzMdbBiy6Tol0x8iWxlr+gL43cmeE+JIK1obJ3UoXRRh5S+s4YuCndF4OFZ5uQlFm7p+tM/
iaNTGIhADtm0FVfpveLeIy6W9T1XaEP654KVZrwaKr2h9Kcuzn32zBWvL/Kv4WfQbREZcs/Y5hDQ
H7/U+j7FG8cR48izTBAoS8Pj7bub2TFOi+0VL3TbwWdsFFTSypqO4jugbVPZJUW68DHNDL8pACRW
1MAosR1fqmC8V8LsQG52E+IthtL8Ibz0UEX/eDOTmBA0rtdn1FNdrgARdqms2IaV290JY6FrfyYu
TMvfycvHek6f2UWifjOr6JsES8LxyO13MffXJ2FBshQTuyvvIqmCrWwEOzlDeNkmzfbf/v4kDpAQ
b30MhRKSTCq0aQSUgOtik437pcA2N5omX3+q2r3UyYp08ZqEltgvCjLXhB5Y+6mnf9d/JqyFyVFP
rm+mot6Ahs6fRAP6WW7f4UxAmMoKPUWth8yupUujx06EtaH1RifSqcm6jggd5s7t68y8qWlVfJSo
RdEERLk+6w+GLm0KA/z4wii+TjKfxJtpzTvHAF5DJ4d0GcIMTAGjTLOUJWjCzBua1rXrdjHQF8IT
kvz4Z+xDq+76h/R6DXbhtx/O3CWu//5X9NIb29AoM5AuIlew42TFPtXofLbyt1x9u32JuWlmWq1O
sZMaSJrsXtiwBPkX2Wp3wn3gP67xmXFFJna/GI5nrzZZDiRtxe1Upn3RiuHF7cWGLuShEIew0fa6
3j9Se7KvZGM3AMdamHXmRtgkFhhuickutO1L37K7rhGKr1DFN+uGjfbu9kOcG2eTcGBkmui8QrOQ
GdErVXX9ftS6JVbj7DObhAJO96zQS4R1XQg0ynswXkVOdGs+y2LPOsDk2F/v/22pOS1At22VCvSh
si4KfQu6B0GeSUwKvKWwdt1VfPJFTsvNg9SiAd1P+ftycmfGyqPOfdGY8ogp+C6MvFNrcgARK/bd
IiVsZtKcVp/LlOA0qjtEjgKC+oKmWT43ikA9kMEzoDGxJ+/qw5ZVkyVg9MxwmJZ0S8KKKOJuIlgX
FLvotT+wD9b7w+3BNnc/k6AQFRQGyH2N5diK0dDH975Ek2y6Y0vIgi0vlYUZeu7gdVq1nY9xVHiW
FjgirLVjaCvysx4X2XcKxL2tyU0NeXdxfWNf2QQ/t3cwP+//7R4nYQKgQJUjEaesJw9XzIJIo0Mc
NMfcKFbNaG4WhXBzr2oSHFiu9ZpIqvB6ruyudPQ968Wt9Uz0/gOk/Ct6ly6Huq4mwIXE65jWUquJ
WLBpp3CpW2TuApPAYA+Fy5meElL9IwWkqUnpRt172RUBfODnf3sTk/RAMI4psrIwdOQO32ie5eMW
gwAs+pB5wiy/oOzunJpy+IUl7swLmXZdSEaum9QdxY4VBHe8ZkPoCyuNmac1LQGHqFh5vStz/qR2
uAK0b0ZLpiHo5HHb+EtldTMf57TqW4SiMnC7kAeoqkskO02Ehb6D08x0xvhdHLcz+5pp/bcoIguv
lhE7JZVfNH+ZJz+94jJghdgV7gwRbuXCBXdjq5vbA2FmQTgtB4+0AvS4IWIHKMJJMHPr/2Puy7oj
xbWs/0qveqdaCBDQq+s+iCEmhyM9ZKXTL6wcnMwIMcOv/zau+rocODLovE9dU9oVESgkHR0dHe2z
d3fXs09RGvq1mq74nJ/N0WwVb5aMlbbDoOWIODskrY8TSCQ8gHitu4mwx3wSa0VPPzOy5arv2jSd
+iA9KQH4lnPa+SRU1yp7f/bwRTBgW0LJMgMq9AW1RyARm0eS1Cu+/2dwsiWa29AyRhrUbH1Q0uEg
y4qDyAnpgciEpKFVfMwakCtZP2RQuGnpB5Ma3EzJU9KR1O+sJyUFabhG65uyR+b0ulm8xokXdnSy
cBBKGxSGWWXhh8JS7gK1/mClk86LRi+8tjNI41gRK1rorlnPEZKNzlCGoD6YVLkFZeWhClGXW8jO
oyL4zOy254qC+ylGxhfLSgNXpbE7RdouLw3K66hUdo2VdK6hlJCPvN6Dy0uJLsHjhia7zuyq6EMe
jTZnZQAEDME10XRj9dPTmJAT6itAM0tW2rvsIugSQB7ScBJJU1qnGJI2dlpBsAcBYyaRB2G4oiH1
Drdr17t2eTnRJVgcZGNBNTRK+CGwR+FkRQu1vQr3DfZYdF5TPl9v5bLB0yVivJm63AK2LvxAir73
tSI1twJkSSvDdTl8p0uQeNoZAwRWVOuUgnMv7ooW1+LJAKoPfe2K7DV98t6E6RJETFJFKZnRayc2
GF4bGjjG+2n7MuJqxAzvEyl8omYgiNhF4mhQTyR7UnPKdmEFszCejPn+ke2K5q6UOKQnezB4cTP7
ocWDa1X7cjzi1SqZr5V3mHKRZRAvemnA4l+Xib9qVz+z46VTy9u6BE28cUpjA9UI9RY7qKcSi9v2
U4MLRtbIj9ZqWcvlQJ4udQ5BQFLWwUB1QFXrba307vCtRr9SFMRW/bNMcPtttJ4g5lry8Gd2sAh2
qjRkqjRM/UTSkWvF2PEgMbZTR79dt+Kf3F5Se+HIehD8JCbYfBBzivSTQsHtU9vdtiJN8WyTATKA
lmYAswLSGJDw/siLmm6zRnmGoHzhmIIlK0ewnyzaJTYZd90pMHq2fioD1QYjVHwchhSENxjn9t/0
QUtUspUgtpaoLAdtDqjPUadAujvUKOSzZmtpcJjs9UH9iU0uMcdTBTU0I9HQDiGPiRrtRiu6JV35
IPXws4b6UmgfeMlaydpPTGSJNG5UMLyYQUFPEPp0xjQM3cmAwnZPqX+9Oz9x3UuQMWFtFuogzzjZ
Pd2K4bOIJpCZ+V2RunpxOwXf/71mZkf7JgoyFTpaA4jLTrh/+xapmZ/Xyg6aEHsT1/XNYIOypl85
aP1syBZOQ7RTOMZBRE9CATeXGURgx1dRO0VBxO9c781PzpF0CSAuQBAgRWmVp9JkH1SwK6PW3DJQ
RF1QBxx8UIvKwTmFEmFHNU1nMu2TkWU/rjf+s8W08BptN5J4Ar3PqaXjl6wd/Dilvg4CMSQ2UMt4
vZHLoTFd6v+ZKgL+QWnkKVBBtIkkBihHQl8ZW5DOdWxjp2sozp/M1hIKDZek0h68JMie6N/b0doM
0VBwMZPnvfbkP78N/xW+iA9/bXr1v/4bv38TOEnHYdQsfv3X5kXcfslf6v+eP/U/7zr/zL8eRY5/
lm85+wSe+3e77pfmy9kvXgERpvGufanG+5e6zZrXp+Mbzu/83774Hy+vT3kcy5c/fvsmWtgTnhbG
ovjt75d23//4jc6ppv98+/y/X5z7+MdvD+33L+/f//Klbv74TbN+R+EOWAB1YjNcRM/ozP5lfoWq
v1uqYaOw3NYgpm7O6JpCVE2El+jvlOrIiVATFm+q85VzLdr5Jft33cJfeI5OVdRDmPS3//+9zmbm
n5n6j6LNPyAd1dR//Ga8nrz+CVvAy4BrT5MZtq6iQYb81bm7gFRo2kwNe6qrqWWPkeykCbYtmSSk
urGKPDRfQtJXSeQ2BZirq2e96eFhvDAo8nE7arEKVeJJBD7uyey0dGWeW0AhZzqKUexNrU8ZwFO4
qmnorTZIEFL4QWy1oNCKjETPnNxg2JnSHBofjgA5KnJqQGHWCTQa9ZC5CBK0uXQAYI3SRZqi6FMw
zBBhpr5kuRptwqG22NcwiJIx9S0xFjVYkLDTIopEdaDWuRLEa2DyZ1rEPCWUtu6gpDJGaYxd2kRs
LMFE75CEDnHotwYqLUFIGw59Cq3cNAHtHlPCNvOaYKSVW4VS1rGbzXO5VyQqtr6jwMkiR2FURuuP
4xirJYcXLGLfpDXEgNXJqoCGboekdERRqeCDTYqym8n0coFtH8wVbgkLgQon6pSOUoS4UyST0KsX
Qfr+AbmltPyhCQEMkDYZORDURAtN+TVpJ5TEMhAPV1A1NgxcS04jLvd4TEfKNkpdGd1zLq1y4qY+
WNauqRMr/TEKvQBrEgqEIBxB6rxNPVwOixBw/rnA0dJU8SlQmyHiVqV0KAMppoYPIQE8rwLj1IdW
dhZwzLbePmDGjPZjbQLRfJAg6ENcleCIcBxyq41BwDoVEjSOQ3BI2rBmjmwLpfHTEOnUitMMfJi4
USFTtcmKgn43GhMA6tKqKoj+Qd61dLM2AptR042gC4BIQCi8SMUbwwCVBo4MhAYS2RGXl6Cw1MJ2
b7CefLJIh4BVTyg+GRtq2Wh+POXmnYiCCByJUMxFpblgIE12IL+IsSz6YSw4qBTRYVWC8peDaW+y
P6HSRjddBUXJpWelWoeYHvfpxuAWoRq14HoGnMbiOehFJJcCfPuSRyVtQcZWInzGFbulaIOb5iL+
3gda1G9MVmga2XUq8Ppfwj6V2qyFHQooBUilhKKhPekd3RWinrRk06V9gJAYsFTKW+hpC2cIS426
bRhrp8IeJFiIJkuEkJ8J8aWmWJQZ6BWNArS2MdCAYG0Ec+8mtRQce4coiT60qlF/RxkT6lymxIIg
eGhbQeaMWklaAPZZ3HA17MIPWLTDnzBcDCOOkqALjMEDjc3W6ptTFaV4NI0oXky6oLJRKg3eD99u
tfKzjTRV7YmWBptegYanGyZVA0QTIw9gh9SfJ9Kbf5YSDJ8QptGKm6wKhboF5CXsb9oIhOS8Lin0
ZWqD2L0btWzQsUgSGFtWZiAKNypqMmz1DTQ6JLFscD03BAclq2egSDYyAfZTMnT3Fsgnn3A3HNUI
Q6NeBc3ziG9dQGBPcDNi3Wepw8twkwCIvS0hVi9ucNM7+WZvZNbzEJFGZLzWNSSkGwIaOIeWwFX2
nPY5UHXZYNXFvmExa314K7AnJoIazYNA5SYElsJGQGOtnyBf5YRlYSgdjnaJniCBAfx0Xzvg4DbB
RJDaCuBYjd0MyLXKPhhwiqfjNLRACEPM+4gcYEFRwUOrACehgCLx0U2lEW4oiM1NFVaaQnHI1Xui
VrsBw5G7fQf5TC/OUXJzUEJFb3apAA3XEWV6lnLAuo3Mfa+LwpJub8uhcqBQSpijUFKBF6axukJD
91gnwm8U9dvd8wCEJfAvfdCWTm0jrPtUWF1Cxwj4tSruGKfQOuprHulmqX61KbOmdFckSkjBfRpq
FUm2NjRnwo8TqY1THIJ8iTehiUpw0pkZUOqhrm0o66pqUyK0Iix/orKDH7M7pdCAJULh9BiRBxZi
q7D0A20BiHXSNm0+JXWaKjddS8v2Hjg+FUfrqA5GzrBgooc86iAPVU1ZkbsDTtGSa8JucaaOkOz0
s1CjkUcbm2j3YV4T07HsoLmz1NqIAcQLwFVMcyUZNvZYQjldAvAKQKoEkW+hE/rFIllU4aTTInKi
JMpva0NnqE9mE64YQns2yRgXx6jtrjSSgO6ctPmtIftE4YkOzReuSC0FRDPK0ttOQ83Gs14bTdxy
Zhv01NRZMG4kSJX6TT1GwYdAxBEySrboxx02BSKgiNTIl5qx8okV0zT6No6dR6iFlscQ29NsGoTs
8xBZUN7HxE62qD6bKh4BdwRwOauxgQpsvdQNVDgV31QEC/2ozVgWOkkJCIo/jU33RRF5+T20Bys9
KhWVzAfoHbdRQWLPWu5EB6ajY30PkwlrJIppoJN9P4oExMkCG4DgaV4HkteaUoCWTwrb4o2dM5Ak
9pYRu5YZqodYkyOItkyjf7YMlQ18qKDc7AdFWdkcOzjEBKIuC4kTgXU7dUYapHvdDEGnO06TRFEV
zHVriaIvkdtLIEMk4lKgVD7Cb9tQGclBrwsdGRdTqzJnEEo1bUmNJOc9k3UEzmQN7OFdGzOxh20N
LarUBgY0ZtWzB4tIFNknA4m+I38nLUdpmxFSg0Fhubgks4SvlWVX3bZFUO1DLbjP5CTwyLzPbkEZ
C65eSxmLL3NW5bFXamZ5Q8cCmXJG40I7SiOEucUhWPo+jixSIhe1tYGyDWpKTzrTh5rXMsHlTxah
pmeXNCM2AYQi0R2civZZE20KPL5uxC8GJhxjmycafeoaqrcfcUlqtxtU5QlAlRQ7ojMRfUc2hdlJ
uS1Adwx3BEKWGpGBNFSvAci4VO4GAGqa7zE42WjvoJKaJk5P7OkYVDH9GkGd4UFqupg4BJHIt2CI
gtyJsxb01UJIIGPGLDXvaaeVKYA+FbJTECOrHlmvku8VGME7XkUhSNQHok3fsgGW75vAxCaOVWe0
4eDCNr+kA8pHOaI6NeLAV0JgpDFSTHaNfCMwnVoKTgeTUMBWMBCcFSAh4CCb744ofqojzFtJPlZF
o/bcFDbiizBpEDUqUwlgXS/DMfRAox/DMzcZvnyiTvIrZBJNoOpJ1HyxVejUs0qLPildIe7ViI3U
M0coM8Hhie4YC8MkHFaJgEu3Q1Z4cdPIBnzeub2rE5L/6AwjuqnNJvhRDx15ahEIlpux04wNy4Bd
c6p4AmcoKkErVIUpHXnpW5BL88GQwZ8k7usfkWGL4JOsEi3FJlfmA6rJ04h+HjIwlD8KxlIocIfg
5TM30ExViatkODmscdOdH3bnAwEO0Cp47y2dMqTm6PmBwO6kESvoFI/A7pljJsos84RK6rvYBLE1
DLOr1JXT/bs2ddPAGQSSebZuE30JxKQ4P3UQfTK5qab5QddeqaqVwRuDYfLSrKu9N8ezv49Bb489
5xkl9BHtmboB/NzcIFu2V7QBInWYOk+79guzwR2NMW49QP1tL4R4BfIkagcm98LGZYPZrhR5nKe6
X1s3bcI0A1aMkPoVqvEmQzOlkA6I1BSBtGDEs1nTOAMtVtI/56f8uRHb1FSKYydh1swdcT6NuCMA
gS/8Olc6nTnlyFDgVmuEeiiMXNNCudwWU01GdApWmXl633QIiYs6rGLBeIv4y21CJf8ke5vctFXS
rsmFLYgr/+qYjoYsnIA1Q19eJSqq7KdsKBnHoTFz2GjifqjPybStpGwcaA/3XokA3JVDIvdmrllf
Aa2GhLMmEXuW4PnGFqR/GgbZfCmzYtxPSlmtXTe8n2Hb1E3I6zHoXJlYUecDAt0/TYBJm/FEAM7Z
dnG21ZUk+Ctj9Et5lmP8rRK1+NEssyhnaZdT+VI8NNXLS3P8Ui7f+X8w3zJrmv083cKrL6D+fJuf
md//V7oFdRm/o3aNwTwogTKZ/k++RTG137HiCNUN21T/TsX8nXAxfqeIsEzbQs2aDZL0ueq0/ivh
Ag2R300DdHyEmAzOab4I+5WMC6b+n3yLwVQbDYA3ELUSlBr60r1qCuisaAiLk4BDQpUZGirVpm0h
c7APJyNp/rKRs1TcW093vjTn5sANPvvy2bsixbNcmmUymFmlDZyklQyehyxVJ5yCA6D2HhTWzEp4
b6bigms9N/3XBg2imxaGGGG5sUQEkhgSD2MmB8BOSXHfmBp7RJFIspJxhkL4+Tia2JuIifWPThFm
0CXWLAdNfwLC/zv/tHs8+c6P7S7m/sZ3t+726O9OrvtwPPr41fMc/Ifvt0dn/tU9+Y/u4+7+6D4J
vuMb/nT46uMB/o6fNnzz+KHj+IDH/fvdxnMevL3jeCX3br8kfP+wdfauS7l75/rHZ5t/9G5dNOLy
revdOZzvj67rruyMxpxDf2Mv7/q58OOpUBAtxeqde9we+ZPv+h3H9/688fk99zmfv+3Wcd2D4x58
fAnv4LrXJ/S1Ku3aN1gEBBOMFVci6t3Bfz6FHt9t+M4/Ybx8/+jf4y+MIn7inueF3Nlv9z+2pdPz
H+52u/3R87uHlXrnxQZgvBuRecTe7DY66bogwfdxn9xHf4MB8LYrXV5tYjbyN000dYWodDYu9+7p
6ynkJ+59vnUIX2lHW3Drv+/LvHzfNDSZYz/2c0NP/s4/wsCOO/8RP7gn1znsdkdM7jPfHXf418Xc
wyY9yfGjD3PeHt2t/8x99wl27z+7u9MJ9oB5Od2HnH/CLPkwd+7vvD3n/hO/d/b8tTO7ze60u3/Z
hfzlfn7o18fTc8wfJ/415Dv0dnd/f7rHry8vmG2fO1vn9mHvPODPu+2D97D94WwfttsH/ni/2w2c
h3xz620/3dzefrrdb72Pu/32+8Od422cO8c9Op734PIvN56z3d4d3If9dsu9/f7GeXD3W1i1C4N9
tWD0/Acs+eg6aHHroHu7k388OFvv1tm6r2/88wH/G4sQnz3cPT1hjTvfrxv74prp/YQs/SUk7JIJ
E3J0nx93MC3n4XoDC5jA+wYWoYEVBkIxk3k9+wf8i3W0Obq72RN53HH3ruPgH2fF0LCBrbiR+VLy
jaHVtDSDDm7kiGV8gN+YF+/8N/48PftHGMoRNvZ89J+PJ8nh347Pz7BEfrPZ8fvd/Wa32Wy8zeaG
Y6oxAQf4Ve/zzQ1sgvMb7txut3vYKiZy6zp3B0wh33r7O+dwQG8w5dcHUX2F1VzzSXOA/6Y7aWea
ncAoYghhPscT/BG8/jyIDny35HDo/CtcEkdH4KJ3HG+Et/LvMcpYabPjxE/3+MCO33K8hJ/mz+52
m1v8uX1AH929c4dV5sLZHX1n7p/r3GIT2WFLwVv2e+wNs9f15zV78ueORnyLkcRnMI6+i5E6zGbv
bp+Op3lwTi4+c30oXksprozE6+tvRgI6WWVkzh4EU/qElYu+OjfYtLBSDlhcjrPifuns+641uNiQ
8qSqwQQAS/JPz7Ozgud3vszD87BitPorV+u1phY7D2NQGkQ64O4AT3DCRMx2e5h3ddjnPDHwFfAM
cBhwhfAcB/Qd/grTiV+xU+O1LZzM0fX2+BHv9ncIDLZ4FfaOn+HaHNiCi00Ej8Tj57f4Ap/fPSKs
wKKEM301lLnFne884y34Cny2sfnt+MXjs3/col28F0/8sDnh8fBpeBR8827nzVZ4PD65WF+7Rw6f
gs9g8cwzBIvCl8Pn8bz5Yc7NbLDoCb4RfCu2Wqy1P739/FZvv8NA3756B/R6uxHoPBYf970t5nu2
/9m28d02+OS98wVPhRd19rcP8NXzMGGg5k9jIeTYQuDZHPzv69Z4bhsMBHW6bVGcAxllJnIxiwnr
pskOSVvU3KIKxAKasnNM6GB511s592V/t6Ih/AMZvI3cwMKFiqAuAwtCbDwoEtsLWvC3V8WQPYfD
JN0YyfUVhp/3vTIIon9iEaRTkFBZWHymTia0IVCV21bAqsdWP/hRBoat67261Aq0CU0TNI+M6vr8
+puFrLZWnFQkQI22HtFP0FbKwfI3/Jpe0Dx2832zYSDHYyM8X0J/K5kh2WVCbmqAprPpRPYgkA6s
DNCiCcD8atyD9WuUDudnkNc2VWIYgDZY80HqtTD+Tc/sQpMltBBR1SwLuieKNNyuTpMjaS3mXh/E
C03h6If0s21oJsS3FrfZtMyJwK0mmspQxY9rJLGpW8vgdZJnv4QEf+0V020g5JFIQgJhSbxmlCh7
hlgckgpxnezaOGGoQEuaG11o9qmvhLmy6V2wj7P2Fjv42AhkmDu0VxXqVG5zNSgVSMyweKWdS0No
mIBcEpyVYS2LCCjFhQ8p2Ch5b5Rcw13qTa3E020ZV/rKIe5SjwwL6AMKozeQ+1tYfN7NKrBU4gYW
/LmTqAA/N9NgZYe82J9/WllukEFuTSOSt2glk6DQCQwSj25KlfEZCijy3xg85KY0E0tYnU3+vEsQ
3WiEQQmuvmsQxQZ5z25ZlRlQYGvDp+umfn4A/sv+3ja1GL0OeixVDUZ9sASLE4pIQ2ijjvLP0QKe
fsgK9bmy2pUmLw3lmyaXQ1kCjAf8uAouZYFC8qGjldOYNcQgB+3leucumQYDe5XFcMJHFmf+Jm9c
BpjGIlzLRlBxjO32QyrApqRYhfZLidi/hxCJUqxiBk3Bd3lLA5KukW1KQBFyCGUgHevHnWArZv5+
uzKQB9RAs09U27SX6d7KNuMqlqg9UioAgXDfmKX7jOXBjxzF8Y82HFXz71ghUNM6AmeN0SVwMkFN
aQWmM8kbZMo2Wdd+NnT9K5XU9H59mkxCDMsAIokAlnQ+TXac4zDewd2qBWi57qAEHtW7SGvztZKF
S/ZgEtywznujpS4TqswgEPM1sIijQDGdPq8tV89AiHS9O4vT32wQCCltbPEzVAsoh0V/oHAVt5kB
nhSpVRqvC7BgGVOUeGVZhpsCFN4cUO9NEKTpRjMAhOK4sW75RPRVuOOcxPgn9P3rm2gMQQ407g0D
sjznIzvUoRWpg8DNbRylgASiykTKUnsUXXUMGeQcqxrSrFUqVK5hvJ1hhBwphqZRG3vXjopciYHe
exsgxNTZipHYQwpm/r5vFmQhcPuKuy0J6Vub3QtrlB4Dn53bUZ26pM2Sr01c/VpF7DwIMyzNwo5u
2bjQWFaHjFQb8lbFVjRokICsBIinJiBZVzaIi11708oivAOvsT2FKIvkSMR0ANmAQbSXgbLJdeCi
7M8i6aV73c7eWzP6hblFMMlMhJUL142sqa6HCpAJuYKrcgM3oY5iD/pKv2YTOTchtAIQIaq84QSQ
jD2fsn5E80qHVkpi9eDlDHEBz2nTh9D8JCEteV5F8TMo15K7um1Ql3+9k5eGFcbLEDgb8HxLJ8Ta
cMDFvw499byoDkkvxK6M2umYtEp1QEymOyRN1BWHtNboYtkU1TRMo41NEZE2691OAvxCAxI6lpXX
R9qBR98V0xCsFTC99/HIs2NZEI1oBgNN+/lYD6WVy6wC5C0FwdRTo7RD60EtO9lApp6UPAL47dP1
4Z13wMXszpcSmoZTEEE4v9ghWy3sC9QkSt4FdeEyKStXyxNclBfDr0eeiKYRz8x3FgQx6Dzob9Y+
RIintGd6iVIjYCFJOrX+0Bi/Hk/bhq4C7oyNhOKMspy6sRZCp2PJFbPswaeuQ4w2Me+IBKoRpOL+
9eG7sDhM3AGTedJ0XFYs+qQ3RZxF0QTSjY7Ue2CkcrBa5mQvcsPyADXvHodeUVKeIz27JmR1wUht
Ml8kwQYBvTUXDsdMB2ClGmzPEzBgD5kE8kcltHVQlSZ3omJTwssoMFaWxgWDAaAYR1iE25jJpWIs
TgsMsRsQCIYatFDHtjNezhSTMemUFc9zqYOvp1gVkQ9CnsXgWmU91vpcva5EojtAC67d5Vpj7GN4
q20TmKBpzWS9psVzYUqRfEBGABv4nIdYtFoBrzA1DVrVWkZDnsWx5faxqPeG0NrbQQc7NbAxtQNZ
2rXl/86hv17p6RpVZ1C2umRINYIe6ChANoA5sUoAwwrNR5akW6mDudgKevZqsxqk3c7XYR9SVg8M
jpvEWaA6GvAYzAloNY2/airoDqIfe47pEA+9CuO+WfD5VKuo/MPiiAsWQEO8Te/tWq2h/h2tUQRd
6hOcC+JQy4RS7JLFNtVjPTbKBox7dgH8rWyV6blTaGaumOQ765+7BLVamAZyA4jyzscunpLS6klb
wvoh4Al+AP1AsjbfyaGtV1zLpaZMrDOiMRU30MtjbU0akJ/reYnq80aHHpTQNoOwmptQKv1KU5dG
D6ER1poKYOxfWf83EyVzK4oHWgKdrZPYqxQEo1EfyRVzuNDKvM1gS8boEbZkOq9Dc669jeErDYgK
EgZKLwmU38oMXWoFxzCk9CxiWnQZ8WK5qlaYQc6vT0fbwXW98rVrbWCQrzv+i83Y6At2m/kynp4b
QiHAezCNCTheWfenZRaaV9CgXJmXCyagwQP9TyPaeSMmBVhYgYwx12UbgM+zqR3AyAGKU+2VdDzD
k87CAABVkZ1EW0grAJC86A6w+jIHOFdwlQlyI5NBPuRaL3Z2aOgQn++HYXN9/NT5ie9aVAGc0nRd
Bf5m0eIkIbjXS7Sohzb6JtXIHYoidQIbjMY8MoJoWwwdkgKxYW8KIukPZVT2tVGUfoSCvvvrX+fS
dGIiQcWmmjjHv37bNysA3Np5a4Gdl5ughkGVrZJ4SBS8/HojAKjNqDEcDTHc59PJgDiK69IQfIgr
yHaNwDU3bk3skq2sgUuzadq4CEEyDNwUy8x2oKcF0UbYTZEUA1SqNMZJr/igpQZwU1ljzr80dhYu
UbBV6qgjWpb+tEPNhrwTqHqAmPEh7UYJFmRNc3998Kx5bhBoUWIvASFmZlbaGMIdJnVe3Yg2yr3B
0OKVbOyFvmDYZlAYjhw4cy72xrQAVbMdR3OMaka3WY9CHzU21uiZL7eCvCi2LMCBltW11tQpjTLb
fhpr+TEfB+qWgASv+Nv3aQjAjAhgYwgNATnCNnJubzmbhEFyU/AEQMUbZYTquCqzvegNUAyQ7tbq
jftSIYEnIzM4IN29Z3a5VtD+LojDl1ABkcQtAbL21us94JuVNUnSQlkgK/nEOqp6aVDm2g5UUjm5
Ndq+15yht7N4V3U2XTu5XlgGOAkAiwUREeTWl9hFBQh14OZtwUfgmlMnImx0+zK+0fRQd9o6wH9/
2Uax8aCwAbBi5DeW1JItNYd8IvAiehQBLFxrlW8il7uyEt7vCiqmFD4aCSYcEpfdUjMciVFkLDiL
4tDJLFPsxmIyd3pgRysm9H4E0RRuqjSKQw6ygIvloGIbJxXgxFykQPO6owCGHYVlkfrRrjXje9Tn
fbDSuzlpcb4vIP6gOmI54HexAhf7QpRKA8ScmuBlkSuubkvjT9n201fZmpmronjrKzIiwwFiIGKb
V7Re4Y94b67ICuKYxJB7t1FWuehxXkgSdj3SKQS1RW7GzO9ZZT4bKEHi0i5y3uprIeV7ZzC3CGvB
6Rv5XWOxSus+TmKqSpSRKRQHVtm2WyyVYmUm5++9GFYdIT92ONjnXCx67gto0gAEJxrBqwQFDI5V
xPGTnEaUWFVloH+QaQeOtdSKGhQ1ZVm9tkdcsFlcASGWRfyH26DlHlFNpZmickBwJQskON3SsXFs
CIA+irrSkpVleMHxAeg3ZxiQ+8cSMRed1aiS6n1DsPBZ/QHJrfQRTNIphA6rTHX1OjIeUi3HeXwI
ehR60iCAXIBS1/JjVEHCi193ChdGHtexKrJkCK2RfVxYFITUm2qSUB9MZYTl2rXN156Nilug0pVn
Y5Aea+tPVYbRL29lGATcos9ZMyzfJXMaye3MkOWcGBz1TDgNah6njd2pcb0y3JfmFqcuHQcHDee9
5TE9B2d3AOSp4GHdBh+7MdFMb1Tt4NDEemuuxI2XGrNtbCRzjfGcSTq34wYOI1KaVKCsj5E9xEva
274wFbdDAe7j9Ym74PwYmrBxLwETQiXDeVNqoBtAhaNfJsQGvycNimysxuw2aZFl2wTwrk/X27vQ
NWTqgTrGPQguuZdHikxX4rwdBfy6MC1XiXBmrqoQF+r4zK9PGcoycFs6dw3X6QsnG7O8hL4LiKnt
Ua8gSjm0LYjnpkLbqbhLLVZc+gWfaiGm0mcvBwTEMlEFyTaUhbVKwdW5VCcQ0IxDARuqo53Aqun3
ZqxQVySx16wcai61i1QjQXoTAdA7p9M2PfgrNBPt9rgg5kMb67d0JLlTFXH0sRe6uLG6SFm5Dbww
jcAnIARAzYSJS/1FVh40TnoOuiO4ugYpgqDAKi9TiTJts2YrruWChQIyANyAinwxQULn3EInrW/N
rs8FD+ppcrIWxPkj6ywo5AaJ2xehssKIdqlrFsiikOokxhyKn7cnIWoiB8sG20Otsx1VJurmoSHu
Jyteo2q/sCtaiKLAs20CTq8tvZfOJG3CMSggxBRnt3qVTG6iG5F/fcldbGXOelMDV3U4xJx3iECN
LmcGvImEXK4HYWrrgCq6fiXhdnHYGOJ8C5liA/j581bqCBdwDIQ+XGbGYDoAomfjVk9wu+aOqPtf
0xe4ZBWICudzDIIK3CecN0fIxKo2ht9Smuaha6a7XMieM8RT3AQn0oorudTafGeLCq+5amdJR1MW
dcK0Eou7GmW4L+IK/PdpaO7IMJSHqZ/azS9PGTwy5BttAjkGjNV571KTlv2AmgDed2WJS9OI0M5F
FXiwFkVcmDU0MSfFkAjGYC6GEUp1atSA2J8PoGbL3RwIAtdMhYXS3DioHq736sIoYhCRd4AR2og7
FyYCEuKhaEKoRTE7MgoX16fyW1HpRgAtLmSLcb2gR7/uHbFjA0eAQhY4yGWeexJWDuYW0DgkXRw4
UGV0dYoLrbo1FE8HZRukQ9R+ZSe4NKYqYtA5z43jxJI7JoIeT5krOmLMOttT3AV7Wa6FPNXpWhZ/
paUlHQ4rgQqrGAa0bJu42+UkjRnquG1wjky0YGtZx9kYFuE16uSA7ZtjE4r88LlV5k1lZVENMZ1m
mJrNNBrKh4lBYUIatfQUiNzvTQldyetGc7FRNrsVLAeoRy+MpsrtXo0treB1j0GMAQj5mI/sI6gO
K58wqfl9HekrbV44nuEYiKiaElgpSp3OO1pbEyRnNBSv4qSk8jAq9lDzyz6NoE75JnItfzZyUoEa
kVQ72g/5irP5f5yd2W7cShOkn6gA7sstye6WLMlaLMuWbwivJKu4s7gUn36+/jEYHMmGBc/duThW
dbG2zMjIiN9j6XPpyT9no2cJnNeH3/JwkHTrqsXhYrPvZ6c1CY30xVeRD/PNHon8QLv4dCP66Y2X
7/eHgoFJR33/zCIA5Ho5bePEqsvBJ5NQLDUWXvNyFyuvffz7gv5+C5B1huCQENnOUPmr93WhB7Gq
HBRFCKjLL8VeLujl0LbXHiVN1l9M7Ts//j7i7x/0nOeea/s0P0HnfLVvS92I0hqJIHD1aNZkCe35
0YSmr5ORmsqxmuIi9QrrTIJc3WrO/n30cxTPhefRyvqa0bmIzkLZnTDU6vuyzkLRxzRh+l25pvFa
VzaFo3xfs36zenUBWGz//Pv4v18SLm8IfXqUJEhdXvfvBlQjCJO5JJxNuegGul9V760np4yi4z+P
RHQBMsSJOW9h9+X+IXdw4r3mlWzzOGyzzRDNEZZO2j8ECx7Cb3zY30+pyz5C7oABYRS8tgWYJKpD
m554Tpx6+MEDkqlVqsxWOY36uu1ORWOG534N+xPqI97T3yd73jQvL0NGB0qH9Umwb78G0/VMi/k8
MTr8MXll9ygc+7J9SxL8z6NEFPmp9BCLvjosnJAIkjYK90Db8TtpvPdLtInL/4+pRM751MMvBYJ8
uW4TjD8BZYwPue79HZx09EEqRFPeImr94eQDbkOxcyhzR3y2l+PExI3N2s5tUmDaksUDnY6x3RSX
sP62d1GkxT+HpLCiLF59Fih2yclejjcVjumG8xIJId1DvUT1ex/c69AUm3f390/4p71IQfZcVAKw
/I1h0sjKIt9CICkM1+nSkoOXAiY0mWPWGl+f0Xo3UNS/90fZP9OC0r9xFP5wwxHGka+A50Nfen3G
fQSpoH0QfOdbIZxkAFG886KzmhdymuOj4wjMOn2vGh69qjDjG5P//YnmcqOD9Vwzjs7t5i+/c4ds
BL+ppq62d9Yzi4F/b4vNtkznsqgneIhKPcDhwtf671/9D1cbA0NiYJEpsr0uAemqmoYCBYrE2MOU
Cn7h5RLt5Wc7nNUbseurg8is4gBuYUgwzh1Ox/rLOdpF3+e7a6osRpzjWLelg4dkGxz+PqHXoN7/
HQbsEBQxQoTxfIT+U0hAf6+xKtetMkmNQsf1nO0TOgTR7EHvtTz9gFazPgVm/VhaxhwHqp33+azf
2s6v9tNvP+PVyfF6a0UfBUXoakR5d0N2+jTrYTsF/o4tXW6KNJgg6fpw4974An/6zgHHFS4FqgDx
a6pWsLuh8ZulyuY4rg7araPM2abu3zbO/+b331FefeaxqyBlh2ivRcVZEG0IzMEq5uXYVVgC/n1J
z3/qP+/E/4ZCNYPlBJAmFznv4f+sqLEnpxJbcS78ogF6rCtlPbW5rMfb0XU6DitcC7Sx/j7oH75i
yIN3vpFgvMEEfjmoa7xh9Lu4yNa8LG40kplZG3tv4d1/mNo5HQCcoY7Ii/9ql/R+4+be6hC+6TX0
vgG7ljhHu03oXNjd1O5XvZlQk/jHqXHS2XowBmC8O2gdvZzauOjQw1/QS/1BFxfWmJs0gIL6Rgz+
29TOIDZP4Vk6gzLX61B4rivaRzrHTovKFAvib3V3K4ctPtgopZ1cZy/euEPP2+DFNjlLShJKgHMx
J0qmL6dV7l7t5Gito6brLUm97lEGgigRal3/MT+FycFno0yCeo1LJe81UtnT1YRPT2ynOaH3AVP4
nZxR+5mKh/GNz/iHWfk+g1CigKVIhe3lrGJcmnMlGze1ra6077Ajn+dbG5g0QhunCCf9RmHr1TP8
v6nxAsJUgUqHfuerryhVMNgb5jOpmazuCklGXHHzvUkdgby4Xiis5+ssU9ls7vXq+usbi/iHXYM0
D4hzAHGQTOrVdB0RxwSeWNqzNaOT2BH69YIRNNgSLo9yZ93/61lwAX1ZRjYPJaDX6E1fbCqXuZen
KFLib1ujNT9UpX5jEX+f1ctRzo/Ff24whUiHGJSbp5TRQ8Q3AwTuN5vXvozvl8V9yx3gT8MBiZ7Z
0LQW/NZX4LcAllUUFFkV0lwlj5hNm6pMS7926znREVVNl2Po228xMX+7NCntUJkkcSHeDljCl/Nc
Fyj7XcCfNc6Wf0CZFSXD2fH+rWLFFuW25FLm4iQpRAXo5Sh1Z+oyiCwvNcznGV3VNqN20L+Be/0+
F4ADKwD3Ikthi7waRe712VcwxlI9LHC1mwt9EpCR3mh0+OMoZ2SGQiQQ9uv4a+rctewjIbNoJ4NF
TL08VSgYJn/f5b9fIjwu0JYc+iKhArx2ggYgz407RDJzFiWuKuxljkullzSqG/v496FeRbIszlnZ
5rz5LFiJYAYvF2dEusuyqgpJsUkX33c1N4++XwzHQaIdOuE38g6vtrfm96evCP/ApYoS21A7X+07
5En9AL6jzIrcmGtIWvGxqLy3SNx/+oqBa1MfPycI9Mq8nBqF0sFbZkom8T6Mn/B19y+7yBeX9drm
byzY7xOi0E/gc25miM86yS+HsvahMv0cqaxH3vOES86v0UUD7u9L9adBzs/KWdAGuZ7XLcB5gLax
V+ZV5trLfiECvKpmtG7fuGF/3xCoH/1nlPNX/c/dN7m20h79qlnvhebj3O17hljYdr0CKN1YZY+Q
6S7Gt0pev68VZxbIiic6JPp4bZTShVaDg30paRba8/nUrf3kHHc5quZiaByt38j//zTJ/zccX/TV
ZeFvplKDIOkILFU+dCOGL43XO1d2KfMGjc7cvfBKnX/99wXkqSRpdRxy89cNkhsK2UJsG6lOEGxZ
MDvqWmnrLZDoT9sEQh3sUhuqOZqHLxfQlzMhUI6MZugsy9HFcAJ6mP0WZPv7m3UmDvksFdzAkMm8
HCVfyk23iCxlCKe1qMYNO+KTVZ0VJKhrAh+5fOPm/cOSgbDFZ+YHMSqF+5cDltrzxBKu3LwhQYbW
NvUh9EmjC5gL+rhA4L5ewmlq3jh0f9iY3MIQXBj1nFucv/Z/joNGWdKyh4Wrirjy6Ldyv8yrucXx
k8T5rf70P3xUIv0A5S/ksTwKzS8Hi1vLhDHq6tmkddGlC5wCNz1X+oO0ChD3vVBeh6zl33flnz4s
ADiA2xlYIMV4OWiX48xQGa/Kms2SOdzSfq72NNyn1R4TtYVbnCKHvaynYh4g8v598D983gC+PeSh
M5ZCe8TLwT1ifVw75wb9XM9OAZFyVEG1e7G73fL970P94VycRSSRCGQ8WIOvNhAptlcKh6F4e5BR
kHici2lTx7+P8scJwc7l1YbMSqD4ckKW3Rcw93STQXVeD4JL7YiEd/lutAGH/nEoVoz3kzIfEA3Y
yav3bSNZpJYou8xXYrivQdkzaxrXU2ns4NPfh/ptj3DkCE+plEAlP5MuX84KZQYz2z3GOzkcrPyy
2g1NvFmXj1acES2sUZl6az+oL4Rnynljg1IsPd8mL3JFkkTCfaLyM+eDusbL8alQKzo91XAwPhf2
mIjdrZ36bqn3qVBp0HhTsydB1ex1nJhonGSdWFFjBSq1KdLlwyGuLLuxP+yNa8qvlYJ14V2uddSL
p7O4bK8/YeIpW3lBHWgSP9pGihxV38rKhUwqhQkLnndrYeUYMqM3O1iZxp63kCcdy9F9XLY+Fkjw
luV6/v/LfXCfh7Bs9C9bW/36aXf2wH0/NuHY/BiUp+fUmXEDOEjRVYNMpK1l827uMW+0QhlIymBy
MZ+3stWUwkleLRUePWHyOTW2WtaY+9WJeI1r46hMumUdPYEbOd5VUCyT9SOeaKX6qPiHrkw6uqzs
Nq2ixSkOU8si4+wZ5018VdJaVqe+VGL9YBnlA291WiJr3VAOV6k0Oh4/bp47ytuxQ1j4oo7jfPIz
5tL5z0NtZuTWfT+mjn7RVysN5AfKFm4DPIEEy2BdjCXmTSfUhyWLU/MDUM0/l8LCtImHuEkMItpW
hv6+ax5Aiuz2R923SCCfNJKAn4aJnH3J6rHrcXAewy5/r6t4h9Y821NFdrRM/NQADslney4smo/d
vW33D33Qw16NCy8yh22yUP2cQ7+W99NZcKbJhCvm+JOfm3D60qN5X84p1347f5g6CbyaLC1IVUn+
nMf2Rek6ensIKixRyVyKfR6oTEpLeBIf2XHePwXoJxYfKz9aBnHMOfJLfVnPy1zeh+XcLwu64sA6
9+sadvWaaATtDQgHea3pUM9HgOTTGHqeRbLX9rF+2vGPzDesyPxd3EeTW9TfPR5wp0gbIaJiynbM
NpyI2r7lzx+6oLT8nw6+n4UCfp6GEjXsYgmx12G5R3tKzTxgKZIVSIQXDE8/RPwImNnATp97NNlP
psAc4lk7jY2nhWTfrrxs9RyuX3DZWxwrwdNY7XfDjIL9dBJTbCb0vGU7+kVaydIp+yuZBxM9CcIY
2/oceWafaEv3tn1c0kKKwTz3Zbzb71an9/aPXjvOxQcXUfX2ER3Orc78OBd4bHjuHiaRpXEXXLrK
WDcNWmi02oO070+1gBpCa+4cYA+BB2l43ZXdMD4RxlUO3lnYK/gpnLqptDAF6exCXAymnv2z/Z9n
zHPrNZzNY2MZrp4kVNYO/wM1+na0rtzRafo43XMEN9dTi+l6WKdWGeUiSnZHAfRfzYJe0Di18Xjf
f/iloESV5eUExSexO2N1Hh7JYRt1yWSL3diJtPZ2fYY+KSQGRDvzuHacQkBBRcMHzjEmJVGhvvrD
uPVVGhbWbj0EZY9sAS05Jo9lsmv4L3PCnerP3xtpZFkmAluOcU5bozC6fhfaZDf6veosvx4vR12X
/XwaN3p+p3QhAQmDrHeD3L9uXRk0+BFEVdmWl1qCBkGAtmOa6lz0afzU8bCoU2k1r1HvXO5uw431
Ma99M6Ofr9xBxVwbcbjaH8e8I2ohIEeuRZ4LjiK8oRFw264iGEGTc+gLvKmTNeaxOEyTgQ2ZxWKV
410jBzNcDEh2VBK6oO7Qw0fSfo1/RI1DQeOopQl+aW6R8Mq21GR9CfF+6x6bkM57KH0wkWAV0ora
/XBcruHEWYgQ0nWrluXKClCvezTk4fMTBg1jfarrInCupgitqZQby/oW6gbxomo2/eWY7/Vp9XMb
eQZ0v+0kKNbiJsid8vYsx3906ljdUjTrea+bMJ78x6jCcfMArDVuYNd92ZU4eSwr7b+9O3jis+NO
pv/OnCr3sw7kBDV3FiI+8bOoJ9ilwgdNb23tnuBSW/UViuW5nwUrgXqqsD4ePrszksRWIhq01q+F
r+L6wVFVPVzbeMvnd4NXbeaaK67/vHvAsU9FGw/593Cvouae6zsK7/Vg7fFniD4YCk6dqMKstPvF
nAiO8fNYthZG6GEQTf6zo1dzvIOTWjXHrai2+BtbtmPP5TZclvsxcNr2R5x7MqBjcOQ7HLp9Gd2f
SKkTHyaCZIldzR6xtnvlbX77qamlkh9asw/7u1JIb1IwT/NaPeVFpK32wlunYAqPlj8Wm32xkdvl
W7pjPD7+Qgp/tX4uyhvaNSm17c0inbTwnG/OuG2zS2t8i+p+RvvFMuFIorui2DAdLCufRowOYweJ
dLw7bBNSz+3Q/gznxrJqZNSH6dxYXzg6/jp40uqfwsprKt6hjo1eJtC+9sBJVWdcH9qJPTe65e6M
tvEURQuWnCq24+GmElg3JrBgZi+Juo0rHF7BND83kD7HhAYpvBkcaSs7RXydMm9n43WW+FtXwRmC
m+RFT1tBVfQpX0Xzo2h7GYGK1otK/bm3n2wBJJO67EU3DQcsH79P8x49wN6a2yxurHK7D3ChuSg4
X/m1Kl3cALl9hs8Rfiwrgt2Lep5g7DzUmCv8CCpfNxeYHLj3/boG92VnFfp/L8FzEdGyS3/hFLxr
16GcPxAcRLz9aMo3J7wJ5HpCoyXXByvMvS3FEmPE/3Cy4KzA5W2eOjtkscwuLsfRWHYGBltauNog
ZZDCskNnwB/qWh5l4OfXpFOmSfqm3r9WgicbSzln8A64rqzwq7VuDuNgq2MQGds7elZbnMh2EJjo
aW2zYKzlA4YHTdtZOJurLhupjcynlRft2YVoWePvwxuT+oize7yhNeI/C5RVnZpxndXlVC2hSbwl
0vWBMCQuEAna1iWrDNH+O/TnaqyIZBtiKzXqDbGYNbIzS/AMJfZ5qHTuHAWhw8YFNB3tLhCZu2HM
CIOuKB+47pxPk9vhOeCYeProybD46OP9/Kuk9/zeHlHK4IsIYR3LqoPnY4WjxXnoZLwilj8Rn6KF
0wfXfd5s6r7r9nY6Od4k+8utowHnOOOFtX1U9KoPmTeEokqkP60kYh1bM5jixjvkJsLqQ/Jvbs/r
AOJuVLekGk9wJyUs6cLMw5fu7BpiGh4RGTYLhgiz8zVe/eYK8fF9y6AtV8wBs3f3VIl9oC99r+SX
jqWp0mqtxdGtJqSpWqQQjqCUfQunr1G46hVRc8Sci/8E7SXsLlTUlokr7eJpVFLmF16Rr/j9EZzA
r5BR3KWxXfe3qg6i8ohzBLI18TQH+uji8US9Pt5VnHT71Jm0XKDt4uZglx5Hv7H8wz43/cMa4jr0
oVGFtNM1EFInzRb2U6Jwnthu/LDoRYb1L6SmtlhDO+tYz/79sFs4KRayAfdz6y3nHwmPgDKc7T1x
aftZEh1qLrNpr7z62DaLuHXgTXXf7A6/KhFxZyZDsM1FVhYDf9ZVYawOCwFvfRmElV9AA2/Dq7iG
xnWKau5wovW4VT/V7m7rzwBNnM9N3fOeyLKq3Kyd4ng86r2wmIs9tSnRkofc9gqX412+jf6T45sp
etfmwDpp6S7Fwx4WrZX00OqvtiUnnlzWlbhu2fvYyQJc0LYUVZ4YScVyq+7M4DhfJszVrqu6a7xE
YwemuQxjWWFytHAxrrvtfRwdy3wRncrjs/x/ZT84s0b0wIe/0HxW47AAjKlJz+17jqXZEVLcePmC
vLLEXUko+7jPwuszq3Oqq872MQnvUPXeE5rZVZEVRRm5FyyVvxz3GWsZtmobPyz0kshDvlU6TwqS
8fKiWgXWMQoejkoWepTCY65zUOdd5Njxlt1mf/ZWcWY70aopj0CR0yF2l6XHYavMT7uzWOjW+EXR
nAQhdP+plO5KcTlUVToVM3cXFZRQNclK/2NzMdLMegf65mC3u+vFvhxCjcfDIEhTOF9BJZYTkoib
vGi9aOyviFVI1BTLIi8AFvg7lpz9KZs2jz53ulPKT1TUm5+OvRc/yr5bf6DrUn5dC1Vftz7Eu6NL
Tn63y1k9trmot8xiQ32e3daaTpZy28dRCYs7s7F39xhuQU1QYOWxyHwCCvcU2JutLt26mR7zinh7
T8nuG53uunUfRhrozIH2oj4rcxnwFkBgbFI4uihT5bUXVQSDLTnpUrvBnWsk8hY4S5TxEQK+NR5F
OIbbR9nGkbrUniIc1osVHvZ64R1KJlxo9KGPm6JKAiHKZ1nQsZ7Q3Wc1j3LG2ClbGizgT1zF3Q0u
Cjn9u+6O1VE4x0Hi7RIRAJgS8S9rdLZflhbxr8nzSWYXmQ8mna3ZpxgbTbxnsOfqKvHsxjnkmGz1
kFrOYpCb3Qxf13WljaUo3UYlU7y73ykvkfbo2FaEyGL8GOVh961pjXDfubSen2wriKoUjGscUPMA
cT7SlqL6VPo5xJKyHOynpcsXjku3F1+Ctl/fB7uXf421Efez68z3sYhXdeqJeDAB1j4tw2FDbetQ
STkc0W2YqkNsb1GelHNlbtah3qwjFmTbN8xhpUp8YfR36SKAgFZM6wYZPsbhqbZohQGmKfavk+Ut
9MH3UbtdLGpyv60r3VQ07JgOw4m43Q/hHMkbRzrWL8Cq9f0ilp6tNEzB16Wo5WPpo39Bv2I9vZuD
ghDJp2azJAZq9nJRw7A12bBWza9tsMS3dtok3ua7MR+qTiPsMnV7Xd5KDHopzzZL+9Oup9Gkq4mV
Ohjh1YADWz1fiWbDAB4r5OFXEXj5F+P2xf3ME34X1KV+LrVPPXvhq30PBz1ebc2A4UzcsuYJKi6b
ndZKEAfWdXnuycVpSZHinU2vbezc3scjmXciN6XJqkx5ThPwfbqznWZrj71V+Tv8JqSKjstkljmR
Q+WHJyqk9nOgwSkS+u3FrTf6HHeHnsoQnzXS9myjZ31MvHALwVRgLEQUtYSJD6u70Z+htq17t1Nb
9o6rQy5/cAZ9Lq96Wp9CybdGaLLRQdrNzlwk84TZTJIvnnebD1H5BPZZP67ODPRD4jdPidvHg5Xk
yCvgNRJE24OqC//n0sX1zTpVU/FuK4XrHeKIIOY44nuosSc711Ws3C4u7SGs9XHb4viRN72rssWv
2itJ+7a+HLs6+NItrrjZpKD0Z0dl+akgYJ3fhcUYP5RxbjYaGxUNBJO7+XlqymE4RPYWqovB9lqZ
Fl7v/YgGd4NQ1Ob1lbeP+5O3zr1OR38KWnRhjFgTw8qcGuqq63FZyv0zBVSzXXNb+M0xBsg7NF6k
13Tw+4Vwti9I7nImz9cxsfk8U8159DFY/KBGuniTSgMoJYUgBsgcZaxfdSWbK3r5zlc4gFVwHJeq
D1NaZPRdqA3GiSyhzQfY1wBvXt+6Rb/N3dKy34M2WSIRDAfqgg0Wg7VnXfrLyjRjOhyQe2zWMMSD
yPa+U0jMP1q9N33y4Mp/ab3BXBX1LLdUl3X8KcL77gfgX303zn3zTfq7e9kxzTGlGk/6u1GRQgoD
Qr+f2WucX7rtVEeMOxt2FH6j6yG33MVJbC8f+LLcGUWqHH96qNEIIdl3YF9we4bD3UKWuiaI9Eob
IpDwv+CA6N+EgRy/QoLyPrmh8ErsA2v9TWFnpJIN51E3nZouQOLNl7WTjPMUfc2LlSB5LuPievdx
40sMH/Emn5VV0Te1zdfIhRKkWPZsZyYP646erUEEiSHveBZ+WT1HVeDxu52efg8IIt3J62WOOeoy
bqRA9IyS/GMMOZzyRqw3eXR2/Qio+OpkKJ2wSKeyi3BYd2vTpt60y89w8PM7Zw7WJWnIj/a0Kc5R
GwXW7qINkB1Mlj4Iu7Rw6cZ/F41m/OosxnsM9tjj7hZ7e9+1OvrkF65tLmNVqMeeRsXvGv70DdoQ
nTlWQRVvSYfExWdrAztNHF5gOvurwX6ol5YnIC9Rx+SKDcL7rbXCT1hLkspBEfaeymXh6Vg7Q0tP
MKqtfqct6V7V6KzyhLVYomVua4vPVdQh/0bOkJOQRl6PCR1Ry3WztxpPSK8eloQjHnwTYq2LQzms
9YUryYjTulDqtnXJJ8CBKF2f6iGXmEOignDKRWxfRpPCDLfx2neQ04li6oUQw9bR9giYHA4ZHON8
TbdIRGUW+T3s+BpADKFKmuJvKqpb39dax8FR6845+lgtLmmr5V6lzjhOzxaOSXcBREGI9C16I4ny
G5wrYyQer6hjdn5CrbT6UDRK92mvW6eG5L8Qe0VIT7mJdovmwxyLcE2btXexdPTs7dqLChPzFOrq
IZJmCJOm11V4pA3CPrLG/U7kRh9z40ziGdIUvex0tDtT5tf+dF3T+rZeKMpSj6FYx/IdXjs8jiVh
Nf6w9iYu4hLPzZNV9GGYjX5EC7pfcMl4gGXvcrvebyddD/EBe1V1ZVozYog7+sZNYmGm22oNeNXa
ECc83F7H9qIKKQ4dduWXn/28379ix2cNGWuorudNO3YWrxObu1Z580kL1X/Dz9WDtUmE8p26grmR
4arLjJy5fa83I+o7C50FXTzEPbhvtnWuxnYnn6vx2cZgkrCjmr35vZc7OA1HOGOab2oX1oSlrOYU
iEizChahOpnh5Cq8Aqs4pH+5GuPvgV9RFB3GaV+fsci0P0RUKi/MYpUcnH2ZP3fNGn9v5q4uj5Hd
tk8Io3uf5k7IMV1d0TxbFa9uYpFxf9yFjFFUCuLuaI8BuzQO5rU+iGmOsQ2c8766GIG3p8RpPXu/
LuqYmGUnLf4QeBPwor05tP27YNZ1VvUq2hIUWLvtEEWyU8AcbvNBbagiII2+twKXxXJ71p4kDHVC
uw0PTc2PybplYOgtGsIps3az3RA8D+SypjZD2oDoVQda7xuIN5SBvgqzBFHxvd7PkIKxhuE+kiKK
Dg5aPAQb62DWdK/8FmQqnLWVCrPtHY9KP2KETFX7l2NCC/ov61A5F3689l+GfEbMNA/nwU3BmElr
TOhix9mJoOvfTZ4jauQ4XayMkA/gOhrHvmxSTDD9u1mu6nqxxEqDhl5JhYo9CMivthGR+HLU/Xp0
HGKMpCwLl9Syb0awcDr3HuQ4Oxb/+9K9t11J3GbkbjXHHdTXSwPMRe8bvID7ZDNzD+KmmvA9wnZu
mOg+mH/Q7Y5nK2CI1Wc4gbV91oyiBLDq4+JuMajeJAAlyjotMIDXzN8QT039Jo5Gto7j3dR5Pj3E
Htl7qk3X2ufru/5abd7MNY04G/+8IppORG4vj87uxbeYAurtBBdf3mHPazuZjwDEvY5RZkTfWqPo
3garQ4UKn2IiAWtybHGcYyCjp6aUxZ7tslhsPBvbar9RniJV83kGmyTSs78d+l0gkCnwHK6vqjGy
L8a+10vSQ9l4LNlVmEGLOirBKjzsh9eu4kBVNEYUWNlNikQ0wKR2Ltxoz9Af7ilc5lIXSYQId54G
c7599dpaW6eSLPUSTNW97cI1+FW6OEpzbxXapBMbKMTbs96to9oLtWdj7iyPqy8akdh2ZSaEL7wa
q8CyCpu0b3rY3Abhqy2CduHucHdvYduq9yviaH7arvE6EO2v0Q11ofFjDhXPgmEAFJJU47qD+tma
QkC1DjssuXyy7xy74m3CWrH+JspqB5T0YvWYQwnoD00oYpMK8oO7eJNETrQOjWViWdMOzowJ5mXu
OtAj9EYlJkHznJ5QPKU59TNlvYaV3DsSgM3zR+pyvfchHm3yapuOygeqPDYQxmDPBELzrBKtIspQ
JtT93VwR8mbKHtRlo0pijKUQy5Ata7l8c3Jj1cR7a38tVVPbl47OxeO4e+49zOIdo1SdxyCsVjuO
h4YC383e+QBgZeHrj/8rMiTxEvc/nXncbkWb6yeRd0N9iMdB/sR2k+e0X7b922rEeOuatvw5dOhz
kBy4+W1v2oArKO+cp6X20OZdQJ8uQqdzvuczVx5TZY9RCt3nDNPc8UvYCoD5fV+Q05qjsqbfGJ0W
dNKkf+Cd824pmk0PpKp7n7qFbz5DUxBfWioTPGRxiTNqPdtC3iBFSj2p0MPyoTdRaU6hu2Nr0Dvh
+HO0EGQhWg9+CqQgrZRkNHrvOKsE6R236aPYGiJr/ICtm1qeb5qtLPP7ludTp6u2lyuKI7TWQpMO
RZJXkx3cbP6OjSJmn/X9ZhviXYZsb51NBIgWLrx3UbhwWY2QCh+GqJXD1ZSHzkaBqVn8rAhrYEoE
rCPnYh48dLB85FP8TNut+cUXOl9WhJoq7YFTn+y1BCxViN9hfO0BexTojvgXPII4ozYNRHugvKa7
V2cZgWPcOuaaa89tST8I75MgEt2vXDTe2eu+HEiFF7d7kFs8rSkl8mo6xl6Logue9/Y9hqnSSgOI
WXcT4f/IdRCVFJ+WEi3Bc+6LxHtZbP6xypt+SRR3Hb1HSxWaS492v5+RL6WHaevsNSmbxHxeZike
C1uOFdXfcfzaqhy0dkHsRSXztvR3AQKn30denluQZvsOEeDOuRtgo+RAdo3CWuNcFN5ka4+fcpA/
6yRdM981lj01V3mg9z0ZOF7BkU5D6n9SnPWoN8rih2aaiOXdqIor6EO4FqRQectvrQKbTQbuM87f
qBRlol6Vdw6trvNh1Mt4KPKJqv7mKTywG+MQVIy1FdwrSqYo+e8FsULnON03S1GLPrQTV3Fq5MaO
jTor/KVdyzx4Zl7+D2nnsRw3EqThJ0IETMFdgXb0RhRF8oIgKQ08UPDm6feDLiuCHezg7kzEHGZi
VA2gKiszf5PNhXQsrpxJHRrNt3tzfKUPbgu/gey8t/C0jc5iAfl+ueZwu5SSod2+Xob07fCY0QOf
tu78lIy99jylmcOQZR16KIr28o9lDzSe8eDGsjUB9f3VZXZvwx3Ige3N0K7O8kbhT87rviKlFXZm
+lXqmP+Be5igHRAHFnw4R1BViIYyC2949Z3eCW3xgqDWM5QamvflVOfqz0wRYP0KAwljf4gB9ukj
B+DvdkT/d4NRXHmfDsb0NuKj8cwDMYGFYiMrtvbEhGhfVH3T7gcs4c9p+KgDI6fD8QfZUgF9zAgU
1S+dWTH2k9Yaz6pZxI+QYaOXjt7sM0adWrQHms4fqyQ2/9RzGY0eSY9Kzx9s7k2WlbgaXaca6q3Z
u9o7BHU5M4I6QeHPWAuRnqlpNvwqGFxnnusRE5o3LQQQNjIuzP9xHseK7mEFThz32USKB88GN/NU
ieS2qWNx0WAlAdw0FuJPYDDCGQzYCTZRPVjDzo7nbgZnNFWFiqFUmvAqNJOcZwYZUPyR/Trtyq4z
Mj/n250XWqmCJaO2/JPKob2TxUxSqwRNYPoT7WpjaxbmmPhSzQz1Yg6yOvBwHTKfFX0EESpCR293
CQXsvZ0qmvRdU1Gms7iO9AemvCD7V7WI3MBmvrxfthrdmXDJA7wwCORNVhgyI7gPxQ+lBh7jlk4w
F541ad+pjdWHu0Fp8xdbkh35cUGz2suU0OQ+0zP50Faj+RsXY/ozRdqVtle3CG7Ek8CmULsypkmf
L9NaxIpnpAHdpj407RsowTLdONzD8yZqnYqgpJgd2rke64ddyHCWbM9AbTu50AkfdJ6jqtW2wq3j
hyQNJ9o95qDE27JEgkE7T6etLFumcusMsqd8SOf00VCpHLwcs4qQ/72eN1ahz63HFQnG0XHT/Gmw
4RUbEB/t3BryIEWn5FrnVuooIw39YfwR8Sof5TyjIB4TNy59JSX2+T10B0yLi7KSO1pC4W0TLeYb
2WBpj4oadb/QsXD8GB8M52TK5dhsIuE0wg9hgIEcBo7OKGjO3ys8AQKksAuALt0g2KakWRzOQq+l
p8W0GHAugR+FKWJDERtbVcvcn1wz9lmL5ITbwA62YqSI8AR2qLuib5Xk0pyGwPKcUR0ZpN5jO+Rn
BQ3VgzNZ5h9pVtGvgpAS8RLs7qzUSIk2DrQncT+nWXc5CbWML8nOrMtBqnaxN/uij33TzOHRkDnQ
rdG0Xqs3zGVRaMDMIZsnMs3yuZ86HqQy4vAup+j6NVITICBSStwLZkcGP1MnlBNSydmG+cPVkWyB
eusLKUlTdjk99dTP5FR3aGON+lrrhvJdyRQzvhh1yzwgre7erT4zt6oeddU1rXswrxbF40RQqqz/
3D6Pf09gq38yuq+PQlpQJwKJXY9vpCHZW1uRmm/iXoqbFroHpDAwWEyS+mkEcujFMj0ef3EcNYf6
1U5KgmAX0S3nJmnt2k/SuOFTDDZbv3VkIbwiasSjC9voNcq08VGtbKfzcr0YXwtsprVNEvXKHfnE
/NgmFT/edvKfQnT1YzqWqusRq7UEhRW8E8hioiZpmUIZIxy3ipnabW5aL8bdhVYD1vC0uaRdO57W
jeLV1Frx01Dt7k4oFKhe4/TNu66GBfkIRZDcBMCaZzkPSEoXdMZFTEpq+VncNyWcFZyvcfI08Lft
JSQLjn4u99yF0ZstBrPFoHqaDUycKlw1BEyYeBPwAjUfHjDDxZHepMx1140Y4jKGYODnEo6Wt8Rk
xDF8YOHVjIy6LBzanSByqXzEPSr7nY59XW4SsuWbIiPz3E59KIG1gHfzjZv0YtyNCbB2NTJt3p/s
VPBkQakm2zngggEbd8YXmarpKwUBIu04V+YHXZvUznOUangQ4ZTc61PPyA9dG0DhuD5K6cPXAJnO
nLa86dugus6FbjADnkr/jraTIfwKstXLBLf1OSyn/EdjpaTYcMATaGBxYDxG5lQir59i41oB5o4O
ZRFWr1FfLqRDapDUG/Boa/edWqSK13cu94UydQlwEmDig2VBakkipqMwYb5o//ToOl4sStCQfMPg
fBokCSEdSG2evMgZBXQrN+0sX48ak3nqs0n9lCPb8LpO1+5GYxjvcoaNSdqVInmFOEfhMbX97xH6
cu5FzbJzm0bE5WGWafFUAgKzid1sjH2FZoDqgRdErkejifbTbKXRVQS33/ZroTOsIxz4n3ZVJLqI
ERARDfFMVSZmU+cBZKEmHNu7sAmgVSQLkd8TYogmaGed8kQ9nt0YJu1t3nai3Mi6DW+hguKGG2iF
ONO1lr5vvdCSOGSmieNjWnbOxqaR9kgjUT6r4aCbW1vN6MX2daxdQ40sLJ8hcjSrqNEskOhEsyef
2Aphg3SruJsQ1cUbpTL4yFELfLxh22uDH0LMe1IiQ44bI5rUw6AAuRO3w/HVkWbwYJK58J4spXvT
jBlkH4V7zFAXzZwozpUhetSC2AzO8VgdbooKC5gd259gBgOP+7E0IW+DuvZVSLZu1PSYcmlxPUxl
fakI4olnt2GbbtpMVLOnWFNwg56jv+91p33rRSvqg4YJyEWRAb+TrZUBUKQwX+ndDYQ8uw4PpYFk
nv5rXO7VoYLNMwpFXvCoDXQGW48in0FOcHKsAUqLEoyYM6m59Z8UUWZtlbovXpeQQGUGzoExN9nD
mR2MOT6FYKTPlTNoqBwiIyy4lRSHlgx9ieusRlIAJcYKrmc7Y0LfTPMN/kE0l/3GDcpQkgaJ+Hw2
C7rWMoAMT9MCxseuUqb0OnVLLsy8yged7VMb56kJzoSJjVpm1E1Weq+2Y/I+lLP9EsH7hncZGeqv
Zq4ohMwMGx0xRjBsQl1Fvxh2akAqbvXGL3Zhcgnf/30MmqzyjUKS4dkxObk9OzoWj0WmHhJdwmEa
Z4BNgnRSRdvEIU33eoXq00uA6CAYuYN+BhEncrZY10F3tQrFeC0gwBGhDK7epOjVQ9RUHAma/e5t
o0vjVtJ1LjbBYAzPlc5NyeYTw5teVGAiEJ+si76B7+UVbhk/DhMQGX2owbxCwz2ww+FQRtsOMl+N
2ZMUVPB2CnJh1Zp6zoer4Weko/KQumMIeW0hHZYmg5P2fdXHBNmgeK5NtvNgNOV1ocajcUgyqe4K
ZWzFnoBapb7dlm0kYErQBmTKDz2ErD9PCzBPbUEP4dE5no06tj+MrpmDMeSx1fi1otPgZdoKagqc
74G0eyPlPPERghruUmtagB29c5UOsZrRN6UlfoVejY5BMaaWzaifGhourQg6FNwVUbvtpZ0ZO6bJ
0MZOOqN+KhN9+IPaKrKw2AJl3iTtVP1gCJaSXcLnjS8SokXu28NSSYEr8yOgyMShZ5NvPWEsqlyg
iAS6tucheRWRGP6A67FqnTapu6FXlTk3tchpAjOxcKYGwNAWpLVwzPoXEjtpXkRmGf+EaNC2JFm9
7KDJxAo8kRHFUerXEtbVIaSN1lwiDW6uevjkHTo7EtQDEw9lHN2Ar476A6yK+Y1kq4f2PtoiaB7b
MEVvsq3x1LLPFOD7V2y7h6cxNMYO24DaKTculTC8ik7B7pGamoZ2aM/Ks4vHGT5cjuVeR13qRjDA
IoeEuix/NED3kKnUWH1ToEQUmzlOzWALIcSFDkU5mm9EAy8IdHs5AKKbcB/UC6evfKdWGous2oZd
BrrnPrRl5dzNnTGoAJQzj4nautrDrh2u5r6ZabnNRIYNYEh3H8KN7sCEtLSij+mkj3EJNLXpyrLG
xgfmH4llmk/0hxuTkFNrKYW+AxlEgybWti1cFCVKgRUUtg2YLb6MqZzt4FDRT45xHSKp9UtVByYE
diusHXo9GW4TvNGcHd36lLvJ0IHjBGxxTOBqhkz4Rd3rAFWGEv4gYRz6bYQl6jnuMBpdFbVQFAri
hu07jComBlWST4GXToR3sEOaPGfYfFNAQzKx4XPNifZqpnqKNrnAFxP71D4dN7nRi9/RXBADlZjR
Mp5i5PRl3QTer9cRrO/rrMp+QkY0JN4M6vjYh1EenSkk2+AZsTTu7FDHMmvUJDuytYpWAynUtKuB
hOa1SnrnB/6/LoQjRh4F28ydUYvOht5e106sv0SlbuMvkYzq2WyGpbyp3bK+GxiprsLXcCCql0s6
nwdGWvtC7WCCkYUrqLoLq/lVRBm1bYLPJ0Ee4mawoRsu7ggH4EYoy6DhGkWmKIvapbslTM29byQp
vEaZKO1uqP7eA6J1e69Uy/aK0Ag2DHcoeEJwkR0mrFLHDSQHIEGoPdXzhCqu2VSQ3Kpzpq2o/4Uj
IrC9qtDX82kNaFwlqpVMG4KL4my1waDkxF2k/Z2HejOQRKfhI6a5/d0U1T03jLTC16iK5/+0ALRk
l9Zu+uZySddbi4MF+lAlToWnTGLDBZ1IM312PAA3Uh7ODWIFkj3K7fSdvnzxWko7RnyG1/sjyC19
maFpp6uyHNxXzFxg8IASmxWd/zmBpmwozu8syee3mHqKp9LwOPG63O6Fn8SJ2S4Qntn7amxnLzFm
rYz70WasAwTdOZDOeJFuNL0LQbQo5xzCiary8UOguvNmmPTWU20dOn0qhRLBLErCeutIF6o1dwvz
kZxQzJDoy6q6ZqqYOm1s1VIvzbBgekCsDVm5J2dMf1UlUZkkDrpRp0tCPyTH/B2KaXKrF3YLtzDW
c2ULCzy4bYlPkU9qr1GaxWX3Q4cf/lOC1zyYDJp8FdyOl3mZGfdJZojirkqGDu8cN+6ng+70448m
ahp8TefawNdHZm2wn0ojue+k0dBtGia0KZM602Ekd8EFddad1NlSGSnWNhYlJeLYVFa90VtOzTZs
45H46A51cVaIUe+wZB6YtkQ/1SQ+mEbLf45Q7bzLeJaKj3laiTtDok3Jm1NCltgjTOuDq566BhIX
E8rvR7hyfwTlAJ9aUweGMoX01wMRQSGbYL1AaWjV7G2ox+AhILv/jcvT0lqdxkEQCMgBtyhujGdk
H7A7clRAz1U8cpHXrebuq2xIQVYRAuWHEU7nPfWJZFBxojdQ5k00QIM2V5rfZMgdvVTXswxWCY2R
TRCghiGPtO1b+tFkmyZKgIukhnK3iZkc6QAYdFxPEGqMR32q4rfRgc3rZ5lNlovEsK78SnWC2yIR
cIvKISXJBWqN0l1p5NYPJdch73RI9W4bRWtnv3KCbvCYmAODSdpq+aDHdv0C1WxWdqM91fsIje68
ccIqOGdLiWyb1gjgaOAYxZ3mtM49oxLL54E0S9nNWMr+12nx+NZHwE00WRJx3cxKet9MA+9pYD+8
SsD1kXpzqM5qdFb9VsPQvfX5XeqDmF15GJUkgBBD8/R3k8bh8yTD5CVvJ+NnTtH7u6vGPAaOZc95
upErkxfCy6aZZOLNwQReV/+VZaAzWpoH9HDzfgaQtx25h2tf6T41UlhyG4LDkTJDzvc6Azu0bVi3
9nWbmMpIAM80ky5gkjzVMo0f3CB1bwEQ6b0MQTArS6trLD3HUtC1jLGgCJiId6+kEhQgOnxLj/Gs
fEdUVcGbFdG02DVulYjNBCvChfHVTuditnLcNdTl3knUKou3oo9o0GZwOzBpyB37ZqlATUJNN581
ZRPWftD1dPmwadIvm34WP8OU2ObhYxkzZYhiZefUkiQHj+b6vwEZ3iXTnVt909cqyHnsoC/wcCYa
e99sqzDz+nlSnlAf8uXHCedzJ561B2O0sYSpYGDqfD8SNwbllDoSnLRw79o0mE2Psj0ilQg0jWOi
6srPITbmn0HcdxrU8KXjzBCE7lUkjVH580BHxp8ZNBFQrBYT0Bvdo9ucr6pApKXA9ibD1q7QitXX
jhtCPba1nHw/FHY7b0CMhpH4D1CvNxOg7zymQ7CDMirCQ6Y17p1SRPh2uC7Y/YXRD+AaAOPNJmin
qUFsQQZwpifCVbymZWJyW+CksglbAPgtJWyRoEFMyvJOnzQIArDHGuQ0AdsJmKTvttUYTXJTq6Mm
fGdGDu2Pate99sagDNuhq7Vk50ZuykmLXIv8CyrqDJEuDJONRnMw/j2GtGi23axovZ+XCOJJ16YU
8oVb6fE5NmNufjX0sXNrxmlWbYx+ztBolbDtbhD/AG93KBZ4GZWR/9bSQmt2UzQH42YaaV7ho0W6
vNF4i/VmJrSTcSTgVbzYTCoa/SE9uI8rmwyjYsKFAuWzJzWZOMJ/smJkbHqMAuS+bCc8bCrc/q9w
CGmfYM8K4Miysa4qEwTaN+ZJQjJ2ZILlogg0OLjEM0p2PblvtcQiaaanCidvgKC9yVAS/S4DOf0s
My25EfDT1YU6SBeZvqxNeVrK/5ygpySkw0vXkD4ieVhiAt20dqa+kAcOrU/hUpCY9rVzo0mj0vaB
cOaXUBnUK2wHevUCJZnxezA1Y2nTZBA1cekIz2gRRzNIqVrcIDMwNNj8RhcBuDPHwIcOxImyx0S9
i5htkPqlUPlgvaqaD11TAzBXnQXQm6qNezYpYTvsB773j5l7fTwIehxnSR2BhBs93STNod0JNYK7
s4SHck3OwCWSqU3Ze3NDa2PvxFUN/cKNyvAh71xgJwj2OsypInXurLyEFsslFN5UGZxir+ct/4Kr
3t8s5R+kHDVDGaYoZXOLSDJ4TyW9ZL83RuoOMToZhBEmpzy70cRhDmU02TC1MpoYeYJ/7hbTO/Ge
0XbDAFaX0UMkipZ6WHWrZ5yUrIx2W5G9h1pVw4cIUppLrktDHnZ6IR+0Ei4AkRYmhjCxNvbihtHj
G07x9OJO1tyT3RuwQgaatiZ8HJJJGNMiuxcxqgYfPMp6M53avuNmaoxdGYQg3mzdequ2YU3iX0tD
+kt0nnZ6Qstnm4wtDW3TmaFIRk5+s7BRp000VuMV+UzRWIcQbHvaRrgSVHutrJSrpucuPaRlaZw5
dEp0z8FHnsK+HKV20yAL/F0H6nxjxU7WegMUi+4gytmJLxwZFxrt+bC1L+fWyuQjFYLyqLi0RQGB
pAo730rId9tBas9ZMdNR08jrk3c3THrFoxCDoRhoSKb2soIz/stmCKkL4OIWJoHBoEkGyzakBQ/9
J55+wi3tGaXhIlzaGRIlj1d2ExNnv1ZXrz2cmAuAqyd2DaixdF7DSt2cYe3jVtB+gIOF/sLQ18Dr
0qrb2+kw3ipKho+rEoR8rrbbZGmn7b9efm19tyxv4eNo4vyFpc3aUwnRat1CWsk9hFcURhlE5u6g
whE0MKyVNyAUrjebIryoxwxS8NeLa2tZ/t/VdVUFc2QYA43kj9JuyMVBVec8fFgKIh1w4SYJXd0n
R3msSEE52uDONcqvbdYO5qZInGlfFFTe+hBCw54o9eFuuKd+l76SnK9+l1h5MTCazDIBFAsvDbj+
t7UWcKhzxhBuU+qeGLIVfb4QiTiofkzNh3J1mxZwYMizaMNXVvv09ZtaOwv8/UEMJ8S+wNKYpbPy
L6hGonInKI6LPKTxinIuhNaR0ZdMm9IqN1+vtraiWFbD4YMNgXEp0yhXjy8HUQwg3AUR2HTeRGwb
kOMQS9lePJrjW0ByccLO4Ng2xABRs0ymPeJfvtoI0CObMm1A4RED6rcWJBMSXg0mbquOZ3Dn3L0s
EGuXhnVissPnhYUFz9hadiAkRXd1/CZLQSYiJTLAQh0W/9LpagI9u4AdYcDcrtpN5VTVvWtm4TfN
IjhyH1ZePvk/5iJOifIR3g0wI/Z+SL1oQcfyZy5qvT+jGwWk/vVH/XzWWA/zGRO/4uXrrmwcmsks
tVhw1hh+pJ6HMFu5bGV59vUqn7cOqzD/z9FJOxAcLCfrn6di6dhwK06OMWjtubkQ35xcOweSH37Y
sK1P7JvP50JggWIs0zuBA/Gx+rgcE1EDN1fYqXXLDdbSJPbpPf5CWqMdvn6wY6+PQC1UjMZw9V0H
yoFJCAJQk5BQdyTwXJhwKlUJwfLEvjj2BikWGW4OqsREzZUrCoqxuh5jLqGg0qsz0iMkX6iUYx8e
KeLnmg7yCXedoysyvl1FaI+7nr06AxpFfZV3BBcZKcN7MNFbc9tkaV7WUXqL5aRzwq7t6IICAshi
Y43qfnH8+GeTDDb82TTiEVuQe6jrUTOf42TRIfIfzGs4Ft3t9z/eYgyHN4sQJkjfxwVjuOukLSw4
V3YFtbp1oTiN1Ykvd2wzuqoLd4BUzBafbrOyNsPJWb6c1rt3Q4Gjgj+Goa1su4xE5sR5XtuyLPGD
8TBsRm5tFlvtk9LtMvJedMe1FuavMdAe7NAU4sosL52mWEYaK23/+PWLPBIuCR3YnWnQUlB8rY63
ZSmjNlYlx9uV1baQSM2aic6rkSe7KgscPAli83IxlXv7euEjT8vCXEaM/cP/eH0jB3DUx5axVDT5
e/UJZVAK8JAG8Q2bR3sjxYGXOaA6DE4c+2Pr6hqZCc5TrL5+y/jHhEmxHHs9hAztI30FFA61LHG3
Wrvk91qDYCnSOv7F10985JBgavu/K69eda/HZeRUhLYm6JxnHZ15Qjqk9QcGr3W7EDn4iQWPRDgy
UJ0xM4bGHbyeMdMMbgulMAPGgw27MTEM3XWK8V1jPratzZ8vMA4jamM7+/Eo1sjdbdSlrJLK8bxq
O9uHrGfCxBfdiTBz5NvhMGiwX5ZJmTzSx6WqTNXnwczZM+j+NkoNrWw0a0S3MUDSnYSi/JRq7qmx
EkeigLuYvjMYyGT4srZ6QMTSeDn3HJGYrbFRa6hIyFqCfaiiUPh6ixz5Yi58D5fxGcyzwRb14wMm
CM7pIPGAAf4/G7eFwzRU5im3t8+rLKMUGF7gLDNeSNM/rqL2DuM5Kga8KJgH3KRDCpcvSvoTidiR
VRZnPP4mdi4O0h9X6dCq5IXpAkrb8EOlVpgwdaLv2ik7WGqSKDCxkJvAwDzr4yqjGvUj5QSTKCGM
5Dc1XjrlpqyVNjoRNz7vAhNLVVM1cMFmnuf6cfIhRZ2DHB8qdQsp2Y/nscqekPSPxbThVU/Z23f3
AgsSIlVb5YqDW/7xyYCyRFiYTKOYB9xW41yvfdiRJwyHP8ekxeKS4I9ZCUmku/pIOmnLMBb0UXXV
TM/7NmEKRZgBryYS5+NFzi2n528/l00aR25o4mr4qUBlzDzzPDLSZMOQVGKRI3dyGsfN16sceTDb
wcJTqNyllr4uAwY8acM6raj83QqsMotwGbLHZufYXeTLMTw15ufIbmc9axkeqTNBZL0PS0sP+nQZ
uaPAPvOgb2i7hvzl2xGd0ST84dwjlmpZ1ioAjlwZQ5lT3ESVTcuMhluIOELHN2n/9ev7HGmxaMO/
XjChxEUnvzzuPwldNOiFOzAx2guMYt6bEJZeMgWw7lLRqVdvAwStmldWEU3Nrxc+8h7xG6LVZxpE
XAhBHxd2Gwv9PoIKr8vU4NYZEXM1STqdMDH+nPXQXBNI95iq42g85MdVAivCPWsxBzWYyQcLHccZ
FEHDD3Lz6hI1be+LOl7EQkkfnhhSdGRjkkzif2gydIVKfPVm+1iNq4pJK15pifAJeZP5NHeuaHZZ
iSWJZ6VQp3bff6fELmwSuVN0Yv/Hp2VuJt5euBh6fdQq14kpMC+Xcrj9epUjARKOA5aCOpoul5Pw
cZVSjtgFOPDM3Mwp9kgng3axA7CBFLMsN0+chGNf0MJsDbNJV3Vwovu4WmcwUgsqLMWvM8b7xBLQ
97JYwVY/sJOrog6nK5PO4N4gg3/4+kGPbVEbN0imlThYn65bN3ZMUzy0TAQGcKduNWyltiUmjf7X
qxzbJ4ywIjHnijNIkj8+ILZS0tAVPlVupbbXwI94MUacSqH4VqBzVvP9+81Z6nWMdPHOt83l9/xz
4mccW0pUiCiI8siEfilCIFALNBhqGWZcJ4750aejn7AkOvxzXRPjgAX9FCcInGICtAqMFwaOaUp3
zA5pbqrN/YzC6FQX8Miiy6QVKizeqIbNzeoRdejQckbPMzH2DQQMqdgE377EP4dR55uvv9+nUSh8
NqagWDqpo6rxEVc7dMzdKLSAITyXk5Bv475Vr4YR3zA3botD4AATaXHVgO2Ce8PPBYrywskG/Mtx
xjuxm47s2SWMO7hZW9hmrA1+owFuJgOfStg1dbhlNi4kvlA/VXAcf+Z/lll+xj+bKLHarFcDBtoE
8zxaXt0tllpMfxSmnxtue8PeUs7UASzNyTDGlRmOQ0o/OQzaSdTvB1pXMCtCpQLCgtdcZYYlFnKB
LXhkdGMYmsJX/WPUVQopTA3P+0YbT2zpY6+YprdK/GNUyqfCUlgzMyLwX/Rs06hwW0M3ZE/5cOKp
jkRZUif+fCxvcfu3Vvcj3GCRjR0VAsZ51XOQhGCGlR6+Mkv71CV59IGotkgQuYgxEf/4MTFhhhqg
cRXXzAXfBDWcQACa6MRVfHQVpCSEATQSfLCPq6BmCqTOJFQm/4axs8OcSHQbaix0z18fyGNvjuqN
vU/DnYkoq/1Qk2U7SFlZSGnVnQIffWOXvX0n0Qn/+L8sxSgGF3NdG5uej8+UN2PTugofSY6tvHGC
NgLNdCDywicakp//h8XoFlH/qBQo1uozYWITkQCTE/YAHLuOOUdb7InwIGmzfPf1Use+FckLdxLG
yw7uOx+fCxaTsJqcDgY7M7/DwMK5tpz+1JjOY2EaI2ROLDeRaqwn8RZZb03xzL4rGpiTXgdb9Izg
ODxGdKZ2skPj8/VjHdsZNPkgKTI2kq24PPY/UctokYrnFpAZLlqFn8yI4uqEuV+MsopOfKzPz0aZ
Rb5Jx8Smh2Gu3yADV7MGVvWioYbWE1R3pVOf40NnHdQ67k882JHVHMZQ0Y/9O1HGXa/WGQoDxIHS
zUGxzsPcVR4SFx0G3a35FmO+4EQK+Hl/4FKtMQaIW52Qu27ex6oFZV8pkbKDpz/LRQiRG/pw//Xn
OroK0ADHeHF2dlYXq6L01jjjyQSnDd9V0Yf1NSTOU17mR97dkpkAsNC7J9dbnWG652iiHJj1RT/1
t5oWLPQItL7nIh+sX3oVZP99+7GWAYkqUIRh4pC9WtCwsjoOI7J0fMXIn3P9d1zY3xw7LTi9S6xl
agFwDinQKljoChYTxdxT+JQG3rkNjjF0lUXhQ7tAlqbyzb6deRDXTcpWfLVI+LTlPf9zuKpeorvp
XRh9WdVd2nMSXKndYAzfju6IKlSmTbAE0X2dlDs53B7IHil+GG25zdP8z7zQymorOTVa69P2YwoJ
takNaqTpDCNZ3SP4+9ZKpyI/1Kopfs5LRW7TNjrVlz+2CocWAJ9riaxi+e//vLaM1H8R2cITqjNY
KXFtRJciNvMTt+8SAf61YscgHFhY1enUGWzyNXAD4xRauc0ydToYlZcWDj47wzSkxlXfSXiBSePC
y0OET4zBRrP6PgzHdcLEMGBwgiIbZBWjsCqHErA08BCDOTTShj8FNOPDN8/Wsgi0BGBwcgwUPR/f
ZkJzfbQiFsHeKbhAAwNPRgmDE/M6l8Dz4WXS5lvmkNC0I2eCgPFxlToumrptrJcO/bEslTsrPuSq
vSs13WNoD2kUgjKGT5zY+Z9aNcuqiJpoG9PRYGDox1VhJ+IEPFovY3fuRs5l3m/1MvAzK9nM89PX
r3G9FL1pyl2K7YXZwQioVa4W41kxu+6E4tgaw2ucVAK/G/L+QsG+fevkAfQ07uzN14su3+bft/p3
Udch59U5D9xkH58P8DnEBJhFI4ROA6QNZemJ4p3koyY/RZRYH7v1YqtjF06a7WBVhzSU8VmXUYGY
de6NbPvtR1qa1ejd6ICS+a5CSF2WjFpjqAoNmQAaPZLBO0eDXMcUluDEAT/yQB+WWr090woCe65Y
Ct3jgFgiD/YYt3w3MeS1wT9g1DiV/NKqXvXTuk6LYPjj/EiL2dwPdM9BtmZ79/Vr+/wsXFmoLUBj
ljaTudp+FCQ4AYwUj9iABh5uWc9qqj3//9ZYfRrUE3NiWggtg1hK6vEm2kKnPHWHfN7TtCCwfXV4
VwQ/fRWPxkxp9XDGpq1seuu3NuIVkSH+XTwr7FPDmP7iUx8P0LIYF9WSXBCbVltgwH9BTD0oGZA5
DjVkpgpCcLu5rJW8uobOW+5aq+sOGMvq/hgn+hkOvNk3IzDhkGt5KcdVBy87dfUj8gr39jyyn9wY
pUGFhaM/WumpnO3TBlkWgWIBQqgDLazn3udYymBRHD6nU5W7W6MyzPOiEJO7/3qP/G3m//NGIdzw
19K9hczBKE9ntRExl+kBmhTItx1sRuh+2iVWa9212YUmh1hpkUKNJspFBE9DynAR1MRdeGZibuLz
207tptVjL/wfjh0CHYoyMlZ3lWLVhVMMUo6DN8NBvqzHFCukxmhPdB6OrkJaz9xZMA533Zk3AjtO
C7J5z8rRuDe8602XKdr34tXfZwF0WkCHBUdZR5K5ZBKEXkRExYgBIzXC70tDnU9hk6vz93cVSmV4
I3A7mLqz2o2xU+g48+FAgQoi8xqRZhcjLgm7GPnciaTgb27xcbNQgfEwfCOGvRnWKjYKgaO+PfHe
oqR+6NAP4chl7OcgPeCEfDDL+qWLh5dOYxCPCH4UZvc0Am5PpJVVm55hd3+qEbKkIasfRMZnG3DG
KG6IpB8vVEQbCH8dnPdVrXaNPzm2sul50QCg3g4VQ6F2aTzn+j1Wc/H7HGNyfYKddGQjAV3xbXUA
bkY3rYKfrGloux2np8Ro7yzlK11iy2E/fH1Ij3ziD6usDkVQz3qHd2nvwWzDgNgqyw2UZ7mpoiTb
fL3U8QdyXTqNXFBkgB9faI1yNigy9mw3h9FOd0dlJ3UsrL6/CoGcgfCWCvCxnjfnMrwhw9GNfVQm
yQvC6+Za6RXr/utVltey3hw2uMOC/nFDrVlxcDlC2ecIt9NYS/YS/2TsxtQM4EHvpDw3+qT/+fWK
x7YjXQMVOhfXArXAx7eHaLvQhhzRokHT72rUzOGVKQvKGSJy8zbHow4jNsu6tZDP+F+v/Pm7Qb6n
juP8M2YU0OPjysoAiqPUCW4gjqiukrQoD5HbnAJWPj8f8JQBVARMpVLKLb/in0ouUqveUmU+eQj+
7lXLfO2F8xDM1nmPHwwOsO3BFvX3iDLEN9Y0F4AddocDhvtxTTRMA+V8MXlVbefhe4zpZO9LzYgt
H8NaGW30Dgjo0BR45Zz4nJ83EIAqpSRblXKSbO3j0tBxItdNWdqxIFIbY5BsSxlVW4YlIZho61Md
jSOvl/UEEAvFHTSkVTdo0uZAhDruOlgqpz5Dyq2Dm3fKZpSpPCAjfcA6UB5wN3YPX++ezwGG0AX8
SBv+f9g7j+a6kXTB/pUXtYcevJl43REDcx29aCRqg6AkCt5lwv/6OVBVT5WuasTXMZtZzKpbRQNe
IJHmM+fgdDL0s3NXutJatW7ERhBJSlCojRIWpvR2LcSuNyaYv70UNVa0mHL+ofjkx3sKmGhyKgXq
Tl2SDA8U0BvFTQzO+6XuN4zIrz/YT6/FVt6imba5ld+y2J8NHmWmMdu1aOSwZsAgigCY1RbI1359
lZ8+01b8ziW27AIpafdsfjZKmvpcfAUBTZ1tqJnFa+5ofVh15fjGlX4akd+vxMGYnRH1qdbZYu/F
FDWv4LNoaYNbG7Gjg0Fd2qn1lWY2F4xbm5u7X3+4n27h98p+i0/mUjJEMPvsga1LqsJYAk66dMMR
EEoV0GJUh//uVQiZkHMno8n4+ympB6Z0zJ2OFmivkFbUpSMtorG9vrHb3WbBv64I7FqoN3HgYKB6
gWJ5Ns5p8NKQSFFnMsSxiskIHKfNBgZvHlO25xnvFd15YxP40yWJ7XJa2SrBKSlkp/Dj7Ss1x5gN
SbdIJoUWzgDRrcBreuVWA9V047n9BsBb+ujXt/N8JtE4jansNr6/0szTZ+N+LmvQBTVmKfMu3nd0
gD9RcXuK37iKdhYlYsr48TJnA793jdZLcy4zhmwFfap8ow+r/+XxOvVvZfjCLsKH+vfGO/DTLvT8
qmdr3aLXRSkzrkrod5cdtPChClb/NfZbX/Wbne6nb3zOt+7m9vW/LHt0yOelsnm61h2KjgB+X1AH
7RtvwE8nsfOPdTb7e1gVGZ5cZQo+c0f9L7V/+hbcP/16ZJzntc+f2XnYnK39YHcll2nDT091iH/F
/3q6ffn1Vd4YGOcboXKehlEtuEi/y/whmKJmb1zp4VsPZhvGP7zPP46/87y4qWCRSUk/+VoNlXmM
qWNvxHAaC2d4Y8f6fQP1q0udvceVrKUD8lP6XQT1KiCoEuAGCtzQDl/2zzJ8hA/0fzkirLOp18iE
Zubbo7rqos9F8PBq7V+e7o03PtrfzFB/nSvOs0Ouk0u33q7iWh+H+JBB8G03/WZdAMt4KyH6/Tj6
q/t4NmUYYD/0cnt5l+DzulP3eLUiuUuvs2Psl/s3H9tbA/FsrshdRbcgcG0zFFCDG2QFobNDhBY8
ZmEWfqPf3Icp5H9788Lb5/jV5zybM6akAqjfcWHjXj/Jp+a6Oxmf41viYmLx25floT5lN8at9fDr
F+88QvbT6302ixQmzaf0Zf7+gauAxdoHlBrAtHtrdG6L5S8+4XmynphlaYrtSsrBDKaARiD/i3Pl
nN46dLz16p2XVST9nNnNdiGDpwhHgREzHnCBBbHvBG2E5Dt0Azd4qxz7raFq6z9O+7QilIu2DdUu
olY+AJ7iP0EHvsFB/Qhw+PjrJ/d98/Gr+3k2w8y2TGmT53L6niI5FlMl0q4hpYVowwIronbFvxD+
CeuMv3z49bX/du0h10hnwNaAR7XXjx8VYMxSWhPX7sMpsp/KXbqbdktY7ORRP7wV4/vbbcNfrnY+
cmThVrW6TdtokyONF9MIPdYJM/AuqgAD4Z28Bci9F3vz0nvjLv/dZEcSweAAS9kcodUfP2gO+Tpf
RCt9AU5e1WichX1lLq9DLcJ8feP0cb48sRknwki9EYUfpCXVs7nO7jM9TktzDRSjN3bAl8A0ayJD
2rasb7yN29/918HDpajjpIaAQmxqH8+jgKWr27M+ouKKaXa/aLy6pgjXKP/NpWK7ikn5FKcBQtKk
6H68eyamawSTsJR6Gn1voFg6JzGWMlAXvbrJ26p6pPVSu/314Pybu0jp8FbAzZadoPj29b/svhp4
C0K2yB8xWLYRoFdWerOv7uDfl2+MjvOeb1IFOmc4jcQgF9M4Yv14LfQ+YvUcZQmceqy9AISGfIQs
B6BJWIT4Hkpt7CHIVg4gXGLIElVrQ75+L2BGjceusvU7ylM6VEUia12/VdEv/fpunO9Fya4ycukT
9OiJp0fkbEwpMJYyXO5zgBWhgA1s6D7+iOqZIDYEgakd3dPS6kz52ThHv770zw/C4LZQW+YxoikF
PVvSgK8q00KPRSB691NH5cVjDzvoBmDmWyWef3MlnYSibVMvwFn3PPCSyM1S5+krNLwNBpLSohQ2
Sw7sk/TP668/1c9vDuFB3aO2jQghz/1s6kscda4aSFSBA7Mm6sWMk6lL3jgF/rQs89i+n9g1190q
HX9aw0iVGPk6jEGspLE/IwH18yox/DJZqlM2rE3klHEZ6WpuXhE2KV+tatHemCPOtyTf/waKZmym
CkJp5tnQWdZxSpqO8euCX7ajpImVe7NQKejzeqA1R4jDMFf+7bu7tepTQEViZyuS/vGFmhcvtfMC
P7wK/DPoFJkdPKnqb3yyv3mGHpXJWyCeojcKFX+8SjKN5FmWfITHgoITZBFgYPzXb1zl5/tHbIwP
ohG6InhwnmwoFqNweqo6gmxq66vSlFqYKWBiJuCfYTXM8e7X9+6noxq3jA/kbulhCi/pRfjxY5lo
d+recdDeauOIpUhhtLB1hHKdhrPEDA043hrnfIcTeXwRcA2/JNJL3FCjsmDd5a1hv0XF+PlOb+UZ
VExszdhsFrav/2Uy1hdVlihtwcyvWXLKG2U9xqhd3jji/zzJ8ZkBjnCjqfnDJPPjVWgfJmW2uDKg
J60OVRV4Tgkb6KC6lkJxhjUBm53leIwV+UeN139+mf9H8trc/r5myn/+F//+0kCK2urQzv75z5v2
tb7vxetrf/XS/tf2o//7W3/8wX9eZV9EI5tv/fl3/fBD/P4/rh++9C8//COq+6xf7oZXsbx/lUPZ
f78Af+n2nf/dL/7H6/ff8rC0r//47Usz1P3225KsqX/740vHr//4jTKvv4y/7ff/8cXrl4qfu0Jz
9lq/JqL56YdeX2TPz6vv6DPeqkpoV7UBwvBUptftK5r7ji0VOWpC9VvA1eErdSP69B+/mcY78jzE
zkiWbwntLWIpm+H7l7R37hZQJG1GxRRZE++3f334Hx7Tn4/tP8hB3zYZxrPtr9km6j+3QLSR0RC0
cWJI6dKZbJ/vKhX0kxb+ApDtxoiPTjZC7YNh7E1cSikN9T4FzPMnk+ehR8O4YBuiJaq0fQTo/Yb+
0hGL070no7FqdTVCYWBfYuaQa5RnC71ba7kAlNPXQqOPRThfC8OdPBx5lVdeWno/hbQK03rR6aCA
TVjKrw5owXlvKp6zqzYgluvE0PQGtoRg5Jizbsx6y4jOS0x5tanly2M5W4Dqsm6Fs9N1a7p3B9Pd
NePKMDfRoz1WFfoc1vZhtgJ1XXOOArP4BGrMvjKNBMNRIx35aJiQEwOTOwC7MIavBXuOuSSgRaH0
WW6rwVc0GDI+yDQAxYZi3DUkBl63uJASaKZoTmanZLD00yarQgBH7nM/99Sbe1Qk9n6cO04b1tPW
0jNZVntJPrE4uWrbDtfl0uvu3uma9GCIEh+Mt7IzPpiLnjyUq5GcMnWApivBOAEILozqurDZdW2K
c/tZKXvrA2YBEJXLsDQXzjqPnJaBveJM9HK6+luvAd6mt0vAkQVpZEt7YsO90cdb1W07y2/MbnzE
OYiykG32glfCimc0prEEbj44Lh+iRUv9rRgsYM2orW6S0TQ+W/VgDFSqkizAO4crFtxD5YkrXFja
Sc9GPefxDhr5GIBk1M3Ndw0m7yGq17k66oUGpwupka34rAicXpp513mDp/Gc0+LSpQDyQ6e13pOt
96ijB7yNJ2cYbLCHGVK5oCt7sIOV5W22jPKJAV4C/BztGBuaUoxI1eIaWiTyjRaUqwDCcQ3eUdyu
vVgvoCW7c0jaeRxCk8HnHsHFak8VwW6Gv6WBJ5omO4kSq+vyzRmTtIgfkhfVjoc8VOSkPZq2Mr5k
FCivodxMZLuyS2ikLdhnA82lrwFq4OKB9d2A/8+qupamv/bDfJUgU02hMRsQuIAP9O+LpI8hzC4q
1/DMrA5qN60mXDFZeaxgW4sgc3J7Qxau8JoVdyhupVc7LQCRuSYEpbbNBsZLEaX2umDTz5ZFEX6q
SK5gQfzHaarb9rWLfiCPtM7sb8x8bJSImpFRhN2sZq+pvqbNcVXb8cpDdHJic6IdHFZNEL9NX1ch
Em2BBtc0WjiITtXtLJh6deDVCTIiTR1zQLiDcbXEkxrSczvfOZMLHBfau8LA/O79rFKp3rETV+vj
Sp1BGuaxKNB9dCRQHvrK6YXPBDr+UQD1b61O/8c154d16pdr2P+DqxMbif/81/T/09r0P8vkVWTE
oH9f6LbVjO//fVnStHcebURUZJF44/z257KkuO9sOkU5KVGIbsPt2+pV/liXDOedSoL1e8miSZ/T
lpf5Y11iNaMrnkQsmcEtJ0qW+19/2H9jXfp98/nXdQlgAHkti5pPqsfJop2FkdiAxKIqslMD7Bu7
qFClaV6N6mwVSFpnqmlocEFGotHbwDmn7vJ9Qvp3DpgQLQd8WOsBbjWudW9RnyvYWkaP0sNuQVI6
o0Sf+bEhQuY5Ea/bAgkMu2hSiZc8HTT1zsHrs0UdBiom9U8kQWEgPqcCFSOIxU3Vg+kL5KP56GTl
5ISlxspyb0jMS+EE2RCfFZAK6mE5FM8+aujuok9h5SIhLMd0tzTqer9APDdCgw7BaxvHJ1I1s4Dl
zoKC/gZZaPo14TzT7an0UNOjmadKe6nZ9FcEo6lTxrxKGKnfkZPZwXHrGJCIxyn7aqFNtASkbdZW
lz+b/dzOzDR4c2ze5cHOn0yEqUA3EYNP2j0Z5dndy4JV8Kobqumh9FpPHkylB7XaZZOnonapaQLn
qdugivvBrg+V2xJ+ppux2OmAAxCfpkjjoZa3K+DGHiwOnHEaHHwTaOdhbmGs0eyHkpUjhqDGVVuo
PQpbx6gRtBvStgPg94pd7Vx3todxx0xN0s+XHfu+IapYB5P1xMI6blbyvjXVE762+Qj31ULBpmvi
c1FQqwvF0JFV1GVVOqjAgGr8VsmuGxe4pBRTaZqQp0QnMwB4OzHr+X5pVSe5rQRf26FFMWff8Vgf
yHqvWs3gGuuuulZZIRK/b4U+7ShFWQy/MBMFTZDELVgfNn+poGtIW3sMUIoN6hwxZnvA7dOBlbXV
jmIqe3bWyGtyQO6Z7Dww2YsEKo22Ul53liuVvYoLptgj6Knmw9TblnvHWWRdIro0tRFny9ghsRrZ
/QdUcKJa9/SlfrTRkdwlVpM/gyrvXSxCrv5ID+KsB3nhYKpH3kikLmn6SyUWLMoppybiL7HBwi5N
5BiD1doD1GebRlutLOqn3oUYfFTTNvnmcAKt94vmzK4v4sRUL+NcL2RQ5ni3QzWVpX2w3WUpEdZX
nhfCrFNubKVhMzHlU6YF1NV49clqy/TjnLeTHvVZJdSIFgB3wFDSUBti1ZMEIlvN8ksBLl0L1pEG
LIZrRaK3tfo6SPRkyP2yVj2JUkbR9KDXWvuTRoEHcVA7gaLv2RMtl4liLEXgujE5aSu3eGYOPh3V
d0Ggp0GTJyZ/V+qwKK6mZr9IrvlxnCvlW+Hmve0buZZkIdUX1D2x8lLylEA/hVMoXYVBBCrgvQc1
dQiBdzfGZTPP6TOsU0fzvW5FDAnUPUsiox28F2V20AMXdWp0O0onwAo2cSP2Fm5ZwhVoA5+spnAQ
c9SypvYB/eYF7PfuJXfp4sT1x0YdIuUEL0kOEYZZczxRnWhkgPOsgoe2oCbsdrY+58MebsAc+6rX
9u5LSvWwd+JoVyE2Bf+u8T+EHvFGT6KU9sMwNrl6E7ecu+/cxbJ6/H5I7hH2eGNfNRFelCF+mcZp
nOMgiXtiZn5mJGn6de6YJXix1m4NUtnWVhJ6tsIO9cZNs2I2EQgL1TgkQ6IXH2SZuvXBU/TOBL4u
CqitSj3VT0SLZI9zdG777r5IDacMxZiX2zRrjl2VHHknmbGZI9x1wYTr6biEZqKmy3QCNl+UTehQ
Zge7w5HM2ZFegwcP6xH7BCbpfLTNvUvJvnedafBVw1Hf7pafdZR9fMYg5tl0YZbUmGkoeSZ28rFr
tscZk43zwcn0Xj9s820VR4PLFj7x89Fxk6+VwvskAGYv7OKWimI7X0l19CypqNs6AmNSYMBpcTWH
xlSZtq9OXdMe+7p2X/o805/HSVeU+3G02Lx72mDembE9TLfLXGkvKURuNyRWt7T7TrKgoLfS9PQj
1kYVvjCiYT2Y9IljT6qoOHzSwZrKa7dVlmk/2MZgPgBbEG5kNrY9+5M5JfeYsrSHEmz/zD4wg8OU
KrDCfQptnDxwKJ3HZKQbCXai3okvy3ieMPyg7KD7XGsr1pBWn0YsyFbb8RY2rRIKsyvuWlNPqz27
1elxbJjwdt5sdtmxyEsQZes08lYNbpfFkT6g7GQ7XYwcU4RwsHdrVtwZx7hs2CYHqWB76fdxqz1b
GVvX0LK6ebvZHEP3SceLg9qq7AQEsgQI9wzoGhQ3qm12sQAeViK1VdzsBgzdHFSwoXFv0qZ8n6Km
t0IL7c9ONac52U+4eJKggwKRHOrU7LqjUzTag0U2wUQrpBj2lSbNwfS1sUV4YBjl+q1yh872cRVo
nxjCGdtqCWw83PCcyc0wahMmQAcf54kdbXs1aeXySJttU+xK7mZxvYzEZKOYU05KG12WasDwU5M7
Djqt9E5rJdxdAp623utZTjbTomC0DXqkI7YTqTACjSmqEdEX3I9UFTd4A0xcnZWZ8ozUcbzP7bzH
WEqD5bfBzUnaZ0o5GSEtwXKJ6qGdTaThiXNb5qOb+23lWcWOuzs+LJVMjNCss/p+zIX9Ke00vIOd
ZaecD4GwESpe6+1cCa83jhICkvq2v7HTqGAWet/WAtlvqVcVM5wr5s+rHmP50JXYuNPmdjBOQ1u7
HDDZV9kRfhpHXrCzmsWNV60s5aG+jpp56jgSZC+l12Foj3pXiwHj57ldTY9zPol8X2hN/GVtFKtB
0SCTBwj+i3aBYCVD8D22eNcQtUzfOJfzZHH32SW4/UJJ0YkTzvMHsyPQjbPT8ILc6qxDJnqr3ctK
9HbY5ka9HZY5ht7FnGOVQ4EKydm5Y8Peb61tu7nREqMad7KcOPfasuZ40ysdAHO4SyEvtCgCY6pn
upGzJUOt3pAwRgs2ATpuXKwXWrVxp2oOmZhZRKM4xx455XOrr0t/o5Wt077XiWeIe2U7le01oxHf
6AReu8is9ThGSTws6qmY3KzctbjneHcxFhNvxtyyBAsFf/kpA5nnvWT1DKSjNxatuV3hietRpijC
+lgbhSxvKW7Kh3ttIZO43MejPVYymCoxFosSKVXLliDdpxugfrPaNHwYyeusGJgUeTHVFAlnEYxr
YshL+v3zb8g+VdD+ueqke+DseckaLXSYDV3TX7dCRS/XlQn2PYXoBrI1d14QNnkN3zKVLI2nFEOf
wU49z8qDkLZ5xUqLNp0dUBnDT7HTD2tZFHfssuKeNdsYoGAnsaseDcaX7Xd0fLfBSBbiGTeFK4LZ
ajCnFqrdshen7K0I5NC6L22cGlsMojebQOPwS+/bQtTHZ6GbrpxxFDe0n5goJAE5vrB7QRWYpSnW
1HUxO5yYi3hwurVQt0xgcodRVJ9DzFn4+2ytWrFQ5836zCTZ4Tj3KO2LckfEu3hUErZYmP9wimU0
t2RTqUKVb01Uzp6cMKUOhpp/M2ZzbIGNVJJSm9wUT/hnip5Wm4ZGs6VdmmfiHOpn/p+ecJxRaBNk
deNvHDqDNQsMjuseKDxvk3AlGf2ZyNXU+u4AyjgQSb3ck+inKb/MB+OrU+o0siNgI5jg2K1AG9kk
HXXGTsaSn4iyqYI0tddDUtE4jfbcHMt9oSoaGdahEB+Xhq1zoOqNTY2CqOsSNEdnviD/UF8RtJRU
7WfOIGD65OxcTYXGFr9sbA7tHmeP9PdMyP8/uv8G1+1Xh/fbFzSU/csPsejvP/L7+d2x3hnUzGNw
gP67MaJIu/weVrbVdwSTdZWg7tbZQjf+n8d3+x0wOXKQMNf5ia2u94/Tu268g7kLCZBgNH1TxKz+
ndO79nv+78/ju0K2m8QVuKktR/mXTEfiuauajI1NC+rkxpeJtCVFnG6uQ2vvB2pIM1HZ77NkKNJA
sxurOeBvnJt2r4/9MK4EzFanmP2YonyN/0YoGB+Shkh5cJZvC/3wnu/RNxYmiTccx6bXl11qKQV2
SnBJiD/zFXKOgYzwTgF5UAeVgtbAj+22emrW3HYjb8rmiqKFMUarxc7is7Xx/sOsKFiI1LZIrpYe
F6kfM1HirlzG4f20jKvzTaflMN3RylOIU91U082iAvC6ztFr2Zf4AdfkcrXs3r0oUGEkt0jYRf3k
CKSDF8uE24Kgr4abfUUUIkhEw5hQ1UtnI6CuUan1Lu7SfIBhRaxYU6PKKOP+0KgYbPYNccjugwQr
5+2XxS31QEiOZI8ICLvbCrGud7O6VslyZNh1dqJLJVevsdBrRuC1SVZdKg1nmltLdPWMdkktOkza
jUa+CJumze0ISg4Y4+UgvDn7NAF0bI/JUthMxZNqi+xOMYypvCRAOHilT/Laae4Gc0jaq4oIDvMO
PdUjcvEBPcCxUs3ExSjSuPIpF+Wy7ixjyI0+tGgPxQSSJo31CTfz1KEYzgfq9kOpOtJ1g4T1a2p8
Z6gK78vUdrH2zRk4ZD0YTl/3ly2lNvWNYhLcuRCT4lU3g7uOPAB3JFPKsqyOACaL2F4I12uDY+J1
cZw0Sx/GfLCamwTweW4GZjetqFGqXuNczHHfdp8KXTiIqGSxxukhV7nLXmJmyc5F8dG0ANkq730y
WNp001cV7WF4fsecRXWq5VevmWLE4n1XG80n6ELywtSl2xsYi6kMV31Pmcd7wjNugXYlKdmds1Dp
YduQb6Q+AwSNslacYAyL0gqSKmjWSVFMOcqVtOqvO0fvrpMRGZNfQ+94Rr7RJifCd4IFRsb0M/GB
CNEGUPdZ+Wy32m5OS4fvsmqhoU1Chj17nQ8qfXVyb0DWPlXsUZTIFmmlRhT1mLdaV2lHjv5oYuoK
x5+vLQhCdqCxC2QUpqJidIC8OhIrs2L8GGNJnLZcbfe5yuqJPo/ETcjucNjFWK6KvRs3+i5WNecZ
iScO1Bard1CnfVaGZjyx9dVcNLWinYyPk8B170uyKkU0Q/+ZEMbkybBv6fP8ai6OeFyn9DMlOur7
FdNivl+zfI1DyzGT5oC4GZXCKAg7qaPlPRiLJUP6WaZ5JxPbSq/nxFN2isvUcNTSTj53nUYmZUjT
F3IP/GVFoaCVRfg8GezW4qx53yIdKgLoKBVRmrLqiIuwkRZ33eIWd6yj8PnEFGu3M6KOFC4h/T6h
jSP1JY6r5th4a3sXt0qsHdDWxSP7Rvm+RKF1WJyE3A/spknswAItLVEubZmiHqNY4avuSqqTfIB6
paYFSmcUIV1+kVRDhht2QA11rPOiCUSslPXBWONaRlpjLJLNVHes3Um8bjqlZl8hvJHI21BkaZy6
OPL0Txx/+PbCWbo+gHDo3FV1Ab1UmAsgYFfkVX5IMMZ8rnJiwXuMxum3RdWa/El4anUqbM7mIeYw
+y6bOCbR4cqME8ZGguZHWhhJlKJADb8QKsNbpIelmPIr1x7H+aIdcVEEtBjSCWt1ppf6Omri11xY
3rWjFNdNNzfVPfFSLCGi6WJfVhbw61qOT12umM8C/eDJMCpVp1mD8Rk6S2IhF884ZO2cOm92JChh
spj0tWMgubCqzYSsZ70x+93kUvYkFZRO7OY1RLW83omDplLV1ieGyCo/57Moi2PKLu2yV4gy38f1
UIMpcRNyvnIV/XDw+tRzj7E1OS+ZNjT1ziY3TulbKnv3biAS4h0hPWkfEnuZOUSrCz/TwP0hG8MS
rfiqgHxOCBhcZqAjJ79MLEH9CulYOlCsYUpF6MQkeX3kQVoSQO832rC3YiWPZOHASOl6t7HCFn/a
9J7KJh3t8lrGV0ZpqU0AG1NgOOqdgbaZtoyXGwq+ZB82FbmwJ10d8mXHkBsZDrDokEdXq7B8Kq3s
8bLyGBCvbtrqIuzT2l2DtrWL3OfEV06hpeUS4leiT5eEQJTm0MmC8gFiqgJWXpmZ067IMdgTg5zZ
+rPihAuHDcx2PVbdcp9bqbITKsoVornEFRWPZuE0bcVw1EYaAYOpQNAFyikTA1aluJWRknbpDR7P
QT3CpiyNjya+Y2biYfqY06LO3KLWdRf2XYY+B6CMrUaCzvZuT+3JgpyXQygdgxV5ZjWxzHWXtU1P
0EY3ivwO6ZG4qcZFNpHSL9l8sbWpx8GSdcVRsyR9Yk3bJkQOy6yuH/IuGe5mmTbeTtVKURJZJSJz
ShWn6Pdod2W1Q9zhaRGWUFW569Whsk4x3HvOpXMrh6t+FfEY2DJJoBJ3qWIjm+lW3ceOqesDgSAr
mY6aCtwnKPsq5yCj49Pata7dd9fGmFIZ1veVgTd4LXBDzpmXOqfeYf3zuw6x57dFLy3PNxkJS0Ql
IQ9MxpNbhl2XwCzN6FrjW7VZFR9cvHCbCxG/XNgkNnbktpvlA10G5BzWdDUuBZUh48Gw4vHrNJAg
3DVmrGIUKkQ3XNhO5127ClPOnmj7su6ptLWWB0+IkqSxrk9qUCf9Ut3Se2R8bK2W+gATVTwrohcr
SEy1bKpwBZHJDKXUZ2dvEB9FvhNDCyL8lpReSC1bkrxPRMeuhaDF6hBpG5JDVWuKzh2o9P6aTFRc
hehJYy9oS0/7MDgKKFzywHZRH4DxYKquM/ZJgWdllXFdkr9PyVHInOLnWRY3hAOd1k9NNbN9eyUp
RM9+Ss83iiPtobWN0QnYM9b7rV7iJp8XtQ9zu82gUGpies/frX423Hjh9MbhKDuqq8Ru5faLO35Z
x8XVI4ghoEnmqp+WEM+CdJ4STrviYPP0iREKqAzJ56HqnX63Zu2mx5lr78FyUYxFLrF2lfFvYsJd
QNPVu6RW3SIcmIGWC2Vqhi1lUesdoQ4i6QFzoXqJMmwe2W3Jsr6o1mz+YOSDq/Iusq74Y+M4K39H
O7945GgIsibZNNUHOZapfqCvqm4iKQoXkzIwUy8aHV7YKCfAvUaD0SnlTaqjU71vhnmpL+hlQ2ai
Q+ysjvNMeXAonBKFYjxrK1VTvW6awarZnXkgXbYF92EEyguvx2d20FabLM2Us4Q/8cwN6wIYeCVe
27oe9f0W1OteCmI5XkD1XzLfLhZa0DtjVAY0y30eEyDN1WpHoav2sSFae50aRi5DXesGAvooAtI9
gDHdCpFzx2vo1ZRVHlo558QckOsoRw/EmnPHxsegms61MvHoVmvbXhUpWwbCf/V8qcq0J3DIb74m
0siGpqpSo3zMdasaLvMastVHpbTM5uOoV6p9o5Hrdw8LhTUPIxVvLeOsbG+aUVjZQfRZaoVs47Qi
6BAI1NE8eDVZi65TvVcKrMUAyklbp8gx8Z1fKo4d9yezlZkbIH8uyehrbUOhS255KzAVE1friVHv
cf9VS1FuQFrGyu1s4z7E5qTwBhG0zVO7jGoSRunOWNRlYvFJKmKbdk8GJE9N8WD2pc2gs9N1bp7b
ZsinL17DpPCFCKu2fvVIhfTyGw15eqNG7LSgc4cZtbTgfYikolB0mtmIZOcwo2WZN10MBPbysJwT
wtOFSDhMJVmfvZiVbX+MXc2jEj5LepeWLwebKM5JY0p2bB2kvoSosRqJubAvhmm+iE1i5sstyUsl
XQIPazW+JeaCtEYO1XUkzVKCL0qo55Ldcp8uYNCzQSpeBIuNRQoN4iKpFa91nMN2l6DORas9Atyo
46ex8BIw2XI048oJdSNX+8a3nZgItO+O5WJ+pIDJcKhDaNgToUrIkhsivUbyyjRLu+bkMZZ26dA5
7tG1xhaPquXNwsP2JnT5fsB44ryvG9yqgbTsOmFXmwxZWJUGk5/DPBpH1OkmmefHS2+sVzxWLJEr
ttt7HQx6vtdGY+xuFEkpfDgyw+Qn+BfT/WqUeX+LdyA179qsGMkecDZVXwdqvbWIo7xVHbqpGNdA
sL0b7+UiVZavtarK0yKneNzj0DA+NDAQvum9QBk9Ncn8oiqOdu8OCX7hTGklFSLJYNQh4GmzvXCm
KXut6yWWrS+J9o5sF5uCUaiBhyh2RLZIInCq8cdEttcVe5IDL+HwEV1m7PrGOLgH3V7db8QKOR7Z
aulYhPkaSsMM8g/lVc9TaXMf2ldDZfhCzqn0EfeCEXeH1brN3RgbGdktssWcM1q65aeZM7rV6be2
1+v1haFtDrO+Yn3DDldbVLQr5UAiQEhWvbxJPGNHcntIIq9l2f8ygy4dohVzu4l7OtU8Xq6SV6xt
xdiyUcHs6M9Wad3oXu/IW6td3CYwSoOilpVTGarXtZfpxTpnlmSCK1PDN4RVZ1HGgac/GkuvXC1g
XXJfN+rJvSSnSv062WCD5IE0W/uDBdPnK6JAtX9WNSnnGzKQo7WTuUn6Um/INbA81dYNMtpkSgMb
MMAdv6KzLkf6oHomIk0buOdKPbKzQp5cHFR7qoi5Di5C76AlGfykqYQ6NvWjdV9o/4uz81puHNmy
6BchAt68kgQpUqJslVSqF0RZeO/x9bNQc+e2KlsgYvTSHaHoRjLdyWP22dsiDVAZnO9tAuOFfeTB
acAPGIF2zFEkNw9pG5Mh523y0q2s1XZ7FyoxIIa4ou630c1C1nell/ezdDKO2XWlZFOyow7sqVvi
CfuxD1C4pObY23RzUiL5YuKRHZvcq1TKtan9GW0ToEAlPa6fSr80X+LWgo9GkeOQLG0zPcE2l/Ej
e150uxopPXeB5tyTxZFQWSw6sFMSghRHRhnvtVGTXExr/BD7UUMc0Ax9ChjQrg+GPzTyMY3GNHAB
xCvetoiNcj60qIfuJxwBfz9ohMu8dG1GRdXDaJ4kfMbgye8kK/8KPwCOjjrrPv2WStsPnlK9DjR3
mvm0yBAgx7sNPVI7t9TXkxvktmQ3QnMQvU7WA4bfKortRz0p5R7ILUJjW/LBbdbuglA1vF3VxoD/
OWGSQvIGpn7a6clbIJ0akJNPiMcRHEd+zslvodIcP/dodF/5iS2P142fZ9WPepA9nou0afyTNFKy
9nnB0OLqqJto+v0gE4/R+V2iVY1AiyTda+UYnBstsOGtbwrrCMJN8o41TrUOesvzw8+pP/XtvWeH
uoqXqnTDtg19/4GkYTq6yMe2n1LLaJs9pAr+varXbXtKvHw8D6VFRr7sy+vRU/V22wGOoNnR41Ft
HKeM7zNdt78raZKEO9pICcNy5CqfqPXHJ9/TAE3qbUcqeurC4ZloKOsR1KxGZNSRfW2uZ9KrYjtU
/fgi530PQrmisJA4XnRbdHn6m35wmueJf1ETxpImU3qNZGUyXHcVnFWwrijtsB3jIaKiiEA6Uu8G
u3egStbVAZU2I/SeLAM2z2spksITzANJTwQcD9IJweO2YF2t5lfheRGFDDytZKfQMlEe9DbVXlt7
QKsXn867C9VevdE956FtA6fEw+7BEGJCpzONJIV6k2R69otiu/VAZ5HzinIUCM8sgD7sqlIQZD1Q
rBsp22tR1Wyasg8fZwqNB73xghKUhTW+yslgfVEpmJ/iRstcOetQmiXGN7IfiK+3lPTruv8ik2Xb
eLWG59Z4GlY0l299jxq3Ru6129Z1OBIY4Eo9B8o0HMuEfKg9NrV0TOHtQ73a9PoHGlYmaLAtg+48
z0lOfnH4UUz9phnBvw862nnWoXFcFFbNOQsZKJH/hK4pBWqbYxaiikUFQzfaQ56HcFJUIcmkbZPG
bEVkhtotcqjqrelP4zePBNPn1PDqu7FwGuCgmfLsUFYa++q3QYFyAuZCUrPxwcbTNkRlozSCa6MM
giMbI20KQELc/aRPCfTqqk83LL/x2ZMAuu5MHOlq20pJCF6B3M5vbcL95V5o5D8j+DgeHXlS7hBP
te8kLUprXqDRp/mZY8uNrcfkIZL7odsTe+uxG4QjOb9O1stXTYZFiVdc08gMp9KD4kjNUdFk6oyV
12c/dGMaf9ljV8gkv0aj5HVI7d9ZluU/daODSs0yZ/fFwwRT38tIC5MFC9Qn1Sc5Cia3b19LNQP1
1cOqRUatqhoadhwrqpCmAn+LozgON+0AI9vWIDf8idS9NuyHDt3zu6Gt+6+kpops35ml/YuLpV6Z
5nSbSaCDnUiJz9pE2W9jFlp7V5qOf8ZyW99pRfPMFWKwvzHk/yT7hbaGXrEz3sC8cMdUcT3sUgtY
tLD6TT1+Gcv9WH2xgLi8qYL8Byn4FrH+d5PDP2OBPHxbWFATEork2KBaVafqkEyht80gYt22yvRA
ILaNVfDiSeWsTO3vnqp/hhPghwm2qI2pbrtWFt8UpeZ68k3qrRGtCM2y/3xe6FEJg55nBXCeG9Q5
IWqLylPc3UFHfCxDSdtNnr9LFdRRvdSuWNH2ug2959A0fozNChfX0gSFFqPAamQpr6cCxEIN8t6z
kw2ZV93VWv9weceE9sD/TlIUz6str8zjoijcVJ89u8SL3SQETmPDvKZt+xxAxJREJc6+5e/k0nc2
4LZ+tgELEPRAlkNHqw6xWmhrLXkLZ0gTWvG80YGgVS0Ll9zL77Qxn4hLySg5+ecw0E/gJok/xv9X
N+s/kwdE+/a8jvCTKmrMWBaHc+AZiGV1T8Ty9fLi/t1d9c/n57+/qbPRlKaEQ1kX7kRJBqVkSAfx
KK3HoqqPl0cQmvD+GUIo5eVOVOuxUdE8WpDIgbapn60hNKy9yZM7SlsVfc4UkQNCm5X+N6GH658x
RYuCMHrsa3hFXX2S8/RA+vaqMGTs4bNU/0a4F7QgOxYWOz1ZO6azBXmnZCkyIGd2QdTY1YNrKSpU
2MMOzB95w7M3JLs8PJTZ3iaAjY3nojjIwfe0WTkhS1somBgFH25WBh3cMm7Sazq39E0VAsginp8e
WzVfvYfzlX5vgoKxMUG4qtxDBgqk06DEOyaip+fRyR6lugOnMMIMVlB43F0+OUsTE0xLNymhpnT5
4M70IlMQ7BvVPPawU+KJrgyx8PKo89/fHP9EjzXi7HZwc0C4gK02Ab0n7BSGxc1MhJTr31m6Imen
zFf2nfVTBbPhx0YBOiIdXBOySwaZxxy8zrXC6jlplC3doKiQ7s0ouudfQLc4KySd5t8jefn15Ky1
Ey7NWrApQ5RbNUI1gwtZInnW/kzNbsdgav6VAD0paOkxVt6/paEE+wI+2mzqOhlc1fa3DZW9TP3e
meEmlwbXwwZMmrwhl3n5wPyhgn9vhQVTExAnyK0aD+4ovTiydCxMgGT1aZwBPITBUgkGMzo79e9i
GrYmNnsIJlcakUh9tdd6bxceB5HjgPxRasclp5acuxuSIM2ML1KaHnz1yTR/EH26lyf754y+N1nB
k4mUqvPAj2LjUgzbMF7HxEFGBjgnyPsfvXJ0tOS1k/eMP59siwxjy+XR/eqUO8Uh7cttHJHxJ7KZ
j1deUeVgkUp0dlsqX1Bxn2wHSkOl2jb5T6kCT5is0QsuGWhVMFqJZ0xl5Zf8eHzpjeo8GKm/DY3w
RlOmWxosqZbLG07hUJm7+SKurNls/99bM8GE+bZDYDybsGrqPlvm5E4ax8MejrnuuKri7ZXx2eqL
nc8qNg2tVNmL3pIfwdAZN9YYgW+Nt1GdkG4pD5USXSmANPX8qyxbu9p6vfwrF4+xYPicVtZAP0f/
e4wxAI333aoPGWiu+STPZ5Yrk0/atiGLNo7PQ0iKp6FP6rR6igVukv++oH9YRN5YxkBFkq+UuUpT
fU5KEDEk+ev8duZsZ77Yp0D7SnJgU03y3pJW9Z/m/X9ngxTBRgL1Cyoy+wMYQ6qhcgwu3qLHI9rk
9j0WseFgshRVtqdvAnR8/3NlyecD8N64gkmMYiMDzQuwfFDChzp9UQzkvElWFuaTVp2DFJx9AqME
TX42gLuVQRdMxZ/9f7PGNGiqRahgKiRL2pfRrR42u5BLDGblFcT6VWV+w3EwxnAL0Fcn1Zm5zLxo
rRtaEk5GZ4LmSHL0x9aew4XroQj205KbivQpD0MTyI7r9y0ZOykL71fmu/Cg/3Hw38w3QZimzKb/
PIC+9j339A29vLdjdOZotVp61vpz3x/MZg+E3eXK2b1yy8M0Vv3V5d+w9BMEo2mOEXorMp2dgfpL
T+MHc0qvPC90zWDFo5iX6r2DJBg2aGiCEizU4DokAbel5fzO8+KKo3T59y9FfH8M6ps1DDpVyuQS
j4WTYMm/ab8CpvaVN9xq9R3Xsgf+Y3p/XvDe4ZGTV56bpbMq2KQgHjMDYa2RIMyBSsIcPzWe/80O
5M/F6O8jGERVGp83l2e5sEuy4JapJi1zFD1Glwo6uDz7duppwG00+46c78oYC2ddFixNRA07pa8U
A5cbn2Uzelx1QxZ8HlmwJWORZ1ZjEwikmnZTxPqeFTqlTXQz+68jnWmmHz9hrC+v1VJ8Jc+L+OZE
1JGtjcnIcLqV31YjyJWGLplThL3CYnIkjKn99uHJCSaikc00KXsM5RzldPgTkWLvPRwrj67uP7HN
6llfOHKico0aqQmYDCbWF4D/afdWtfAO2+DDuWEn1U/84stLuOCYiyyhfhIYSZYxp9KMwESjSoYZ
QgHc169pEr08xoJdkAW7UNdKk3cmY/TyeOVnqWtNBiQB9eHy55dOs+DYBJSkq2iYBldO81eQ7fdE
mJe/vPTDhYvfyTUMp+NIiBSOP5Jies0T6wu9rz8vf/79q46O7t+n17NAEnSqNrhAQ3+ao3+LMseR
Ujf1CkCsl8d4fwqWSB1DEnkcrNDEZkpDS23KqoCIlQ/NcLz8/fcvvOUIF16BpDrPrR7noaMKRX/r
WFz704Oal4dy9hHDh1W/bGm5hMsO0CaClRLzH8XmCR2/zwVv6CT7n8kWr1B/L/jm8Ir8vSWxN9hS
6xSja9I4NAcVA2GBBr3FfDVqPDDgrlsMSlUcVs3Kgr8J3djfg5aaFut2Q/UImo6r2coTqOF2z6tZ
faG9y52jY3l8NsZbTNrlfVs6F4IzQLaGjnEnHt22sn5HQ6OApkmnPQ7m5e+/b1csUSiyU+DIMHg5
XfLbj7Inf6ogBimc8QTs6SgpTx8bRbj6KUh1ihb96MYE7mUB9g7s6+38zujldOXk8e5j4wiGoMqN
cqTlcXRVcwSRGCinNsi/qnJzaKfu4aOLJorypTpoICdiOpWS3rZ5e1uV3t7W07tRCs9d/7GtsYXX
n+JPDq6vG91+KvHO4r2Tt1dplb8UUv3sax/KrkIN+Peh9iAWqD3yZi5MCTBHzpF0r9EHA9glirqV
Qd5/Ji2R/zzyK880CgYJfdh3Am8bquocsfIa24C3lTR0P3QARF1BHy4UXVI4AEHc7ZFaOOc2ZAiy
p+OLwg4A+c9KoLA0I8EWBLlRW6DY6Ea0OnjjU/sK4to93enlBurDndp0rqmMKxmqBYtqC0bAAUgD
LgXH1hnjO2esqaYP5VVll9+BUa6s3PzD/x0UoLH29zkYdNoYTYeow/a7YJPENJcjOfax103UENL7
pJY8+gNo8i4gRp6yz4ALgWqsrM+Cf/kvLc4+Man1OwFWMnlqxy82qYdwjsAHqdhNEDZEg/K5LD52
L0XhpSxAEnTK2Q2oHGCEiOuvRMkODQmUj+kehhLVU7SVmS082yKjYt0AOKbmjHlu9pat7W0ZXGZ4
mHFLpQ4qAZ61VS994UjPHF1vnfQm1npa9TgBKFnv5aLYWU19+yfDDLYtoJFx1bIt7ZcluAj5KFlN
4TiEHzRDk6VR/Oc0StFeuSEcGLMHmIM3q/7I0hoKvoJZq3bolMyLoAOzqebdlQEIk9PHSk5zQt10
Pvb+WIJV8MEoWsWUY36K/pPh21doWJCMimmJ7+J6hHVjNTEz38t37qsocq7qfSZrBSdDS+lUJu9p
y4eyMzkP+lxiBS228YNkAG81NY+qZzmvnU8jWtEr3iPKAtL2ssFdWlzBbLR5ZSbhGOETUThCV/i+
nkgFAb5qFWsX5MOnunrp12pmCzbKEtyIFjvuw10NWUhQ/3JCo9omE3CnyzNZMLIzF97b428antP6
Ujm6voq+dAXxi+2pTy1CLhBUrFznhStmzqv4Jg6WVMgbQpkxQHG7RSe7ctN/H0uQOETCJtlvJQw/
dhRF+WogppJndAw1bwgVxDRBAwv/LpF4BtfKX39ynu+cQlHvy6KBUdGDjIc9Cr6WDi21JjReUVxv
aBjcSX106rv6phssdw4CUiN2S63/ThPGzeyUKU74lJHV5r+/RgP76vJGLpwSUzAuPsQ6tkMnlOvL
7Z3P3U6y8svlT8+m8L3pCqZEh1iyoFV+dI1cp9XT2Xtm7bYDdBJd4tzMucLL48zfe28cwY5oieqZ
QcY4feLdjJ1JZ96UPn4w0LdMwZ8YxpnC1J+dF1P5YXf2TZzr13pnfrv86xdsginYBPDynZ1YeHsT
UOh9FxbtlabX2Kihqs9BloPt0+b+Bfjo4OIpjQ+eeME6ADRuuiDGOjhI7G6dIDvjm52gXyRZQupk
oynBB/0ZkUlSrcZEqnMCAIv6Va+2u7AyPlWY+ssLuGAmRLL1AVxePppsP/KvEFJxi2Qrf41inAwl
P7XNcEqL48eGmn/CG4sUTHBPVPAeuF30ODv/+ZQA7D5QuDtRWJ6qtcLybEXfOdGG4FwAjsymwoTn
SY4S7TsEV8CU4dwDYx975wYUQjJIKeBQE7pNODVXnNqFezR3jr+dHTjpUi8GdXTHPDzD6n2lG+bd
uKaju/BiiLoY9KaEuZzydSVTv4T68FQH3ScvVA+rF3XBlIlkuhGEbQAcWbUipBkmNyJsd74Sky19
WzACllwPo6XzbfhvH+d0iZQ7K2ZyadkFA9DLUQkDOudXhZgBmstTZqi3qz98admFe+41agyzKcsu
Bwmdcu1NOmMv6KtaTVcsjSC4AlZQ2p0F+ZA7ec2OSpuemU+2fpSKNTHFJQdY5BQfp2iQnYmWNvqx
zmPyjNtbpS/8kzC/zFSX0VYj/KVkmSjVPYZVEco600m14pOjBbu+mY5KM11HaI/P9XZJ1gFwdv02
6ejMnBTr5bJxWVhHkaXZNHn4o0zhnaFJ0cmifWF427zUdkmwYr6WRpj//sZ8SVXuaEpoEIsBhx9m
5GyZ3rQmuFv0uS9PYuGeiDQPCMS1allphGDaACOKb/5eL/AsGHp9HvPNz6fLW9KKqJzcPLFTogPV
3MWeFD9kVt3ctEX5TS6Maed54MQvT2ZpQOHS1xUI/mpiQI1GZZtoJFD0rQmEwgeK7JnKYTXGWxpJ
sAETcGTP0nymFifFldkn0SYMxmDrZYYNF3oWXauhWrmSQeH+8tyWzoJgFyoaW+ogjiZ80WLYRck4
HNvWCPfKpChXPn0zH3tUdME66LTN12ObT5y5YN9Z+oEmxyuEoFemseBjilDSPJFhjZYLSKUr7cEf
6hu5ia8rnIANSFFX1+P/n9bq/8EnENf7+/BFvTXWncEOGXZ5TUPQi1LYh8tbsTSH+e9vzrUdaRB4
lVxLDwz6HPQiVL1pwvra5MGHL+ljowiXn3yVVAaWje8CMNQ2o4NcZddDdKYfax2wtXCqtPmNezOV
oICkGgrjiQ5sZw+N4Xepkm4DpK9LudtdnsfSEIIVaNo2V/wxnNwyjZ9lh0IsuRDTkdyyprXxY2MI
F599oBKjMI0ohGk04KJs9AF2Z8ubgqPd9iuHd2kqwq0v4dpyqoCp9PpQ3HZ9qB6dSDoS6NHbrawY
sQX3QhMuupl0ahh2XPRJaiC8lMezZEsN5J7BSnlpwXaJ6sOxXI1mTEMhGxDBgjtdGebzDPiKqF5k
SbZfTSUuPc0iuFOj+XGMeuxxGkEfMdzqVJEoJmW0wte0BVNaKlMyfpCBrbviC8snYjxzD2pJe4SK
Z/76n/IVmXhAZVPyK6IvLgPmmfmvc2KMgolCHjCWYpdg4PJBXFjbmYz57X2CsXEmgctVlyp5lL1O
zQAhDEwYXneVR19i2kcuj7NggkQZHJ8HKI7lQnVjUozd6FMhlB/GgGxA+9qqa2HNfK7fCWtE+dgw
gPhONSoV2eZ9MUHpbcmnYZCgk7iLYIgw5yqXMSAybmzL6bexlncRJMH+a7tFBKeeFqbNSw4fXoxY
jKq7ngaBYrPn+S6KI9QzLhxRt+CU5OQZcKWeR9BDAdarkxPyyGcFRjnynzHbvZpmXbj6qmBhLLVq
S7uh0hIEkebKMnoGQxAfRsm3rvW0bcaVjV3wx0RYJrBnPY6c1AB7lbWbgc7wjQMV1uHysVk6noJt
6TrkV/3EN2iOog/VbCYT1iEUHW2ksuhweow8fItWWT1A83ffO0CCMxFogRQpY2jwhsW7ikBG11+G
Ep7NeFePKHK8htLnwXts11KoC7skYiYnvXKmXg4MNBLM02BAP1oN50KeSQ2llQ1aGkLwKya6gXG2
IsONtIbuAktrbuj+7Y9+6FfXA+H+5Z1aMGN/IOxvHmYYxAav8nLD9ZXsZ5SUN7xvR8P5efnrSxGa
CHyECyVDx2aWGlaTQ6NLxwFAsp7J8KHEV/akfqOR0TWM6kgr26/LYzrvnwUR2hgnEsHMfLI9xdiG
DYHgsFVg02rycwt/apZAFCmvbNISmEEEOtZ+YHb20Bq0DM/Zy/LKqM5+aBwYrMtva4aM7H087Ccp
2q/nixcu7x/I4JtNy/upqtOCURVAgfD4fOq8BxVRiWjYQ+vJ2MPoE57eRvXz3GBnQ2hNq/THllf9
++VxnJ4+t0Qy3LSor/vI3BT0bjf9Ic36L93UHGwtDbctrDCXh1u6BoIlgb3OtAPCRdeormjDf05R
ZEFB/SYsrQ+OINqOHuIir2VClVxeDzSfJUP8zXZCcnm7y3NYsIYiyFEraNbucg/rNEHHnergqGXp
Wp3ol53SUxUMDkLZD5fHWrjPIthx1FIHitpedzMEEWCs6A6p3L2Wa7qrCydPRDxKWTOVYKx0l+bl
z72h/ww9e22ZloyFiG+c+h6Oqvnt03zIiJzvbf4Ypzd9/5So8W4kOilaVDOzFcu3cLLkeQXfXCIl
mgIkcTKTjiDVxv/1z0PivxRaDVvABzdjXsU3Q5hm0mKpGUKR0mfV0T8ncbVfreMtTUBwFXxdKnVk
cUwXQoEOEjT6biCYjzaK2n/tIbZaufBLJ0q48FpXS70O94jrFQ0s91Z+1CV73EZl6n7syApXHD6Z
EMYiGEBtc4CPzLkOtRICpzVR+qVlEu634kH0qEq24arJNO7kkQKyb9EbOLOXbWBL11bO00IUAjPq
37utG2onFxEDmSrMKp2zn49x0P+EK3jj6/R0AqiLECaGX2ZXrSES37ct8Pr+PWijKW00+AZ+nNTs
oeI7DVOyl4Hu1HSQ5pN+ixt0eZsWrifKZH8PpULXVoGm6lw/+U3Dgml7n/xC3/S8QT0kUYD1IIrb
qRCJXR7w/Y1DT/Hv8cagyGB1Szs6Vr8XpflgwQUnl099tnI79fmA/dtrNEX4Yyr5oVLGzqy70l2N
RPWNBL3CDRyYrhNGm4j0hI1QFzWdiRyVF8CppGjo9Na/ifnm9OXcUTXk2SOk8Tvfao9Gejb96kg/
EWzunx3+3zLOZnhWZ2avDrD9wqjdLD/xFx0JhbnvxAilrzL9fqAqbL4YIe7gRK1rBSuTXIhxIBL8
exU12Q7MpgASa5ixP20cNFJoJlFC54QCaf3U6Yl8Rv8L+lv0Zs0x6c8K7DovMLD112Xr1yUcd5Ap
7LtB09vD0GUw2at9fQfXAeF11cjekXaP4GHsaQ9fCQiXdl6wCI7Vo7EYkBtER2Pbd/YuMbrTkL1E
q+no9+Nac2ZWfmuZpS7MUP0imS8H0rMOc0JsKI/9zAzQd/CR9E+Xj/DCMCLE0asM9E0Q1XV1qMro
bPXuszi5H4NsB7/ZKZVUbe1yLpxlEeYIVazZpCbv/mx8mqA9Q6fg1Idk2Ee2eYUHWkYdUi5QJX2s
/wUG2b+XcIonYDnU8l0EL25AEn8LzPF6kvWVwtrS0om33y8MO7NjrGmKjplW+rdGBko5tfN9Jk1f
nH7Fyrz/vJn/wjpa+tBZMBqSMJp+1F12tCM4a5Lig58Xrp8OdzIc/hmRsEEzLPqv57GnirN2vZdW
SfABSl0r49ieDFc24nuERj7lw/SU9HUPRyY0Lasu7NIqCU5ARIiowL3EOK1/tBrrbEcpiTx1ZZXe
j9lMEdloQV5dhTXTSCyAXskBDQdI12IwJ89GcpicwKXP5fKVXJqJcPPz0JusqGUmTtDddy21G9O8
sYdk5SIufF6ENQYSfNITYHDXkX8XgLoOY6fvfQWBmg/9fBHK2LSGmfphZ7iwPN54k4TQYHi76k0s
/XrhTkOlqsZ9x6+3x0J/AMKa7NUxHE9QSxdfLk9goa/NFFGLZtGOo671Blimr0G/VwIZlmx9A72U
tA2KU5V72DBpi9+SZq8kWT52xKx5ym98cSuE4BDWS/Ip2d0Uf2uV4Go2ian83JYtVEHWZtUxX/DJ
RPxi4yfgFXWGqk+JvANz6kXGvYomRJ4+qlW68rIv+ZsidhFqafgu56M26s3eGOTEBYFyqMvKnXlf
O7u7DQrIe+3xJRyTX6uzWzgjjmBy8qapB0WZK7mW9pIHv+SqujGKNdjZopcpWBp6kYsS8U4+n3fW
zp8a55Cn2u8UKsVdGZv5z6mojJ1vxuNjaM4t0+kaOdHCxCxhZK+v7SCxuFrVAMpPkpNPpRkcq6JZ
8Wrej51NEXdpK5DyDTFZG6jjzunofOpXsyQLjeSmCLtUKH+HTVJxFjz9W67Jw9ZqzWuoAx/SIb6Z
POM4auoXNa/QUCMykdXMBdF1gH0dGg883zirbuAUXLnjCxdABGjCuoZWYUzIWGvR9xKdws3gjVCU
pjOFGhX6yvq82ju44CuKCE2lRrhb94geAweKxMB3fiWN9lpMn2MVePdlm7U0hmAWIX4dwVSphoti
zWs7qTsrr7ZFqD2vvuNLKyZ4O12pwtNbEMapiXruCOdLU9kquKbJwfSl3eo7vvDQmoIV9OMhQdaN
mcSTdB34+qvXGlsA3DiI+ugBxIMkei1JvnSVEfj8y+Qakx/7pmfh+2CHNAUiMhqlZQ+qhxgiwwi5
rIOZQcq7NuCCMyQCMllDudMR0XXhWnmWi+E8BNp2UpPbYqx3/RpebXFagp3QJ8tU05o4H3k4dDPt
BxS/r2SuWBzZbov4FAjobatFexRxqt3lE7hk7E0hJJJCUobI/HDB4+LY++0OLbx23zuOslMdSFIn
q4fEOnyMZQUudtO51hOSAZcHX1pXwWWKIUQFx4VsN4DXuzhzrnChDj1wZQ+6rdXdWzC/IlzTtpNi
GPXEdCeYrItEPchjeZ2Ulnt5Egs3zJj//ub9J0fWoNFQoI9FD8FmCj87vYxqUag+ZV3zbFkot8Bi
eHmshQUzBHsRhmYna8hw4S0DglftHK03vEACACONoGRfy8Yu3GYRmIlFGuB4prrS548RWQN7RE4B
8pCsTjYeOqt+E11N0vHypBbY2UwRqGnYjdw78/ul0Le1SzvtDAfcJ9I/6aaS8ntQnO0+jOXPtdW+
dLIfwc2KBqHcfM8NFNFQKt2u/JD53L2TtxHxnIOkWOiEcBd06TlP74hxUYI7Bs3LML1q0rORZd9X
23kWHm1D8HZkYBKhPfGwol6UX6laHe4rGGEuz2Rp/wRL0uUW4sC4M+4YNjdKgsahIv8a/OAAIe74
A+2weGf2anAV6MHPyyMuFKxMEa6EPpdqhRIPDdK0G2BsWzT5wlTeZfIcaVEmbSBPI+yK5cPkrfRr
LExTE65DlSddM+Sm4aJ4hjar1h9ALz6Ppn00s+hoW+lrlqknHTnylXVd2jTBWPajHUV1hBZeayHL
PpMBN4m61t+/ZP8NwRxCU87dKKc/huro+/p0UzvhzyS3P8l9VG4lXbkDt7ur8uh3oxTKiru/YB5F
rGsgG5BrtcxJCb4i0qqSyQ62Yy4VK7dqwccR4a1yr9k5FN6mm7b5ASzEFonFM0pR7kcNvIhjTf0s
VKwmNF3NkO46MqFhQ0tGFPv1yhTm8/SOXdAFJyof1EZFFpUlmoKtLcef1DqAkM8+0E54SNYKoEsL
JbhQlJLL3Mt4p9RJp0u1lFyn9o9lq1q71aTUwo0REa3QBLcO8Yjp9vZtOH1rqFuXsKQOyCJJljY7
bHDOrqzawsOoCxauLuUcN71l1ah9YgNmc2rddqrvzuZhFeb/p/7+3u4Ixm7QJYs8Mc9H66H4StDY
6j6s70GubLI+Ca+QXfJQMUnyg63GV5aEGlEZW499OAIKypCNtpDk2FrpGo3jgpH4UxV44xAg+lrV
DnzotGzThaSjtkIhZQ03tXRIBBthSGOa0nyEK+prFIIGtX0opgzXV5fCfd519srmLUxChLkGOXrT
gU7xuigCa2todXoPVtxbsaMLNkcTLlQBXy6dLRjuuDJO3NZP6hAfUzgpLj9GC/dVBIV6baf35GGo
7QcI5LSjtYnKF5QBEiJFRGHWeEmX1mj++5uNLnJlCHx0XFwlGo29By/wXRvnxvfLk1jYaZEM1BsH
iFRbJhGjRqtb090QBieJk71qcJYcL024OQUKMnno43+DdN91lvV9yDKE4nT/Sh5wyiVK2Ibxw6nR
FwrQBiH50+TyDYuI5sKK87dgJP4FFo3ilPQCsyxnRYbWbw5V7Z+jpH0ByFttUk8dtkOkrAQcS2sq
3B4VTZFpKtix1lceEFHKUOmDPd5Pk9zNR6RDLm/dwvEWYaNloZcsbGzCPpDuCqXcBbAbNXK9gn9d
MOIiQjTpQ6nXEm6PYST6Jg7ywxj0u7goUZjgqCgdrQP0DRSjUqxcqKUJzRftzUmPpIR8YAZYxtSl
T1FTPSQhcphGkUebyyu2cJVEOCh6z5ava/ONhSNsO+uxwO07vV7++MKuiyjQOPWtsTL4uIY2+y3K
wf6prrNZQT6fdpaBgtjlcZYmIdgDFF16J4m5TpptvHbZdCiy+kMc2aaI3tSTyYszdDVc9CCRO1IV
VHDre815vPzLl1ZIMATRgByPOZC9MSwkwDoV/FcOmk26+iCw0VQFzzkZUL/xUEdyq645K1JBR1MQ
/rA981fr5CundGkWwu0OJPQi/oQDrZPCd2s9hrG0yQv9vBpwLIwgwjNtBF+RZUNcPW69WzL8Eoka
6gkDEcfljVg4QiJ5ZelrSBUmGhtBD5gTBsNG0fPfl7+98CqKiMxBLX0T2TeqBzrJMTW2mpNZTc8o
Wt6EVvniB2iXXx5pKRgU0ZlBGauaNLFOtmy5FIzx+/D+kDTZzT5ard7q1Xn2N33somp8cO1m4/XG
SMl6EWctnGiuVI/xCV1Fe48k7Bp1zVKiTERkKhZNDaHF8o0dgonJoZWjLaQs96XyiyQnJXEyz0AX
NpXafnDDBAc6gE4UMmlWkcTVUS31L1XkPHgopuZKt152WXiB/+zhm2UbB6/01NrRXeDgxLQTFCYm
BHPtJF+FFtzK+WTf6kOy1vO7NJxgCIqw9X0USXTXjzXN2mS6Wv8oHIVaFsL2pwL5qLMWhIWrNY2y
5jQvPF9/Au43UxykCoEXdDzdrh+fAlSIkBUForV28JYCdxGHWfkKxPMKqPRE/aXk5tYux/3szSpT
tEGHbptLzWk0J7yZFUjYwiKKYExZ1Tsp15kQumU3gePdNL2yDRL/vjGTFxP/zVoDWi8snYjL1HQv
8zvL1F3bRvQHkcmZg79bX7sFiypCMxVFB2TWcxwqXcNBb42dBAC3pyFVgpRsxR9bsHwiIpPeqqCr
KkN35VxJtmkQpEANtOmENGF9kJF0fiy0Pl4xQ0t1aJF0EoG9DnUplqxJBn3XpuEsuRLS+1HXG69Q
X/0u+tRCAtP4KAOa1lmt45/VhFgf7HVXlw3w0qoKlkMaQFnFDhPu++K5TTo0WYsn22ueBqtbSRst
rangMnAmZNOyNB31GPO7gR7nnHZDEvAeD+i0you4NBHBWnRKopMuYhTYIxzAju0OMbx0ZzjRy2oY
tPDmyoLbkNhaq/m5zmL51v8w92XNddvotn/lVN6ZAxAcgFsn/UByj5otzy8s2ZY5ASQBzvz1dzGd
vm0zpvZpPd1KqmJH0oZIAN+4vrXeoECybzJzCRzw67fkrqGbXd+jDtFgACjtSLojqBUyzUOvLOyA
NPxUA6fw8o6LX5ao3DVc0/RJpyjwDwCE6fZtyn15K7UFxQyT1juQAKHVRxz7XA1MPORQbr1w0Da8
orvGbjbCAsWzQxzUqg4GQkqWSyP8UZXvoQweqF5DA5dAnxMM7a80t9Ap/NnRW31BW8gmOpAJZaHO
gUaqbkfgOTr8B+O3LDUB1Q7mFC6EM78+IO4aztnamUnsCevNHuBDBdKfZmwvZKRbn738/x9cU5m4
ygXvhgtxq0meKhszDugLNBe2Z+tUrOxAVeXQsrURErXKfPOs4c7RPmaJwGQELbMdxjTPEPF7Tmz3
/uVT+OvrCv3Vn59G5LGj7CWPsEZ27hL2ISmAeWWQootst396eZFfuyRXrGzC4KS8ylosknKQnbcM
aoz+VXNpymfr01fWQFfgPZtKYGxiAFh3qsTAYCrLHZXigu/eMAlr6KbrWLUGCT/C8HEOwFFyi+C4
EvoMBPJFk7axD2vQpk0T3jgO1rD68SaT+k3e6Q+daD639HXofXeN0syh+1mPHtBWQtt7n0FyuNEt
ZBM1fxWqxV2TUjpObKmkxwLwmSaotH3KuWguXOmNXV6DM6Vfo6Mf42LEIDkSkzh7tT4RKj69fES3
3v/qVs+ymUlL8PEelDbnRUAYCG6TY2b3Ilpg6wlWVzuHmW+HCkt0VXXT0vIO/aL3bv86igB3zTeJ
Aq1TuQbXAAjGNwlIYqIJvCdQYPxASXosi/RCYWPrNqwuM+EMQrAolO/Alxj1jY7gOSppPQB5eNF+
b8TnLl/d6VT0/eh1iCISl4SLxBky0EUAYvrYSQivvvESyB/r6OW931ptjdScXYFGLoO7gGDpYRra
M2vSp+XtzZajgZyVz8i0KkR7+bHJLo7PbRy5NX7T4V1RthlCPq/Q5iEvmHwLAT+dBYNVWUHeSueC
jd/wWGseSpKmhnGGcClr8ymooYM7sUq9KlJ31xhOV8Y2MR3Q5n1b9AQyTZhvl3aqAlUC7K5H1u45
M/rLy1u14R7X0M2KT2CM6wx2ysLUAsqCBbRF2xw0eQX7Mgn36GU2ruylOGLjrP8Nvgn16RZE9M7O
tVMntAhT34uJzFGWzHU01l5ZB6JN093LD7exmrv8/x8iixHS36VF8yUNAQ8qZYU50mmR3Jo8MK4R
ducO/euINd01YjTtDIb5kwZnwsnuwOfXASVS7Dokir1kSTCX5ELHfyveXGMpIaVroBiBs1A14iDm
9IZxBZl09EYCxce9pUx2Vs3YH1ktcfaVW6HWP1wovG+kdu4aaamaplcalRhgSE3Iwf8C/jcYkqVt
iqmIlEKp+MOiSed6edRAEvfi0dmw9msYpk+E0nMlMX1Z5rfeWOQdZi4mc215o3j3qvOyxlbqvkna
2BSoAwEE5ozjG3+EKgiRh9zTOUryIB5/eaENS7UGVhZ6LIzgWKhUTSSIA0K77t1YVYi42oeXl9i4
2GveS4sMqi5U6uy6rgMjc0HDJgYmezFW2L1jbpEvspjpAQiS8pLZX2Lcv7ehwYT3832rJiWajFts
VwFzMoDNARoqT71fhlA5eecPJjJld4Cz3ntA1wc9YOIXwZdbb3Q5NT9c9VbFfa57SGaqRl1nlfME
Eb2rNE7v5/JSore1xCqiqRrV6Vm32LQC2nLT+87roxQsqcP0/uUt2zBXa4wl64x0BASad2MzQD5X
6cfFbXoWCM8T0oc49i+vs3U0VikKwj4LksQ4Gm5O7nRsRaMSOwdEoSHnyQkp9H4G1PJ0MVvdcJdr
fCWoosZYQBp5pydz6mu0u2N6IbvbMAprmkuWkaSwMny0jzn8JuFzwBFPXZ7N2djzNXCS9KpzEaGw
nZf34Adi3VcQwwDX1X7M3AvJ0NYS/OeTa9etPSQJlvCXiinNoyllZ7+omwC5xMsbvrEBf8MyepaQ
fMISVOTQRLTUUztPlyrLW8HeGrvYAXJkegufPlbWURro6JUz9sDz6jFESHurEweiXxaoZ6Ead4Rs
8KV+xPKGfmFu1ljFHslWnU6487Fo0BRoT9AN9SLio/jhePTdWPcnCszuhX3auDVrtGIFJmGiDPpS
mPV8IjmOmjNOxW5Kv/o5Vq3sz7qUIhhL5r/OS7ire1oUCrB7iQTE991Hy9/HiMTAIX9QZr5wfTb3
bpV70FSPPC6RQsGFq4YdgfoEywWv+6BK4jAek6h0xuPFJuvWjq2yEKtsBl3ESMoZUGSsnqZQAtet
8jwaBvmc6fa1iDh3jemzPFIW0G8Hl0ah30DXHVhI//ja6sIa0ScSdPeyAVBP8MiEy8PkJSgylfpw
EdO1YRbWiL7CI/2cL61KDj07izZvO+KfWc5KQHgumIWt3V+D+kqnl4YarDFU36DtA41nclwY59ti
j4OABp9TfFKvbEG5a5rKXlMiyGiQrnv+bWvxxwkp4MWH2Thaf4P1GWcukBeBCMSPA5TMT0iZbvmQ
XfPW2cvYebw4nLu10qrs4FkVWtQ+DIGx40My/TnhGIkWjAfO4F/3sf6cu9Pzy5Z7w+g4KxMg8xhx
L8MOje6xtJqgr++k46Bp/NFJyFXcPvunlxfaOm4rQ+CNZOwHH/wgM5D0gBQHwoi7outPFyO0jehm
TUqp3RSnV6EP4JmvYCbcY1jFEYu6Orp31uPLT7ERDqwhe1PiaTFyH70GZ0iR4WVXGS8w9Vq/8vOX
I/FDlEkA01JC4tpPjYdqUIxhB80jp/AuwQY2PPUazo2afcqLgqIW7skkaKj37WL+tJU3rhGHOKBt
QTsUZdp4epC9ewJEvgUmK77ifnpDqu67V0mkyXhrSTJ9Um58acZrA5/q/g2NWPMSrRhUn8BxcN0P
6mwTtVdI5gJL9B9mm+/SMj3Pqv1CXPnBGXkEpM/VhFYrWhEHhBSXdIW3Dsg6hq+6QngdSkR1S64K
bT9hCHIhWrhgUTfO+BqwmCSN8OZ8RmSdMbIDf5X7xXW75JMAW/mVWAg0Z8C+37582Dfs0Bq6WCrt
srhE30mit3Rd1iZ+65p+mDFw21gyENL2r6Xv0O+oq7BL3bytF7iyE3Tgo3CXzi5Fn3N5gTQB/eKl
AfINK7SmtRSJKEmrcX/zdgrhgnid35TFV4c70cvvbON+rWGJkpWe5Q4cZi7u23CMgV+RRF+I1zaM
9RqUaMCU3acZLBx4KchbZTCaswN5sA2cRe/4XaSH0bWC0sxNFcax7wAZwazmdaeBrDYGFcneHhyU
FGjZRcTEoQsqHMbsgx0X15AfjKzuUmF8Y5fW3eIkqzPd5yirzdDlW3Iiz852RjWnIrW+vrxPv17C
WTeNfYrApGLLEjPJQOvV8QAA8kUwBmSjXVl/es0y7prqk2Tg2IDwN8yB7X0Y+xaV8Eo9sKYDRELm
H15eZMMorIGdTVGnBbGQphTW+B4QQ/C/dFFT8zue9Qub+surbADO3DXEkzSYp5p6ZPVIiZ572z1m
JXQljNdGnV1DqTf5PmMy2XAXsp/6ven6w2tT2DXXp0eUqMYGu+W5KHXSuX8c66KNWg1wqZgeXn7A
Xx8Jd43/tNu0mvDPwvRG24AU/DRgr4zLj2b6+PISGxZ1TdxZe2DtLGMN9w5JcNHvk3QKMBIESdAd
WviBW7ALfmLDiq6hoFMVE8sac3QOkbXGDSsCqHfeX9yPredYpVnNYlayRLq7sudH6KDfItaym3zn
1ea8EIsQ+3WNkDUY1IyJVToa8zoARNlnr4tJSB01XbCnGzu+RoLOHmhwVIpRzzHmu8Qbv8ouiRiY
qi5WprZWWK7sD/Ec4qs8yxqg1Ec7vfZb0YXLuSqr4piX6aUCycb9XyNBSTrNpV9g4IhI7dxA9io/
5H4CaqeunAGByfJdOQ3phXe2kdM5axSMJCBtsItyifJYUPhTNMYPaK/nDA0JRm8KjVHW9I20rQsm
dMPp/Y0SVMmEKhvIcscrv2Uk/hLzMg7oOB7GSYAwGVD8lAHLCNDS6y7PGoVa99QawKIPJP7CypfS
90mmqiCe5gstjq1DwX4+FEoPRZEMmPtRObQSZTug9M/zh0Rk5U629f5lW7NhAtaY07kc81q2mAlE
qGPvuevc+3PLg2zMzAVczZZH+DMR+OF0lxLbn1CCSTfLf8/i7KGtQcRVqLt8nD73pd6xobxve1Jg
Ogswa9W4AvyMl0aJtx5wZYSo3aAyOFJMgNitCUjW3xq7vq8vFbE3dmkNONUjdP+0xswmmeIn6aXN
zpr6Y1xhYjq2+PdXbdIaZCpqSxUG6KTdsIhzk9Y9gj/lDtjcC1u08Y7W0NKxopMsiADWPdXdFypZ
joZv1UJ/pK3l9PjyQ2zYnzW+1IUetOvFGPbv3PzQ+DHyysq6cj1/UblCjvfaktUaYzqLpiV+LP0d
q5X9FmOP1Wng1XzrZu0IWT/U/V5nAdbwUtJUYyw5ngi8fy5FtccS11mTmyrgdKCvDKhXZgCUhhzk
Dw3fjWABKHcZp/wdKSpMh/RtBq5wtO6IBlWhnOpw7BQ3F7ozGxbcXYucY/y5bWo3AxhT+7dD5XUB
mykL6nm4W7yTHpsPRmaPsFJjeDFk+HViBCnVldEDWavRnVrauoV1yFGVzeKuuWDrtj58ucM/GKKs
yaSbj/jw1Co/u4o+mOSSbu/WRy8364ePBgF1lmEeBbiWJP5SD+oTNfxSP/PXYZSzpnfsSl/GLMVn
8zILZ8wHexyTG3wOM15HIn5/MQz5tRlA1evnh2DOVCR2g4WqTgWkpuktRX2kZrO+YGd+bSydNSgR
9KLM4uDy2fUjDWedH+OsgDa4f744Vb1xap01JHGaclIMKUoftdMEk/wEEBMKyEn9haTfXJgaKG8G
rz6tK9/SOk3lVyjq7uTMhoADBUCnS4MFGydqDU6sZkIUyQHHt9rmLZRZ7yrfyi4Yro0TtQYl6t7J
qgaaZrtxJHbo1xB/6Fy3CnQ9RxPNnuwSOqxSnl42/Bu7vsYntp3ORQWVy53ij14bXyMLqLR5dxGZ
/uvQz1nDE7txJnHmAYhCl0lIJc4AXweINQcvCbTrgw2LXj5gv/ZikJT/+Y5A5aYbFFQgdz3a7q2n
Im/KwwVeM1ViKSK//Mq2VlkOxQ/mhLeVri1UYXdESXWTm6wK3K6HnS1SB3N0fQue7Km8kD1t3Zm1
anYH5T/FXCDW0VfMAX8qdVj088clXu54/TGZM2gTlSR0C7qntrxU69864fbPDzlBbcoaNArBuW99
gexOG9FEOseX3+DWoVvVoSirpjT2F25RbVS7I6zLH6DslCD7MGZnN6jq7F9eaev4rYwAa3Uq5EL/
SXyMAGfPrHCjrHaixVJT3w2kb99iIGj38mobz7WGNHYL8dOcpuA45PC7ZUk/Ddo6QdEhC9XgXPD9
G/ZhjWAEhstHpRBDTdSLA7WkavA8TUODtHmPwOowtRcW2vA4awRj78069jnGtTjN9kOZfxa8v7fQ
YHr5ZW2csDWGsU/G2J8B7EckKN73ml2L3L/UTNi4omvEosHEtecu9A9mSJ4T1tx2ic73GWVHmltn
zodLUebWjq9twUQBIo9BYgGiOFOyDNLtJqrAf3O4SJi6QT/grFGDc9a2edY7mKZVhqtjl5DBR08k
tRzIITfyviQxsH2V8Dwr5Gnmv7MwXdBHFN1VqL2oIu2iDgj05eelsvdDHduXaNG29nBlJZggE+ss
tB69pfHoDh4LuksTBluWb40idAdCMNZZ4/wBi+YmELLxhwRClk5Quvm5q25itFNByXK52b11bFbW
wsUMDegwUNuTQ1fVQcJiNz4bgnpvwOpSeFexkxf1UXkUoIc/b8F/fx3/T/Jc3f8TitL843/w969V
PRmoP7Srv/7jbaXw7/8sP/P/vufnn/jH4bm6fVLPzfqbfvoZfO5f60ZP7dNPf9kB3NxOD92zmd48
o0Td/vn5+A2X7/zffvG/nv/8lLdT/fzHb1+rroRq2JvnJKvK3/760unbH7/ZSxHrv3/8/L++uDzA
H789VupJZk9/+4nnp6b94zeX/u5Q5iJ9wjCYh/Y1rN/wvHzFIb8L8DL40KACP4DvLAXYsjJt+sdv
lOJLLmHCB0oAf1paiE3VLV+y6O8gSScQBaAeho/pMojxr1/tp83592b9V9mp+yor2waLwvv9G03k
M4zKQGjOo0xQzrnjrc59rOwOosbcDnTW2+94gckLENj8Zx2Hv1ZhzMOcr48pxHWSZ2d5E8ezYwee
zJtri4PmyAwtxYhagmK9P/kXkn/7z/76v5+LU+oL4TvMpbbNXBujpD97/bho5wGT02mgRQWehihu
pnkkASkVy4JUTRakkHwCWnoNzHCdLxSSdarPmefHvAidVlQ6DUvltQ/GKRU/O3R0xB4jNlPFDwVP
hW2HrSiL2YSQdo+tPsyyfIDGFlTIkzaLLCdlJI5Gf4pLFhaJhFxhMNRW15tDmwGlLYNp7kDdERrW
+UCj+EiC/eHK9MU0fKW07nsIieGEDG2Ilo0v+hBMgGBqiKSoJn8OBy6Uxz6ZUk3ZEGkIyiZ+OBJi
dXEAgi/h6cB3fN/Q0BYZV+I4ljLBVF5alCz+6GJMYX7va3SeWDg2lJFjazJ8X2jahiQH4miP5UHb
z75QQVmwKgZQAkyNI4lc3xp5DfrN3APLUYUaAeaaXHeUUDCFQS9OcsZ8B7pyzMMMRDpKHzwydqZc
SJzidxF2yC2HxXngpAZKBgX6qpBmc7i0zAM3GUnPqustEcgCD47AIKuMulIuRatcSe2dklwU2S6v
Z1rVkQJmO/ncJAQNOQxJTnYOUlhlV98nsJa8paot7RMIJ7Ms0OMMbzFpBtR26dIB4t25m1hvpeoS
yGqUSdkhRPSy/FsFhhyzjD775IB3blFIJTrc7Ou4FunXobA5ey6hiFEts4EzHUM7L5m6QiGLWtHM
bMEcKJw7Pf9SONQu9nU2tenesdVUmKAoKz1YoSehzHidAUPjBsYv4vhqBH28elPPllWdPb+0QG0K
wZ26pIEGNZi8ZmPZdY91Yoh3I+uu1G+mfMKChYWi2q0cwLt2VVEqirCBFMSYhRK92DKYZ6tmyIka
hnn0yR56hwXKJVm1zxoRe1ceiMe8O1AF1h1A05i6qK6svBK2RP7qti0AspBfdMNeKmQjGJZFV2Xn
gDdcdYHM7Xqh4dPSr/aJGZv5k+iZvYg5FE5H3ii0AYqwNdwpbrTCtt0zTHWJW5O0tRVYFS/Uo5Wx
rLvFMBijbx3TeKoIbV5aJyue1XHyCAe0vhaQxW3BVVAio4RgqTfEsrzNeq6ymz4DDAYvfXJr1Ip8
legb4KIhLBVKQ4Q2oT9kgLRzPtfTSSuXeeccKnLT7TQDfBJ0fu3RaGi6vqsDaK/OqYxmFFpzeshM
k/lHAKs980nophnAYk5iCQyPMGX/aIrRkWlALF0Bm592svgMPXDVgioZPPrv8gST3rA+M43bOOoY
0TVuvJfbRRemnQNw/5uhH91mnoOmG5Oqf3SUY5n6cRIty8QtbFaFtrYZ7ER2D7ElyrG70jV4bfiX
udWtO59KO43N264GL8D0qKvRqYM+Y2yMvMrU3gCFGD/Jd9qbSVpHlTC62QG7mWNuz8/7oQ6G1Eu9
sKf1wCBpCVMq7lwEyL0dTDh8AqybSvhN2GDQA+VyzJAm+9no2BwghuyTO+HnVn6erdKydqxpeRyh
2xpbxxGs5ToyOVDXeDvgLT1Bybqk76zC0u6hlJkvg44DfHUu2tpclQmpiqhwsB2Bj/GVOATky554
NMVza6Uh6JtK4RyRSCU9Rn1NMyZ+MFeJY/JPidVPRlz1k+gT+SBKbob4JulVnFpJMEABoAt/cOx/
ec9tbwmvwplvw4cDhoYMiK8RG+j8dy3jmDxmnZsYEF93FbgvMST84RXrcOraHnyl/TfwINw+wfwW
TYMKJE9JUMu6f8wr858pDf/lJH0HblLAW/rrgv/kInlsLCwzp12ijk6t+kiqgU8XctafE7zltRGC
9MHxBHN9m6+7dHHlJ+PsAc/L5rEDYy7ilWB2qyoqfdpEiUK3uXIm8lTE9SXh259Tvj+XRiwA6wHw
B7ZsDZmHGG3vxQXOVuvGcpcPhdyjUU/2hJjhn4EvYtj/TSj1z6Vs5vi2wzkc87plrwA+iCnHUhao
bT8NtEivQWl7iZ/v7+9yeRCbCQdjkj7/G/58mmTjA4ML+OXcaHi1Gg+DvO2j47RliDEleLcpx6wJ
k+qf2/gfRfY32VdTNdX3dh23/xTq39XP5WNrnp/bm6d6/Z3/H0b4Syt/O8APqrYZnsqfIvzlJ/4Z
4Nvid4aSDhfYcZgFBPP/CvCp+B33iiDX8n2KEHU5EX8F+CAW/t33uY3WA6JvQv6cdv5XhG97vwvi
IyfED/nIHDCH8R9E+JT9Sbz572AYvS3cb4T5NrwbxYw+W5KAH+p8A8dEjWkVPJyZxz4ysKLFFyst
0N1xJB1I6ADl30B72mX8zppIBZ0c4Ta8ux9qQAYiV1sTjSCKncsowUsgN5myuiIQyZDE+x4imZjN
V7bsrpMuKTBZ2TaSQ8m2b9p3/ois6MRmk3zIOjo2R5AftPGNGBL5RIZZq7DsUyrgYHr+xJhSCFFF
dw8ZIOfJz1m6K+Km+Jj5lbv3Bg8etUiLT05fumXkxuoLVCTRrRgzHoEBI7+10Lf+GI8xDXzaIlSV
gn2wSld+zhrM9Du6k/foJpWhT2m7c8io8AYmI+FX8vSeT32chRO2NIOrtqwQu1bUAfEnK+g6ywFp
Za3vjLJiBSR3lTzAcfMrJaDSCaKI8dYvqz5sZozeBnnX+ODX7dktHdqmB0HQ6H0juvkk7ISGPinb
IB4MvW+SAfwM/hBX+8qZS4gu5GDbdjo9Lrh01YetjumZgOcMw2xexe/Q0cy+0JLQIPblW6hlpKcy
HZO3IqkRYGAYPzkyb+C7acr4u6wn+Dlg1fKdy+PvhtefFAY3w6mbByQjeXcGJgT8vNPYg0RDuCfL
o/Kgkrp457FhD2GYKK2coYHdTui+skAqkoJnf1/Fnb5q60wdsGFLyNs074pW07s0pjdZVbzLmAuZ
1IkbEdljlryfJxNfqaRFBljFvfpmgByMLCPnI2UoAwZWI9MbDzN0XWB7pgr9HEFCit9NhYR69R3G
MMdz42O3RjmDLLdCIH7qkN+Bu9K2HoXXpyFYK52Ioqyxq0uvOog0nfc67XTYTcQ9x9Jug5z3054V
GGvvM4H1mlsPjinowD8VYMTykPg1PTVs8iPesxtAF63IK8R0LbR36+qSXZE07qGsNkFfpjH2AVzQ
yU1sD/XbMvfVbVy1+bfZmb02mJpOnWSb9YeRTRkGHVP93isleTOXGgy8gqdfm0bpqJlZfgAppxu1
JclvodWAA2jZVwav7T5jvDk1yvbD1EJzrJwKUIYrdT0Xqj6WCdVImjr00JOhTgNElglE4uwam6B8
HXDbawJA8zsg0CeoB4q0eesgvnujrcFGyzPRBzub3tmZSAIHhiPw8iqdIsnLc4dk62q2EDWWNv08
MCc/tYolb+JcDIsAoYTQAyQPowE8+3e8HNMdA9o9IuC4CKUA3Tcoxe5ayy33vc7ZjYvq613uzP0t
893uZs4IvFethINEy2HhRJrh1Ogxu9JZ6u/ByP6RGpBtV7rgUCueypucJm3oM+99YkPYEXBtIZNw
EHnL9yN2/ZxA0CALhJ7qE+aj3gLThtxJpAYzRF0yfmznKkbQMe3UhBwwSLNYfuajLcM4x49BUsvg
2IxtWM0JrtWIiemYuHc8HVWARsgQlcZOwjiBLGYAXrH8FBuIE3pxIjH527GzHqhzVYxWES5aJeeK
xijRm292X3zJaO3f66lL98pyUdquJxdwhLJq3o8qn6eDEbCLIsR+Hq2hTBLQrRag1/nSIHbol7vl
thXYv/0KWVBWpk7UJC49ip6UT4UzJaFsHQE+HMe7ifseAkG5JIA+p5mmb/xGoAaNwQ3PFLui9+n1
7EJxMwDvPDqWicKuPYxNMvIA3ZAkYANFNNbLPau6m7FPj01F6qNt6pOUxZ01d5ABwFk72slED1Sx
qMim93XSnzW1Qw9rXAPyshOx/8Vx6nPupPvad/Z5i76fdqYjkeltYqsYLDTysWUYuBjjOayQJxAt
A3z10FCyV0OMv1dH6UFczp++OtkjEi7oDrmfkEeFY0L2QJYfqt6+4bbZl/kccql2kAkOqpxfAb4A
7Ky86hW7iscKYj/4pWdzmFN9mvL6kDblLTc26gN5WPdipxK2L+P5boICUTl0oRApbEVvg3ddBrRt
qqCGiG9ImuYMmnuNifoaCb8Vv2H5CEtgHwt4nQ5UzIOsUO+Z7lvw144tcd7CmgkaWBQlHLgsJ8gH
O0tDvywgOQw1nemBqYEFcYfE3Fbpgx7Kctfz8k4zdo3iw2Ohir2R5mCs3ERaEfvoEuncSumm3yzI
M8/nrBjoAzXwrNAJa6ISvJrvtJ0YsSto8Q4lxxSziRimyEHUghqAN7XI4Od5b4ZM7V0hrV1b1EVo
En9hnhTf7VKrQ68ECeeSXpdO8rX2YD88CEQHfRo7YY9q1UmMwxeg79ubOCUNYCBmYdZO4zsP0pWR
9pkJS1adRy7KcEzbbgepG3cvcucMG5gibdd2kNXNgNJQHdEqPSa1QL/ZTGHXdikKGbyKNENFsIp9
DcLy5e62/bd4rm5oNp58XnRf5pLhRog7xWboZw7C7BOnenRJ/OhaqgkRqTy1qEsFyoCJCnqTRSg8
1N9UvU+l3g+5dUtHMt9I34fwrBweoH1yFi5KdGMJ8yHH5EPe90kEJb9zNzXnJG4eSMKu9WDDIvby
yDsWB9wQjP1jtDNCyDAcW2hz3uhy8p8GR7hnKXR5QNbfmADUQtmeaQly27ajn1KA4AG7BeqJZUm3
85VA3NPX/HtDa/vaU0oBQZ8VH8EdZn0a/PkGbgOkBh0vBfgVhPOc4VfySmKfWt2VO1i9IUQpKwnA
1/c57jFYkpCO7tBvkANKG7I8DCn/hBK/C7L3+HGQAtTkOeydx4hTBFPfozAA+uVgcCp179ldFZCu
3ecMXiir5w+xUEMojLwrUKYAT6n1uZ0bWD1mAuw9Rlvm/CwbTDkP1ieaZXuOgmqY8mafjiBZzhv2
4M7KvlU5u1Zd5gTKptbBymdYCtv63tSDc5PMw5uZFG86V6AiUVOc3/qqld7e6qpoTEXxPSdwEtZs
eREGkYsgyeZD3ovqWPRQ9UoRkwK7PHmI4MAX12oyvWsyXQWFRNRVT9YQtJR94lR9d+Pc3muV8+NU
11eej6rSoPQHYGLdMOnRJDG530M+W5m9Vxcsi3qHaDxTauqbOh7leZYjhc728Na2ES95ynmKOR2D
TDfzqejJGPk9NBt6+iZt+F2eu6AqizWdrk3qN/cQlzL7ok3pDuGvjDCH7qGMXFTfEns2MgTHzvQO
Sb8YQs/EyZPblAbCa5LNAeTmGhaU1nRdjWP7UOGNBSJzwKhvjeS9HUPz2+UDi/LZnk/gmVo0wAc9
W0daCCBFAcUvIDTrWlHbVX69y7Cn0OXQ/UTO0tNTqJVKk2BKtVcFeVmxhxJEFp8dK8GC9szv4rww
N62L6hImOuJbIJPne+D1ZnZUpZ6HsJYQ0m4mW38m45CmAQLcE2hVOnijsT/pFIDLyY7dIKYWv7as
pd5pzzjbvlWwg+K13iPK9s+jn39E+Qy9MZuCqKHpHXrV0MT52Ewa0Y2UXpC1Lqh3M9UA05vdzykF
XGEcv6AoSY9FDv6T+6RtSR25qeH9ezpyKz/UbezDaFvecJ4NikcH0ufVrZm6/8veeS3XjWRr+l3m
HhVIeFwOgO3ojUiRvEFQhvAeSJinnw/SnD7iplq7NXcnYiIqqqu6qgjCZOZa//rNfD4IoZgW5N1Z
lZHfVaXd7dKpWsS3yVy6vbK68V6KHkppUFTOXWgkxbh3sW0rAmOY2ofYUVkwZl+KV+k28WOuh4v0
FVS4F7UdK4w2ieYlzt6OovabrmSW5Y2Zwstn1Brn0KCNVD9TsYu0LquqKstz9upW2bGNJ0qgJGWG
ViupaCZmxyAve5G92ieeOqshnumWkapbze4a06tIr3M/l1PjdHd53PJK4qmdlDs0Cm29N4RrEFM0
lWBXLHbLajZT1Cn2Ga4HtfaUTfjq7WvLSRS/NYnYCoa47F6mqXZgYxRF0gaZTKP4YHPsaDfSWHo2
12XuyoHOiWYMiNNKB4SUApoY9vgxQTCZaX4xACU+NRpi+YNlsdPcN+By2hVdJce03VjZeFHOA+CW
a89ZIzlmW/laDlXJzCYcjOQW7WFRn+mYPFeHBQeidi+TXHjLLJPpLJNZPZyPIbW13hbcly4Mb2nn
hvlm1EdYbzDF1dMq+T6XMjrovci+5HHpBvGiSeDU3jw4c2ndxIWj+tWwJFvej+Knduf4pFPDD1bw
hQucSYlvJk3mn5KI7GA79vksD84qNsow0PZSpVMJ+VUeyly5JmB6q2XCOoR6Z+9JnAj0tKuuOTaw
+SlpXYu4fUpxBdhYQ9NsKsBDL3OHrd2J5m5Ikr7yjcq9IjazeKoq5zXsOmdvWPKxnPTGLxS7DQaj
Ejda2MT3oWrd5wW/Z1sXDxiOVZsi7Fdz+zO3iFw/HcabPsESsa7FVs+Vc5G1Ib+uDsdL+ClInye6
/HG06no7J1NGMnYjfLUybueKoRLsJlqC0HdcTSV8qdppWf+9X7UJ1fw4ju7VOKefw2E2DCKokFW6
ZvrIq36GpHJDpBO9ndK85gyT++xglv3XVK2YNc8Xy1KYuKB0z4xeDmjr/KJfAoO8CWmNwouwZMOq
km2IKGWtVO8Qlm1jKa4HF1SrL8qz0B2/q25teXXkVlea0t1jlI5GXC1uAP3vsqW5FA0BAp3ERmSp
5eUUduehrd30E4hwpfZvrgYK0mRnWTjNFzqBhX4lKd+raZMoGoVxI2+x3XmaXeeFVnzc61l4sBp9
9m2LdohlyBx/tx6CZbIvmrc0xDzZwgPV4SjTdRjzRKk1bAOjar3k/XLOYGBiBimDcOkMPMrT3UKD
EeXOl37meZjzwdH059mNvVKOyfMcd7jhj8lhXsLn3Em/GpjLnAsVImlYHOa28SI2yaCYo2WjVcXj
FGnqZjAk5tT2qxIyvcCFO0YHlYxbqY7GatW1bzkF66i/smsDcpfUiIEx+ByTMuX3loU/loNxGBCF
eI1q+YO16AFmSzLQ+EkQNZ+FqlfeTJfqEa32rU2UbdXHKjl8iuNrIj2fcvXCsZUgrQVDgwX5q1cI
GXmqfjfa6UOZmbddKneNaba3jBdo7x2esmMdbDc5aFS3zjKQrlf5WW3YO6fP72ul2+N3T/9S7qJU
u1cp3dUpukqz6XFqxvAhH4pNnoQkuSxXups96KoM6t45i6V6qGpllyzt3l6sfds2edB2gzfZ+SYa
u3KnkkYu+3DfhvOZs4b2dtlDjq2B5eQbYUSH0i3vNQc/knDMz0SbBIKh04WrijP0BDs0dAe9Ux5C
uAR+PSTfCSJE6tYsOiPT/iycy02kuXf6HHb7eGaBc84ziEWn1ojM9Fj4fj63N86iONfSaq4BTQ7g
M09pl3wLKQwXjmhyXrPwKiEk/UIdpfA4xZ/beNbPXfI79irpQMhAcHiUpQjSeB6DtFXcm3HETUym
JdMCdVXfNNXjNAndN3SNUJpxygI97IvbPI40sIH6PGk5fts+nz2MI67zQr23umbjpFjHWd2lkyCv
zcztQi7g3RDFgBRKBvuwVv1JNIAa7o7YNt8G0jlbauNMwHk1ZbYxsl7Zg+YA6OfaRjPM+37huzVq
n7MtChqlOUdDbmyzGfAIjOM21IczkCz6buBIIuYAYkJlk6RybyLo2zWqvdXGIiSHxPzCiOipU9zV
LmYDuMRCSWzhG1l5hdbeZ9x3aJgk0A/1XmTZZ3a+bBh8U9TUq5PkJnLyvTGpyqXSXrVVc1HgzuGN
hNyhFAcDEU6Qua5fGuG3MmkgJjtQZdBmm3EfpOEsH1u0v24TfYbUxxfb7TqO7IqekUCJG/Zrr2za
YDTTwO6p4wtbVy41M7sLQ3ebE2A693d5bR/aBl69tgRyIcGXB2647WEgmC0vqdEFJSnzYsseBk9d
VIDBihhNGZoGvfkybmnBK2qI5tUhaDWao0/tSCue5Km1FZEyeKaS1X6nNnuCOb+XhbJfxPLGSN3P
hyzxUlyBWdPheoFq8PpJfoKAdxkJfvWuoYLOrbsYwo/nwIfvShMAEHmyR1TAN9mUZ2M2vmRpfJmP
4bYXTBnz5XNb58/rxBnxPMVKbQHFlJU/KOONE+mb0uzP57K5HKk5bEY+TCofpyXsvUwkn9Miu5ai
9Y2hOy8b4ypJFfvSLNg7TGjoTJAxrUO9sbFm83lujevMbK/KGeqt0FybHT/voSqIA4XEY105W4y+
J/yAnwHPDpNV7MIhyb0sjPRDGI4XqtupfmOB62p48tG5ag9RWJH4GxU0c73wrGy6TJfB9qAg3jtq
8YxdmRskk7rtxg5ZZKIWfqabZ71ZruTUSN+lDawgUUTwfjtvmIbBOYgYyzEKkWcm+WBxdTRucwM8
u0xoBWeJHLEuDB4L6n8fLO/LwCsIEnckAtPq9tSDz1mnoCmM242VN2FASYpvb+feFmn+UIaDOz65
tFGUsokxu0u/XfJ8zBt+alKFVjB1dsPL3DtFpOTqfdHFRU6Qj0MYJsbqdtLquj/IuMy2i1NodaDV
WbtsR0WEd13szPo2wWa3OjfSJYt3eZgaD0thMQkwQ8u0N8ZoiU9FnceFL5u4iWnhqvq5pVbPt4zK
SczN+DK+VXY4ym2W9eYbhCT7rlrkeNeo2DwAQSoT65zqyfY6p2aPgIc7AGfWytJtrKitn0c9Eplf
t7NCPBmICCddMWZXSzoqd81o1k/mYtqj3+ZV0/jaHM9PbthJ+uwunpNtFgHD+ym0/NhPDCd50KaV
WNchOa29Xh9ty4+mcgn3WdPwGt0pLfkiasNsm10ZL3Z3gEFuCVRpqj5thqwbQO9LR0HbVxUvWopb
3ei0y7WYsghykKDm/Tlf/v8Ttv/FGPPfD9j+d/mtatt38zX+/Z/jNfGPzTSV6ZrKrAwWnYBi/ZM/
B7FOYxjvMgl14dRQJ/1rvGZo/1imA3mOfwTEqa/mBN1P/hz/iHm3uv4gwf8vUI7/xXDth5bkv0dr
kAEsbZ3t6bYFo5IYhqPRmuaWSm+0WeqFYaV+SWRq3xhTNTE/gpe90N15HV/rIext50Haeb9ndEL5
0NQXjQ7PakXiXNwfJv6dtJjltW2MDn3jlDxOrQGpzDQAdTgyt64BqpZO8muhti9LhMW/VObbsM7l
ztaLfDPhlbUWUdCvLMopKqbKgwnTvrQiecH36rkGrQno788JAHlQrRjws5/jHWD5uXAKxUdj+AAZ
ZrhaxvR76EK4rRZ4IRFMrnwsPjf0cJuume0zQrX6na7180YUwt7QAzmALFP/1VDUO36V4lKSszVW
GIG749SR+MGEp61n7TpanGSLaz1bYrcsfuYmjT+PKBxCpbKCbOzP+1Yo2zkC3KI+XLb92EabutK/
MRwLg2R0Ui8zi93gxPJTmtd3gIXfwkz5bMhQ40kn5htbzJmDOeinMGuNfWbTsVdavlcyt/Hrol7O
FraVn9LZv1q1/wHj9T8bnf9P4sX+cVF738vkPY32X2ta/8dBqYjPBavWtfAzYdX8XNMqU3GLQwWa
KLN05lErV+S/SLHaP7prsdQZmTNVJxv7X4va+geWJxxWCKyOitoBKcFfLGr9h9b+11XNJQxb1aBJ
w1xx4Fq8H5hrM7ZtoEcAkrE5JTtpwmErGQA0otyaZUZN6oDA+TJeqD88McII2chwrL6PykItm43d
9NUoBNOymPIBIKBuq8E3pxAkpnNoXPxcwUMtGMuGVYvPJsTz1nEyuBuFmJRAKx3xqZ9M6yrWIbFu
sjFacpA2p2E0OLU0b+OA/fNlRm6KQadS1bavjvzI/RKHc+WblAUQIc18rM4rs0omRsptNBzsDn/j
m7RRKAfrnig+Gu8oU31biWF0drYaf9biCIpaB7nUOevGETSx5nSn7OxbhldKLbeTqNs8mDgaGy+c
jPkcPEmyU2hWygwMvsBbYyfp3cDw0drwI4hqHxqNdPhITGm8bXSj+WSUAry3MdrwIYy7BPDVnBiZ
NLlptPScbXevuUat+HPUzzmOVp0Cq7WuxtekaRnhMBRvcWBU1ZIM7GWBlJcYnXij1WkHJikEEQTm
kubNLlYKo9pMqRJBmBmGybkuSpkavjBDB7w5NIk+72q7+eJmmj1BdO20mdpzTnNfqYf6EU5nQYjt
INQaXtrquGouhE8QYpQ6fuSahLgohlQWPxqdEo1bPofzRmu7DicaZ53X6oT42pQaof2SNsN4maTa
8J0Bnpafm23a9NeA1SmzFK3NB16Dmc8Ht5F2vx9gWPZbfRlpQctQVfEYdowZ/H6ALx2IwdGtXekM
4dscKpO2m3iiT+CsvUmLHRdwEc2RLsalI8SOUm3s6YG9OMu9jpFQsuu1Po38JbExv8sSvHL9QlLF
eb0hixtzssNyE1du+rzMWic9BE4kmw4x5vwe5D/9pZpr+zWFp2TupkVvbgwhMO/WessEqnUdEGqG
W9TWDQh3ERSJxDZOmnUeqJ2Mei/XsrxloGgslG4NKmO/U35MIQdbD6+jgm7L1+0tbGM8Aiytcb6q
YVk8mOk43A9Sr9zt7GTQAKsi44DNp8n5lsrO+Jxy6Cy+1sKRIHhnjr+oYlBw5JQ4dbiMgjMPz6JJ
810pyie5aPpT1qRA1rh1OeqlUk/6vhdJ+AY3JT7HLjD6Vjazdtfjlv/aSz2kXSzL8EuvlPpbktft
szbI5oz0GOMhDK3yWdXnrtnrqYwEqyaO5m1lNlq6aWFvnqlWpzCzZSRWMLhXIyiOPRUB3yXrcWS6
WSXPdmXNyhZMH2g7aTUm8A7M5soj53UAkhwLN4O1nlq1H3Yp/6mjOAsTeasZpC9EUs9ATUw6bRiY
RLiauh2k8KZvEgQ9MhgZKMekU1rxlyp25JOO1+IDXV10Hw9uUgRN3GqsaGcevls/XnUvmu4qKkbt
hrdb8umI/lDEdfulTc2+gNlhtF+UtOGmWrjvUG46HYpmOyqK6zudbX6PZr0vg7itWOBxzazey2Qi
Xnq94qSn+82CODPozGInCtfM2ch2t9jBZYk/0gJ/SnD3CH1L6fTwopxa6Lod0JobiHTlZ7NlTTw8
pe/na6ef9GLZwvtp880ACSSOaJwIcLspTUNn5FRl1zgGJZho58wTtiP0jS+q4dgW+TV1ZwRKxZRj
u0RRcenC9LEuGI3ThBqYt/ujVYr0LkFIILbmLGS9s6pYGQ56s7A7FlUt9E064xKOQjOvsmljdKVs
AkYmzraVGoSUMBLWQyHqyuXXSoXVPDgQn9QAfl98UJJ1ztB0Eq/TOnEcHE/DuRWfa0UT81eASO1Z
b1q13mg5u9veNYzqxq1q5kOZU3S2XyE/oJaK8+E6ri2oFRnoZ82hoFjI9hWt0T3Tlf1rFKk4Ii1m
g6lmOIZaRF9axiqoWFY/JHDbXqIwReadA2fyqbNYSJ0s3kZ7RqBtmwkTCKai4kKLpflTl/dXBdR/
Vh39jyMWWhBS/33jc/maf0vk9+5X7RApyP/V+9g6bYzt2KZKb0GBs1oZ/6yTbBqcVU5EgJRraygA
/1s7ZP8DQVmnuFr1NoZm2fxH/7f3USiv4BrSM1kmcx96Fizh/qJQohb7VTyEfMQ1uApFkmtDgDz2
OE3maU4sbDCCRN651l2VRaUPZAR7Is8BB9s2ORfuCa3yWnr9UpoZtiN0gcJCE4673uCRsi10p7hk
Han4bZVZQErP4BO1cSqs0P7tZQzTpJokuxR91PsKUIR1AUkjhkLoWJ5m6xs93IPiTN1mmD0jea6y
z1m+J9W0y8+aZdO4DMyxUwoU1ZvJcH9QBCP3Myu/qpUgrPy+90GZ+EONfAfZn8Z0ImgYVAzBWPlF
5eeCPzaF4jkX4moinbzajPKcDR10A0hCj8ks9tPX7Jv+6lY7c/Fh3asa/LFtWgRsE18bJt1AwdGW
6DvOzCBZzm33oozuFyYf07gx6qDONrbcZ0sQ/oQt/i3z+cN3wDvR1vw3NkzbgLX+/mFRojSqYDwZ
NBpHv5otm3h0o/M0lXeZmae+uUSTPy/W7S9r5SQbH/USlzVs4QqXi1vGscVnXtbmXEVcVo2raasu
A+Wz29UnRMM/bFSPvzhb07gx3bL49I4kcpKScGrIDgpi+yDh49iBUUImuhzd9WD+ajCNQnVkta+Y
QHT5lTCvC2SWdbp1+Pxnf0l9pnTGQXxqKt+Zblr3M22pX6rXtgZuDhB/ncjJG5fwMI3Ps/5gUR/Y
8jkaCDf7goPonx/ab28HW3iLDkdo6yp6/7LaObanwk7VIHJ8YV1Xa92Zp9s4uhhnZqEJY5i035lW
7ttyCqYKAHC8SU3+li8Zx2RnN9TXBYO55jxfXs3kTYkPkvS13J78tnsgWidvu009Qg0iBC+w0yvX
CChGvKydgjG7tYZt4iK+Gw5/vrH3UtefXwOaGpW9kI8QycH7+4q6JZzGzFoCzF4rUveWbTI5U5A5
KM0IiGe1NMaJ737Fnj5sRggnsWVlk9bQN7y/pg69Jca1egkiQ7t0E2SiTG5i07iAkltQ7IgQL4Vh
X7lsh7C94p2z2MGfb3tdW0dfp2Eb9MymibgSqen7X6HC08huS2sKBrs0AIAu9A5hylR+Hede3f39
tRwI7qz0dbkf+1Qaij2oZccGwngIqzWGFNiMb52winnfmBz/+Wrrwzu+M2A/i4NKaCpY3vs7m2u9
WjSTC2k9tLgUS6oqNWZIRHDx5rx9zGzbTzPIIKlzYsn/ZvPn/LSxdbEg76vHGotpmpoMiRW3mMYl
5Kg+3SEjOeWt8JurcLCDf0A2V9HxHn2wKOS00uAeg7iPIFSVTQRPWJ9PfB9HovMf68JUUcNyliH2
VX+cdL+Q/7NEr0p9IHXIlfmGnrTzcvLJ9AHOvS3pr/L0mtke06eppb/vxxOb9G/OBtRK4ClsnEgg
PtgauiMsVUsSelQwjkvV16Z3pwBZzrRxunk+i2AL8AWfuOpvNgPUPhrbgKFy1ePKxM07lBV5tARV
OWW7GEoRkEa6UZNXK5QC5SdOYH/+Wn97RXZVYCNNBTVat4pfH7NosNGbcLZJq8FgmjiyiWMNAgO1
EH69Ai5L6kYnXu5vFj9m/rZl6uuHhM7k/UVr4iW6Xk5zUIhrtB0VreBsBrDj3mZH3/z5Bn97LfD0
dd2zGI/jbkI8xhVMuOYghDPC2JRU6qlHjJkumKop4sQS/N3VuBIgIDXuirG/v7OwT3JIEt0cZMOD
RLaKKr1KGPlAK1jg+f/51n63EnmGVHpI69eN9P3FAOInbbYFO00yjr420Y6bObzdP1/l4y1pqm7j
BcB+ra4q4PdXGSDuRWh+eICZBEfKXyQU8dlsfIN0hRMn04e9E1araWDihZWiBYx69GHg9EleKhqj
IFWTB0jr4W5giu+Pmfo4dwjRQ5kFnRgtLzfliTd3ZMDIhsO1AXUhItiUS+xs7+8znud60EdtLTCS
r0tbPnRpkfuTMeZMNEc/U8n8m7GCisdiGxtxjHxN8yVCoxMf7IcVye+x4sSaabsOlenRWyXOwyKB
o1WDcem/aayOTU321Bxmu0xj8p/Aaj/x1H9765SjFAIEmptAC+9vPW2cpZjkoAZ6hgwfdC4YG+J3
sVf1AUAv42lkegIbF9ALlqZrvJXw0Ptmzk79IuuF3p2dHCs8eZo/xlKW4R6dLaqCXBFXATqzbBk2
SdFDidCUMxWo6bFxzOs5lozXrZAM3wVqWSoPA8QN042vgDPjEyXnhyOAdpMWETgdWjG78frPf9ka
1XQeEsyzMf1y6wikguwiN/UhTOMR3lqwQ1H81/Hbn1fbj8nb+0dgMzJEjAn5GSONtav+9aoaRFUt
T5w5UAHThuJN0h5E0VNVf2fFeC5Qph6SQb8BXu+srbs8FtaVkV2p3UsuHwdsd5WX2L1Kmhr42btN
riF2j/todAMk6tCSBsko6rtmBBML2DnY+X0Yw+zc1Nqhih7T+VnGb4VzO2aXU3ciIBWLjg+vlzp3
Lft01MGYixx9Z5ChRTrVPNG03RvqmULvaZvfZuemGKNt2z035Uqpuw7nT1V+jp3wMH9ysvOx3kJB
DBrzqh0fRTTCdrtFagav9skadr39RGBRSVNbkebsze62aXbmoXC8Fm4VeHjBMeZHCMpvonGDk3PV
beGIhOkh1y8S7bYcbpXom5ZfSu1cr1+r8tIYt89TticbwLYw7rnVBQTRQH+annNtO/SfZXyf51da
vzcHLJM8CyrrFzN+mhKwWWC/tyi+X6BbpVsjAb7FtYB9azPfzcKPsBIe97jne7N507fnmiQA+qFy
92bFd/Vp/JoCaCd3ZbhJol22Kn0C7QGTjVK9iZcrivE85j623bJx6wDQkSbb1M/r6NYx/a7clrCo
xPgAZR4+u2Nf2HJH8aI4h7UQbbGSsM8daDLqXj5D4ZksDxqs2wdRFciv4sIEsxyuVW1bZDCfvNpE
23iWIumfv1riJoZ/k/SHRX4p4i8Tij/bK+tLddkb7dZGolmNqYf5luforxg9NAdEUJpDK7YJp/Om
3wszCI0D7g6l89fbJd+U7egOwJKq0vC+Xy8AzdiB25RMcaWjClp5fS3+ASQefibCFNMOdvUTJ+KH
c9e1yYwX1L4AOoZzbKidhQJawLRW+PwFEwhpeA5czlOb4Q9M6HgroC5THQ1Ml07iaCtokskkgZmx
ySivcwSdBLJrt+g4SjjDXzuLN/lSt5/m4W4yvunG947Zmez2xDF4GgKbLkBCU6Jfqb1FBoOzUWrI
iRvT3Y1iZ2sxuq/Acp7SQdtiISLlU3yLxXl4p5wXMBhxSNnEt7QshuYNFIHn/UV0Zl8Wmhdb2/i8
h1ofIGtAf7A0vrszL9ur5l6zPUQB1uyXSVBYXnULoFAh9RK76ErmF/WwL/QtxiwHnBsYgeVfZf/J
Se5Ll2zWt2UbqZuyCbQBWBsG8Bbc2VuZ0SMYrmp+rpevfbU3w/PO9IVEwnKVdAel27rRU9te1fFe
ExuiaiZ5Dx7g2GjSNv20G+CsjZfI/JaSJeLFzdZgQNg9m/7c34bL5yp/KAzmjKwyKV4cvK36Yjzr
BfohMmkt5dWAzFxf66RB9FYZtM2NLM6qYW/rt9n87c97/4dKi45R5agBoDSs9X/ff8o9pHm7aQze
t5U2gZnIr+aP4aVpnC/hHAZ/fzUhOGMcV3XoOI6+Ls3C6qUzxjkoRx1qNRgeQqfcs7tQIMxKT1zt
Yz8H4AsStVKvsWz4kIbewhHT9Wieg4X8Qn8uZIkmexWXLNmlMfDloaaYtk6TMSMS925rmCeOn/Xp
Ha0mimQqWVMQLmT9AEV+Oc7xtqviIeN+p4V5RpYn0Eo0tzuxan/zDpn065qlwp/koR4dcVqOlYzR
RbQ2trnNl9aGu8bAuRc4OtvOop14rB9rlPVaoDiGqZogDkcFU0oMPK5DzYy4zGrICz1zVfAt2hCM
I8ogLE1OWCeuT+y5xzcJ/cgAygaPB47HXOR4z63DpTEnKQO9HJ8Zb7e+6lxqy5eGFMYTN3jcEXAp
LqNREOPB4eru0VeayqmMrLEagtwsnV2fJLfCyvfzMr+oFVNJccb8N2A0fMr747gKX+F6zKIxGmOE
tPKt3q9FoWCINNVhFyBE7Cjzh0D0oA6OhtjKluMVoQ3yr291HZpg+AF1AzT6+CSTy4xwpUSOgrxR
CbpRXjbYSdFtwWvX30bNbEmBX/np7d8l+dgcYSY+KtZq3UbJSe/1/mbVZVxaxUbGaA8I8NDKIL4P
oStozQRBrDxxfH78evB1WKO3wY8ocI/vE0qMFcMjqdnmUROqMFScBjOXVLWLzdhj9/Tnfe7Dm+QH
sjpsnZeoMUQ6urnakv1CYVkGqjO1PvfEQgxNJJtKH/tE+r5lqyLyz9f8AdT8utnA6qMUAQKgKMfw
xDz6fBITf5oKUV5QOTeodNzM3WDs67QPdqNfDxgAqASG46boEenouLNf1we1uOBvpHKzQFiG7Krs
ichc1JdYPqSi3io4X6nQdusLjBf581ylm9F9aBK+xxYnJygJ9c0gHvgZdunxAxCWetS6ebb+pwqJ
PCK8WKqHP9/oh3fJfa5ERwohcDIGc++/HEdWhgmpoQzmur3HGgI+Xm0Mfj1V0sMBSz+xu37YDUBU
+GjWoQb8yQ8G6NNIKPgUF0nAAR3MAzTmuHExfMKiOc/zt0WPK4jkyY0sjZs/3+hvryy4PMUmDITj
zLdFJJbAdzgJ5jT7HsMi2tg4evqNjJWdq1LVdKi61Y22uCcu/PEJc8vAc+DXHNbGcQrNoCVZpzcp
go5c3c0qmdcO1HYPbzYXZuApcPfDaIANbH2uwliREBDQo9WSQ8GqzX6ZgirvGBt1Qdta1p6k8oM5
WvNV1U3b0pXIWhZiXqy8q6B6nIIHfwDV71cPcAzTSbBffhdGI++/Kr22zalop4nNF9VefmhUxYvk
g4CeoGmYmhjJRh0fir0qok9SYZbJvDM5GHGHT9eBD36phm2oZue9spmz16K6UFAQY2DqKRAsWCDl
fcycyOm3qnXjNgcabfpCxOsDg4+6ggORbsPmFbEZ0ioWE39mEQpZ+a2ykXV0WJCgJdue8CEqEOQW
XOwi5EfHPbXhX09reCWrPQ/tNDMFDWT//dOAeeHALTIloPBVgirac0z82pY0XbwW/kmEQDMsMIrW
3eoccq2OMV+qnlh4x3XG2ulQPTHSV3Vqp2NPdDUkHqJZKM2FzBVcKdQNMlWvlo/2hIQmaefNEinb
Py+5j18+xy82QtqPKS376Pv7zknAwgyxGYIFtd0wQOZb0iTyIwOYwvi7MECOQB3cSQNbdFUKDgYb
Rxcr66bq26UPRuEikNQHB6Y83Q6C/aCF1yWHxTxxfx+eKYUFTaTJOlPXR3t0fw62IT3cIyK4BtXZ
aWsIM98tZhvMzef8NcJwwoOgcyq18sNO9uOysBAclrgDxvj+Tsc+1sLRoO/Hx5hQmWQ2t7Fb2Gin
oICqi8nonuOlBBJEmjG1J0rHIxPlHw9ag73usLXQD3yY4xbZSoUcCTwrUjPcZeRrIVNizDIDLsBv
CspB+14spXPGoaYV/mLKeNsnCmBI0odk1JfjibP642tgf+Wlr5WPocIHef88FgYj2HaODcT05rw1
hz3TAj8ZOVDJdYY6MVafx/REL/Lh08Y5F7gVtzVha1TRR9eUIR6shoRLQc/Un+XKlxzqkzPC+hvn
5tOfl9HH+1tBZEgH61cmcOh6f39JVa2UshavD5YNyjQaeXsCU3UVfEMHMjxd94wTvDzxdX8ou3S+
LRXzPKgHFijJUeHuJr1rjSUGGzzeBg5et2FOryLQ0eZNLtSnLIUD+ec7/Xh4rX5mK1zCDI2ZxbFV
f2l2wmxiAovFJLEL7QEoRhB6D2VBiO+kktDD5+NZhmGg1w9asy0dMr2kyE6c2R+XGI6BK72Dihon
p+OSc8CHwcqg4AZqpmGtYrKNuDlR5Enhh81o40iQXk9WHCDYv/3zI/j4Yb2/8tFTT0fEYL2zXtkO
bFLDNxLnWt/qUELhOPHna526y/V3+aWhroGubHarIuga5WV2sLqJB7RaNrY8/dXSX0A2braYoJ9K
NV1LkHfVgc49smuyMJlIQRV7f90iKTHdQO4fRJGosb7pBj9VyujEife7J0kFQjXkwGITx1EC0WKm
kRJr2LUVovQT3BRmUky6Nkp8h5TkU9viMTS+svWhJ/Dh6jZc2uN+M53J9ULBXQbplH9NrOytUjp/
holxORKaUoUI7zn+YwxgDgwtIgBV6/Dn16mtWMHRc+VXWMUD0PDQKRxtFFHLnAOP2zKo5Esdr0hc
accM/NLyIqxTPFZamZxXyphDtxavxqwomGN0QR4vIVpUMV609GB+rmsVChv5faECw4akqLEBK1Ov
i8sTz+zjxsYjw7aS74wikaf2/jsYdBPHF+h0QZwq1zUmJthu1FtMnYLcwi8tVkfsp1px4rj48F0Y
DKboWyHxAdaZ1lGh4OCix/Q6zYg3SeS2qtMXZZx8xF6f9SJz/l8upsOh1MA/KMDWpfDLEvs/7J3H
luTG2W3fRXNwwUTADO4kfWZ5byZYVd1d8C4CAff0dycpiWzql7g015TF6szKBBCfOWefBq15P+i0
2ESZSvZYVpmGFs6badu9ZuPzny+Af/3L0FVFTOagLdIq/1miiN7BHtWZiDYlaKU7XR/aMNqbKtjU
Tuf/xZf3f71YgFKFggszDQPun/+yWJu0t0ri3mPZHULf38tYDCt3FtVqyvyv//yX/ctZhOMOR925
2uK4BV7984vN1oQYxmEo3TF23EETRuIfhR8QHFdOFQyow1kp/+eXdP7qNf80CMTAIYIho28L4y5c
DX6xBz6Hh7g29qvRzpYeiwVY56Ac96ezefaQpG50KqhP13X5sixTvfEnS1xAdi9XtRf8RcrUv9w9
fCasGekoGTX79p8FLphrYx5/IttEbWhtTOmVN27/2TUxMnEzb6ICsGQ5tn/xkPk/XpWHCyMRXpZH
v31+Bv3hggYaI1wdFOy1JCuKTM43QUQszKrVLQy6NvrRW+FffRPnM+/351pIF+v5jNXOkuTzZf1n
TYZdtlEfdWG2iX1M7ThYemCXhw7O9Jbb/CkqEucwW3O+MZHzXRfmdRYAMAgEXVvj0h7dNP0ATR7/
xSfx8+n527sCZkh1wEiBC/xPzxHTCKjPVpozOfGvvKi6BplZU3Im+bFdchDUH8ZjjbYExV8kZv6p
AueVXSZ8DPwYTlOj/cu0L60TYZhTczdk/SGffChK03yAOFHu5gY8pI2OUks0iLGTZNsZTmI2X1TN
sZZKvSfj8vwXd8rP586v78eP6PHO5zlqK7CxP10TUw5zyMaLihlK+huvA/4QbqwkwIepmQgmTQNU
NHplW2+vKqjef3F9/Hyj/v3laWxJYbUpj/+suSJBzx6GnJcfNJvQeZ4erUkjP7ZvOw3fBFfCX+Xa
/3wT/OMVab8kix7vXzqwdoKlx9gzRwsOohFO+HSTeeulCSuoDbN3wEh19GAa/fbI/Z9d4W/nmIx/
71YA6mZItf2jWeH8C7/5tD0bUycGTCqI81wxOEOGf/MqAEi2cVGiTqWIR4fxB6+ChaWT/8aPeaD8
OpnjRPmHWUH8cgaGOxhckPAJ+5xX/t94FX5tWn5/fEmWO7wxnpeckrwaverPt0euTGbZXvs88zi9
02TjVBFgnMLK7NMEaSmdS3FK/R7XJ3OsbnzzQqKP+jXrC8QKxdaXD4P3AM4VjCxFy1xGawCq6wXl
wgg0MrTu++WhnRGiK4ZXFct6AujMYFb+lDgvXnLy3HvH+ih7/+D2Mdiqc1a5GaznxvneDs4GWFDn
HurAW0v9aeHKNgsCglqJchM4qlufY0x2isIlBV0chMT0+vGGPeGPWLGedggGNDpbF6HX8ACOc3Be
3HRdcpOXXoQlyRxL6INRJRE/Xk+hupfLPdkLzJ58DGCgR5NhPHWDdRIhBHMcXHLo3JVTNNa5/9t0
Bgid7eA2VWBqUsC2seoOVm/2yq02gS73qbQvOs3ie3gfAnTy0HZ48EdnZHDyvalC6En5FcS/5nwu
K+5L/FWJ7a7KM811AQOjB96/JoQjZS9dJ5t0BFuUn+G31m48ozY162ua3rH/spp0E1ZfhvYBXeC+
UU9h9D0FYrv4Z6bLEt0PwrnunQ7UIqk6ew0bKy/MFT7Gp2ViDus5cDkmO0x2oKugc8kVJzhU//RH
qtEaOiDf5IjDKsif87HbdbCI6jo/hDOuUWdui5XlBt2VnWFsy/LkZFWXrvgA7/nq+whsI9d6W6rP
HKErUBN8AhASCywkbc8cxHE/Y7PU+9LOzAUNP5FeCDe9Wj4bZ1jB2oBYyZcs1aqT1TpNpP3Yjf6G
DO1nB8uwk0lCVeSLDwex0eM1W0sOHhHoEzj/26hf0n0WXtQNCEcrOpaJBQQ7kRekizgIV0rvykN8
CLVyJ0a0S860xcNMbogBLGV+dHHJFd2o0+TXW7tpjx4XKb7ALyeHqBtWexHReZts53SEn7QCfosF
gm+VLMS2xuEV8T5wYnAhtqCZwO6X6wKiHbLxdSWCfB1BPHCGeW3NjIbr8BAYG6fISNfZbp1y3ICt
I0nD2uDz3yzFncGEDDVkJhqrWofhvLfaEKZQdhMH+TYohl01OHdUZixNH0SG8USN7jqBOW0BMBLe
0R7rtQol0NoOMa51InpsnXub0sp2tf6mm0cY3an9HENRc8V0nAkIaEQc3TqRro8UQxBflvU8Wxdt
6KxMDhvIvE8wYP36zhA34qY916m9hWCArqFSSDHS+TDZ472Z5N5ZmhvROmtpq5UnMrWy6rMk0L5n
DBZn1smBL5uXEvrZQFNS6Z09XTOl5f+A48OtpPOJzciXtbxk9quLu7Js4+6OUMgN6/ceTue4cy1s
kcde3hcabWdVCbPrzZ1DHAmhnju3P6G5fCAW87jou4abPxtUv/HpQkmnPWTpDEL8xh2SbQbpzXCA
AtnNV3Px2QcxvnV/WCOhJLin3SpoxKT9HL1WrdrCum2KNz91v2Ja+JKphBkepxjsuuRuCJeaq+qz
xuFC8soKDf9Ggfudp8++BfUeF9sq5U5DWrDuUiBb7lM19quO27wFvjx3GGGXH7H1VRfgKwBNt/J+
8CFt56goYx4R14PMoovFc15xJHJp10ydkk9Caoij0U+Nf95HBvYWEtIl9GQG3SfA9OupS6sVzpdT
KMZbpZBGcLlU/QgeM60DhNr5YRBiV84jehjPnnZpzAOQdtxgg+zPMJ/irl9eaHUiMEvjyCec1rvG
sbdcd5ClbOhmVPy8eeGItdUV8Tqohq9AwZsIrctlerDTY9rvbSPCO+G1j5qIqDRRb2fgWZpYh8IB
LN5UtX8EbcMzHsb1chk6SmxckV4rlgbXRL50bOmy8lPL9JaoOgScUXcLRPZ94K6FtnPHFJGZkW+/
ac4aBW74Hd5vvrbqyLlMcEp0A8QRr0lWVNNIKZr0pqrknYsGs0bMOvOHZRcqL64VMXzvEbsPGzxZ
XGF1WvxNK5W/a0GaXzdNi94OodqpcM2OAGf70AnHbIkgK1ZLou+7KnXWs2Jq2NsBW6eRuAxwsIO8
9Np0evFVpvdAvNWTVztrD8bl2sbl+2MYI/fFsXVxUJOvafW0WMvGLV5VDcFcQIOMJZjVpI43fVyS
jap1vNcjSUT8gTvRDAeBVbxqneTCYr50hBXRrvMxyiAfGnMqh8A8xTLsN0B8SAQGBo/diXUQsYRc
8EP4kmKNzVLmiqQIPAN+QhbB4R8F4x1BAtyR6VU3OU+xFW+RrTMGbBKWWqHzHM18dkrc68xHbqiW
22EJR2KwXOTX4gWTLQ0JWMJ2N/XQy9svggdC2F52/ekQ6XNKdGwvq9A/BzDFEVRrLqxlVTSEo63C
1HnCBAPw0lzMIj1M0fLSKwVOcPqW9cxJ+AvEzs3w1zHIgvl9dHo6NF3zBcPc2nR1tkXLX6w9afVr
vy+zXYIrC1Dji12Pr410X1q33SYFssamHo5p1d1WrWLVrV9UMO5TpdKN704KjZ4d7pK6OzTJzYT9
G9ThXgfL+XgBMLBwUcmOIbCwrEMFeyvNez7MzOoPC53GsJiLfvJDJLGRuijbWm/spq+fW9Lrd/Mc
T5tOam+LXZ8hZFRGM+dqn3n9XuAvvesJH9pUQosbxnbxArEgxTVi97F5rAXmI8E6690XXSp5yiqF
3yIVc7PSKEr9hqqhBdhVrhixtseWkLWNbOcAjWbr3taxoCAinu6qHotgr8Qs7kJVZPj3ptQ8x60v
0qPfi/aObAyyfrSXc/jPg5cdCp0B3BzrPdTJQq3cMglKHqFhypAhi3NM1iBET4EFZ4NvYgSoY3RR
nYqO+wgUqBVccFfrmyIKgzdmgLAadMWsF/6H4RGm5XuNrTEAyL9kn2QEQiXuLPPacDFsB9Pjekyh
YCQ7E7WgFxTn6ykc+vJSGIEnPC/6I89E0jwHKATFkiIU7AkSgDEy7yurQIboJcmdO3Jw9M5cX1n9
AghPfFPRI+7EC0l58WzqYj72AgXhXLA/blLfI4UsHh8snU5vgnd/7accSGMee5sojwIcPdq/a5Y5
vIr01NzxVuJjlk/3RIsP5z0VT6kc49bsRKC2iAiRlYFGzxtYvhkY6fvSCY5tLMtNVIXxLYcx/LXU
08xyvZh60L4oWs+6Nk5Tf9aZXT+nQdNcSrQu3Ho5+so55PXqZU4AWLamWhMfQnpB+sTeZrzM2m4f
OS0Bet6W0LQKznVgrVicdic4ImpjyeKJnL4XQtXifRQn6EJ9K1nnaqtl7rwH7dKcktLNtqqW86O1
FM1H5UbyORM6ZqhcjAdtUymXDss32KjxjhQr/ymoo/ScpOEeIj921l03WgVfF7XVHFopgpbkLsod
uVpwC1wJtrQXjTfk96L0v0F1O6m6fxmHDDbb3dLptzTBRbqMaGCG4qpI2+OYZ+hLFyc4xHI8xkmc
3vRxBIhxHB6zEK1cp/AY8/hKL8UkHqEljGCpuisrHmmA4jA7o1Bgj2bZD5YpFoLTGbJnEVwiWXpQ
zcQIgYKE2vAQ4KQ8to7Sl1lCwV5m30iBI2Ig918dEzzngy3Xaup3Qy5vMQvpkz+Iy7z4KvkuN3OZ
ER+h+1s75ySO8wwFaGYV2zxZXqTlvtTEB8J1SPKLPu3WiYvuLhmi+xKFI4/BC2h3qFy98Y7RxUs9
9Le9B5W/14buALt54tTunoy2p3kQb825b3FpUpKgODkutsGMvA7fR4k/+PAcAXzSMEUCVUQacKH4
bO008n0ephTFAO0IOiGFtpqM3CnLfU6ySV1VmQC63qdRfhtgMd4sXLc/cpl2Gy+N46OCa70d4aEC
nJ3rbAezuDtyyErAVzBrd9z0+qoojbkuiInEO1CxBqi6puDOqM6cQYbviQqMRi1SQTfsyMRaAeEY
iAoZsIX3GVEkKdS+y3npG5fPRKvvw3g2KpVtY6ORJANyVE36qfuOT9tLT7DPtb7sB/jxCzx/g7Bc
HVpLxWzGC1tmF75GrbscpNcur5a9FNvOGvb+7PzIIdwqg825SBsSwB3/jab4DHadPpKmBG1LyM5v
M7z/TVT+JhhH/vuJyjr9+P7Hccr5//57qpR3zo7CtyTZI503sYy9fxunON4v4iz2sx1GJ4xG+JW/
A7JcfvKr1ZNVKZtb3/59mBL8IgSgcsx7bMmh+4f+fzNL+W3Q//sshekibwujF/8odif0nX8aPzeL
b0Tn+CdjFd154+7E1chdkEbtMYwp/giSrUAhlGFfFY/oadK7LOaAWUJieWDsI05Op2KJHiMnkeLg
+7r1d1nlzcXFYurJvmjqvLt3gwWYuU9wZLTLRcdziggLqydWsKiydqdV7UJhd0zUrxMro1TjmZFn
3iZpE8mTiRSBuZg554FaylyNmoRQDHBgFEhdsTaTb1MwZkks3HXZFT1HvqBjScOmvk2zVu3r6sx3
n4S91xmk6P1ouUiYEqYMRuBdYjGNFLDi8XQ9Kau2r4UMnHhEiOjal7VvFa+QoqLqUJS947+GdZmi
RMEfak2kqq7srnZvMbDqbUSEYYPuPsBGrsr4ydBFwp6t4kBp6plFOtaLxz+xgTM+e/ejqRYsAmgt
LeT6fky6RRIl93lFPo1a80bbqVjXvenKS7sJKpkSXVN5NzX4nPTetmZgs6s8dur2+5TJ/EfXWTbn
cjgUYiKOlyfFQ5JG9JTSIvj2jbjRZt7N1A/r1pvG79SADkKeQjWfaRfMX/CDRbfgKGYZu4UG69+I
ubQPmj0nhgkvrrKd1oT+hFW95DdQpOABWtp1b1A4kxW5+KmVAq2onfkpbOzxR+46RXtXxn5KhE/S
jwENPxXzY5dFnIUWKDWbQ/VgiyG7q5exOIwAeVYSlvYE2UpD8Y7d1HuYx0rb7YqpcTXtsixI6oz+
+WzawwJJNgyfX1a3X4pIBHhjsPF1TG9VThW0/STFV8YhHI1AlWhVkgaHg9vNDpacUNH5REsbMTIg
dKhH5hTUccvHm1RElBspymA7icYNL/pkTJ0NWW3TfEwcLwCJ0Iy+dWEyvyr3gElDQO69b07LlOfp
yY/bLoZr1ptho1PTK2C/gSkPgSq6+gjTe/zox+WLZnbcTRm75dIOzEM0l+Y2yEeDuxqm9NpufQSt
BDpco1PVOxBEhDpAT6+uDZaB+py6YxHeYmEXGEpvfpjVTHnTyFkdQE4Nd6TAzje5TwqAW8yTdR3q
ztyNTe0QLaxdeCsVmK5nx7Lqgwvnnc+s5s7Y6rmy9mIwLcbnWJUPbhNhdUk5yo9t54q7CX3DBwm7
/lvMFaYwlVhQMTRbMbji9rIQG1Un1rxaysZrj9KrKSpDspeozrwIL1ami8K6zE3Rv/ixTB+nGWBw
CFoEa5rbxZpa102J03rqDfXQ9D11J6RQjCJ7kQb4MTqIXYCy19yeXY8ZZGiFZ7bx3HUszabco8RM
Ni0nPpfparSLqKScUPUUOnvP7vqJMZEDge/ddVxNEEyqhd0/RDDNnXVPZeXb6zaxcnfBo4XNtDoW
DJBM89WqkVKuhUgdM2HY6MpQhdpTnVPiAkMOB1Vv66gfNdBrkpuiCque6ZyeurObgICMQDXFjnwq
G6n15I1i10ZjHeGlDfjwV/TdxWOc0Es6V96o5Tg+k3wKyJeaTYFUQOKcInXNam0Bx0xakXRrf3Bj
b6UDNrZPTVL22I5q1x/TDxElun6OelP7b0spmuIxdMuRybdjGnUVFX2mrrCLLtmWhaZySsoJU5tb
lU4o3XNFOCk+obEiLMuhf46V9D8M80tE9kUXHCoCS/Z0HMS/NXb1nvLlAqWacMrw6W9SWRL0gB7y
gUyGaV2nJYlOfpUDqiZ/YTMz6ihWLv/QFfQqhcbKD++RVSSbeVj8rco8AvymMDQIiOFTHIJp1G8e
DuR1pdyIwZu3mM0wUvBnZojCFWhUZz8hJHpOZxncQBismR02dgRRnzgHr08C+rNAHMH9WzfGJ5N0
VC4hKn7t7+c2CY92O2ZU1vMk34eZGrQfAatVZlw2gKarA+Oy5jLiqW6tpm6ZHwslU5QNpey39EDe
Jh4q8nlcF2yfW+uAxPXZJVucDMJ95tLvy6IiE6dfmC9U5tQa+8sXlvMYtORQsnxg4kaT6x2jtK2f
y5kl/AVBGnIfe8EnORedek/JDPZOhiSj7juJxbq5arNmIlsnD/jCSaskgMwd0nwNnc+b3zJYjyj3
AfzXYBJlJeKrSZUi+Q4ZMP+QeOatV38yRYKuvqhDLJ+5FW+4QdyNN3LJrHTiBsM6SgC0rkWm67sp
mFsClG3o8o3x62u/WCYbbI4gs84Ng3reZSJGcO/YSXhVZouuN0SeEZRQzf0+dzWpNApY0pREtCRd
VJGtJQnW23os/SPUlEUekcpAJgzBFZAOUOVjkCPIVrKOGbp96bXhuzQLQKIR8RTQJSu/q3QXXBJm
498jTw3weRYR2A0WU9S2GZHTB5uUr3dq6sVeG0Yru9ga5xZg2lyw9QnPyQhx2n8Mvs2Xf6hTjptV
zhwJB2Eq0/Q6hv8Q7OaKAnwfZ2x64am7l1UrZbDKE/KvZiibX8ROJ/NeL7Xiricjy1S3vxaQ/yul
/4a35j/V0leNar59a/5YTv/6G7/V05ZzXkKCc6E2hvEQoZj9R0FtkcUKuhmZI1RaFoS/4mj/XlJ7
8pfoLOEHBgONgiLmn+tJF5Yai0t03MBd/2uOtPhVFPZ7RX2W0/ioZzH2SYz5DPj/tLwP8dJZ9Zx8
KCOs5YKoeLe6bkUOGqCqiYs5JoxOGJwnfQXJC9yhhKjUTn7Ew52yGj4T05PMrTmLOOprM9+OU6/a
+LJwbR86ma08nN7CrtRXNc1LASy/TsL+MR89iz0hjGWmLUc0qFOLU8CrAyAmPnv77iVxi6b0BCIG
nmK4x5k1kjSZN5bN1nTjVkNiQub/SUsA4OIP9XjNGsGnC7VCdcbFovcuzYNKc7JX58QY+Yppi3CI
tpm85tYPspgIFRqg6CMj8Sc/CZmSzVbWZvK3UTU1wboIEmKbM2Ki7VPinlGwE7AxjNezUF9UM1rt
jXAH9SA9FbX3kRnt/qalzHojnN0KjsHoanWwq8Em4zD0k4+8GgniiEeXyNTKJ7tzFSThZK+Y+J93
AzztN6K3Or0hhot4KqvEpC1JYRt2teuGzU0wNHYH3ontJFzuubAOvaq88q7JvZrqZuiMD/WylzwD
ZScPWoRutO5F14PBTIwPOaAsONhA4RevmonclRfzJFyPvZq+Wk5Z842GnVgLYsds58LJdPIIBNOH
zBV68TfH9nS+96asHZ9aaVMZk+6C7rHYZjbDwo/KTj0i9ypVhj86KKj5azRBWr0JCM3RF/bAv7Q1
uomYG7Go9U7EYoo7zsc2xNKrps/KrbDD9OxqkM17wr63Gol+URCE4q6ssndx1S91AKc/oYmD3Etc
0hoBFgFDC3LtdwlX8mGpNBBeNSXDY88NV+yqfDjTu7Hk3QYATsUKxbOet3ieJm/Dj0pKlKZxv0ix
A5ZXICV5gFyU0TMGtbShRtjqhoE03Fe4C1HnjVttlkjRYzajHD8JV02hohaegrnMLqbeM8kKd46d
ldHpXL6zzLUzV2+17srliu2jpbZI1tnsUeg65BdndVRc58Zpi93glPMT5257RfkY56dKtgSH5lmY
JTdnhHIC2oRQh1UPL/29pGZj8cxu/Mse2pAgGM0MlgbP8vyr8hy/soHEVd5X7eiEx3HklNkPJM4k
azshxHPvsxzcZbho5SZLm/K+DEj+I/TjbLVJMoXnDPYd+XuTz+h7NZMNQ2JmNNnlSmo2AftGLmG3
xqAaWIjCERusEGPNNRqA1nnjDKZjsUrCAwHjyrjzjloFAfoYl1DQYu1G8aTPnpCc1NKR1CRwUIRX
nrnOXXYcG6LUmIkt41Mn3LQCpOoWd2lKws4mXCYyGDo+mWElDNXaKg18tvYVFDaaraq0LkuXpmMV
ht3ELrvIzgvg2WUQjxWLoomIsYUTvwmcRx7AyYOoDQRmKmBFz0doh3gsSlrCfWawUl0j3SAiMomL
alktY2zctVuxKtrlFofvq9ILZ38z5eeyY7FYiyxT5XzwWY/j7dT44i5nYg5kb3Qt4oK7YTjwh1tb
U9fhhzN2TGPFWAmfj72CSkuNVQSYceqWOJ/MnbzdUCONW1HyUrjmrVPg7ITxXatDhkFP7+AoE4Ph
gr7E/t66II02S0XKzrtbNfXF2aHu3brtqJuddmY4FsTNEunYTVb2sSgp76oh4NnuTr4J9s3Sjh5Q
4KT7CrRwDwPP/faF6tJJt6GTUV1knZDOpVcyE1lVSTozUDRu9DoTQfAoEs2nRV5GO12i4FuWrR8M
AzzJ3LbyXVeIQW0dduTwKol1A3Ee+QbA60hL5F7lJZAEa8Uwxn02bRB8hAIZ3wtpcRIUNR9Nu4nJ
6SkeJKmD2KOQ02SH0c8ceRSTPw07mUgLOvbU2A9F4HV6JevcZwUrettmhB24n0PqgRGPCmKvtw5Z
1N6NjWjU2dpWiwVOeQWVtKBSgg9ERIC7sQ29PVKWrPd+1GGTko5dpWWEpjudkFlPuNGiEEymnRbd
fJvmwrBKZmWZmWLtL2jSuEvxA0+MhDNCm9yVQmAwnMIySNILUSwZS5yl8PvgUuaVpT4x4REas45i
pXDxgJnD09+UhZe+pP40YkLXOlu++Sznnpi3zIxxZznkMeW9hdNXb4fA7YIbWOuzODT0HPMuACUH
gyiHq3PI55pOk1OQgIR8yCtzO8BumunR5sntN0INJk9WpePGyOUL/NrfpfbT9pECnaiq1h0Z00Kn
c5xNYuF5uM516kxH1l/OTHkpTLJvDGfb+myOvhP4G8dpVVRelxwpgUlVlE7qFit6Bs0q1gtTswd5
HBavRTMs1MnM38nnIsMZAgh8CkOUZ7uO8irtf2T0582FZnIcBOSztlNZ72Jphf0H/iY6ZVYEPVMJ
ZyB4pYbTPLv1c16yt3E3FVEOqVh5fLkkrOaMNcttG89jPBF90afzVQ0dPd5SQ1fDBUIlDVfCQlSx
F26V8cUtqbIFAWz057CVOfF0vOYBEWLUY9wZa3LdnNYUJOnYBkp14DmTJPDL1M6wn11rmjkxTGkv
Ry7dhGeTO0cBMUaVZ/nvXS9nfTU4dmtuxho7VbfyrCxWLEW9Vl72Tui6Vy4+Y/8itfK+uCWbCytO
hPmEhHKiypfhtvUJ53zsYmUPb31TMEpfWYqtOPIw+LiMJpIu4HDLKoXoKg58ssUC6TTvXSUA5JZ6
tEiml4z+3uKIvQECiTB4dFCYX/HBsWBdAlF/tgFTU/iO3ZQP76PUZYTaJE5mQsEKX5AHHHrF45zS
en4UQ199dnUft4eyGcrhcvK5jY+xnY8Z8wZfjLfk4ZLVPVD2+oeCzMX0Yk48UZ3Yxo400EW99K+V
Tf7QRthZol6Iq5YPqjL1G7YLxwVR6kDIr0OCmfbtYrfZISkk5r5xgnzNI8XFSOoOozJHJxwz6xFP
cTPeI4SSTGNIXc3UgTaWo2AgEZU31XfjPVvyePyfUjPr5+P3/0czxHD/3y8WrpryezN8/NwM8Rv/
1Go6vocc0qfjYCPwz92C6/9yxoXR6WDU+VXm/c/lggh/wWUA48Q5e3ngOKL8/EekjkSpSRROGPLt
o4HnR/+FUBOPxM9CZnzK2AvOWENB9x2cjQY/KzW7oBMmQya0ySN1aYVDPGyFBjOTs2wYUFs6nbX3
2gQRjGCckwfOFsrqgODI728Kepz8QCYqxQGKz/BcNKe9y44h8F76pIngOA3fPfyJq77HV2XjCqFi
It4z0ZN8th3YBo1qL5Ro4tecqdx+juL8fsEJz6xXXEnfivZlkeiTrUPDJtf64mQnKNafSdAjjsYV
A1Fa9tSOyFJ6NIyONoOzirtuQV+aIRtJhWuemBMmrAwAYwSJN9q3Mmtw/zvJkFF/QMQLQbiMVv+t
GTI7fTT4HNMdOhp5yM64uEaV1ePQOO+kNIQkA3gkjdJbjBjWoi6eg50zRPaB2d3EgG+2zBrqXNOt
s2WO1spvZiBd3XPP2FbtXXeO79tGkyg5TDImwNkKIFRnU3Z0LCNiCI++3sriLCXV/ZNbpe5LmBjB
Y4UNzGqMCJwuCKNbJR6zSf7arqYFNQypCnWWxn6UxXzegzb2sDXwI25Kxl9qFTAC3+IQjW/IKWs/
w0KhyBIYhSc0F4deWgRB1F46nBQxG0+SE9A9WEFXWds0iKfHiJr9TouSgX0vpfPNptLY+DNfDpEA
nT4x+vWQmRakL5R2NAQrY0bzIaugvEy1JU+DSIS1ojuj4o1Evu3CdviG6LI45gZcUqZU/V7EEg5X
UiAHlorwsMq35MXQF/IizZV1Q4K6b45jFA8XwVjJMz2FHIjzmze+v+4TjfFWk227Va7r38/RbZM0
1MMtzL9N0cv8nZyQdF2O+brUhXtVwPEkXqPtskudR9lhGuhFGVeNkLMFEXvWlDFBQxGZhIl/GMIQ
MJhdyhWaW7OKdRbtaB81tTgLG0bNF1MTviR+32xK6g3G7OxyZU2m35iZnURYlnTzlV/gcs8w2G6b
IN+M7Sj3kRXHmyJGFdeHwbrmlFM+BLZ5Tsl0cMd1Z/l3ceze0WgEJFK3G0+53qpEKbulmnJWDW3y
in1yvJH18pZM1HBZw9WQLvO8Z+4uN50YdotP0jXqKn83AEjdsAJAjNra2ZFO9nLs41NU3I1kIiLK
ZMvGLBR9qZaSJJS+P4WdIBfQMxaN3QjIsYgekPurPVIFVG2mdJF4TFDlpvLZ6Ye16N2F3L82ePCY
Yq49yyYXgdQDVvxeEa3Jv0EroB2LCso+EjR85Rj/lPfikhLxRQYTCATtrlWTr1377Fl0niq+pfNK
KkCXTKyjFX4JcrIuxhEfFKnO32b0ql4WZWvb6TE+6PmljbybouTRQhzEj1CQU1hm0MO7lh9XU7al
aGEJmXzm1TnFKyV1t4Poe+HE5XSsjP9jxqA5UBesdZgMKGGs5UZNrThKgHpZNcy8Rcf+IT0y7ieq
mK9Omvcqcq+n0Vmek4TOxp5k86BCDIWsAgLeR4fYmvuPXPQagVbls3dASzy5B+Yszch6MyfES5ag
GTQZLmOcXZPem7pr7maCUNJ8EvQj81A+zUtLUeka3Uo0dUV/U4ceXJHikuojvvQp9Ab+SLlNBHsv
vH1rz7h3C6E5d6S6h+tsTH4YNkGnMv3/7J3HcuRKdoZfZUJr5Q0g4beFciwWvecG0WQ3gYRLeCTw
9PpqNLIRCoX2msUseqa7aIDMc37rzUdBPgjSaB/yeJF+c2zSYLm1VTn/AiPxr1vdHktKCGMYJWIN
pSbDRc2rY9EopqJXjwKMcpuLsngaAlQVyMFMSXl64aT7vCLtw0GouKOWM0f6VFAFvA7yw4VSvNI8
7Tszg4RUTPikBw5NeEKu3bw2okw4OTPO3r3HsRruqiaHo5ElWLYIEbHSLYsSdCbK7jBTyYjQbMn2
Wmf2VemqMR5WQ1VLtsieTYI2ps3Q+7RxZMl+bVAxyqz2jgFFouy+K9NuoFELuqKS8GqePVpxyQ65
QdRTHcAXul05mYSbcERUVwTytmmj5iwqw0I0FOtjOgn3PEYOEkWLU6+Z5vSsC4kcv3PHJtaucB7J
S+C2YE13iZ6bAvXpL2tw19Igt7e8qrhJvYt+laC8kffypi+693m5QozLMeh3SOcv3UC+uml8/16P
rd6B89M3Uk7rdSFkeccI6TIBs0HFjqZ3tizWhPJNt9qGI8UEMs39YV/n6wFZXdzBzb3VSSpOGfPm
fZna3t7Ol+R+7TnglFPvfJ4mOQ4sEL4+q5btkXCnu2oy5a5DE3o30iBfTGLrTDNNdUjHWoHm3ZPp
jpBTZ0dHuTknlLMQzsf6Z+V9S9HqcPL7Mn1MfC6iwHtSJv0iKtRhKZ7EsQ+i7uCZPtjYpCZchMOI
1XZNJu8jh0dvyZpbzCb3yDOgrUp3oDtZuE/UTf30hf0z2bY+N2LSHANjjXejreIxvw1oqzmg+PGP
iBDkYyv4pilsXZ/qyRk3qxmyc1rXYh/AjiMVy6tz4GjrvgZZOYWewb5R8oOXVdre5XXV3FPxydfe
V/aXHYI/6TqZKEHFuBLl7o0KkFbUi/6Qdpsd0dHyPI7ytRPgSK5uuNBUvshN70LhImA60nW5onVu
2oeWnrCncs3T18X0P7SNghHN8xAbPdNJ3BQtGReE27XgEZvB9x8nUBz+yZHUwMBSB3+oHMIDvepK
5uSm6SzPt40R3akdZhpY3R6hpZedqdYI48xqFhR62a+2L5vnwHj9Q1HMzbVva2IMZb1eeDaGKDuf
bxyPwudQt8OpC0Bd+C2RrF8vrL2cWOE5cRuUaJY5aSvIz0D2glvNhyMqqulKL2v5DW/rbnSBuC2x
gU01grW03pedM59oobV51aL6PpjYSdUANDEgC3+Z52i+qxmT77KyfrHJ9WC5DLaZuyJi4KJ/FEtC
gE466SPsoSbzosifCOUz12uT9zulU6NjGaL9wpISqA+azwQ+H14P76AW1VyLKKmfhoEqD0gmr44r
vNLXja0qqmm7Yr7mTSqbre/r8lfhWZmi5z4CMIr0uz1b6iaUF5nxUGbTTjh0McyTQ1ooSDBnf596
j75ZefsGo1+Rebv3ywj56Wdef4KSelkG4R3B+UvaHzkYO5NZD1FrLyi++oyBc8nSjxkJ2s/k+NVu
zBdUZl0Ff9dEgkbWsWqPa2jmn8aup8fJroNrurTUAdhyQY84Vr+rYERY6djZz5r6f8A6krie/fHY
jZW/T5diOFvpDBnnQIsGHP3xgmrd3tqiI1KydZI0LrWQxwVdAfPFoMUNNQeVICvJCy7ljxfp4cwp
aDklIIxbk3veIxSqe2LMdgOdrhyoIs+vUHyba7IjnFPQZ7dGjUTmBhnRNMt0OaCGdd+QDHe7dq38
LvzG4yvS1XM9rP0PL0k9IJKzsr1qAxQtA2EkJ78zbxdaAta7+DN4HM7wI/7r0E7dNc9fcz+Hw1ce
TOmVSU1yhnPtYyH9S1CalrDk3vjSRLoEbKfwyw/NjlV/3IekAKZZ+JJymWvXusLJfvL8KYxDKnVJ
sO+bQ4POo14xNlwSN9LF6p/rMX1qBx1TSHXDhcc2gtoiSEnUT8oz4P5Dipdg9n6btY9DCpVL+PLE
Tr7XJPMPpu7va9SdxzZYf+lQ3Kqy71B0yH7f5MLauwya8Wwx87Qkggq3Z+iWwa53h21ddYesWdVV
3U83Xe40B8Qq6S7kMol9PIRN378zi1xhdNEvrCPpThQieEW7ZdHAJVpUPPIkFhsZy7zad8mUJjsz
WiWKzCV/0xmF34uKeoRHdXRU/oSltcuIYnTMlxMAWnr0sBEVy9LReyVfymp/m0h0McJicsW8eqdG
fziEKKERLe1ay1v2FkNHbRXk5AVZcSr6BE9Tc2oztIwJywWeJKd6wguVXC3g9BsDOUzS81SehgJT
2zAn0WlsSFcucqIZdZZQh7VSz2xAonZA9uqITuskDE+5U4C8TN5an1NN9w454RN8RvdlZ6QBk9u8
8Qqn33VePW0lEqZzOzroPAM2GVOFKZGxKJyQHM2/LEJ4byohnDsO5DdAku6pvmT9yEEycC1FeQpA
GddVYzMjE/RRlQPhO4zNZ+A1EmQjUrTSVGEpQqLfBeYeaC0ClXSfSxoReK6jYxcFZCKOMQD1VZW0
pAh0uQEmjl4HTpUIiOxsd1SkV+7kb7yFH3iXkjXYENzBqGz6/bwKjlE95jhuxXpsohrvoj/wUxaK
4JSaOiPpJne4tz5AAUka45CmIhp6zNlx84ssu0F91B8V+U17tqgADMnRh8T149VHWuQJBLmdS6e5
YRXYXgQdx3JpXlxEHXFFcd4x6geS/7LspRRF+RmlNyocbHxK/hzySdN0jYp9JmSCGT7JsWyVUfLI
VT/tUa6dwf6PpocioTrxGKX8Skgn20yB2LUjGbl2/eK1OTddiq+4a/E+BExs1jwyZUf72ef/J+0K
vUGxYM10Xss8p+Upn4urtJ3HazEOM5soTh2/kNyNDBoBbeyF3Z9MkO9lAa0WrHmNJQNCAUXKMzKo
nbAa/B1VcuymPkFQNSAdqusB2L45qTnvt2IOaVKU5HMAs5Z7IcbssOYjFJHLF8/JfyVJJXbqoT7l
Cx6IyVLecaXjHa0TNg9p1/cL7YU0QY3BMasIAwYQThi1/fWqHNVDtTa8mAET87rr03q5yk3hx0Qw
DLES+W+TOeSM45gZWgQZW2ohbUZGKz/O+H6wRQzvXWOL2Kmcz5ZvEUF84YN/O825CG8D9T2zyoJY
eDM/dPsKm9G2tROu4ua98CcT+xU1840+0mV8nMsZkGeiWav2f+uh+hSBnPgrLMqyGl8K3cp4Tsrb
zBzJM+c37785JvxyG6fbEr6W7aYhou0AfwkSnjDjGM5hzetuxcrGyzg7aoqlcNSuqtbhpDnNoOZa
B268eydFk2TNaWoouCHR0xq9lHUY6F07q3fqqEbf1oFerpRlA+he8pVBhZ98aMidg/kmpaLQH9FY
F+n4ZHXQJXZIUJNo5y9vzm+8CUF/Rt4sgVGEec+Z3FHfeggdGxLd2xVkPxwDklKPfp66cYEue5Mw
sUn8QEdIkCrjI1EIWf70Tm7dWUdEx3Zyx5RtbWYZQZIZQiMb5lTwG35RyVRPcV711+XwGkZFsZ2m
fr6XAFkcdWu3dW1N3K3n48qL8q3VLuvVoi/SORisa7symCozStllf3EVU2cSxYsjvIcJBT3SopPd
tuGORMduawTJzll/B915hwyJrY9rMyQCGlf+HCdJQHt9gnYLauLv2N31VOY8+qNPVDvnLo7wZ+XI
mwwAZ+N7WJXENBOUt7RLDFYcYthc1bFl+SZNziyPuBfuyo47eImOGa3yX3RxYcZpsbSMgD9HIfKf
QZfYf1srp6mtyLaRtwJTCL6bhgVrk6QRbsMVMKisv6dsZrfI+VmpwcWkKSz/VDm9C8oiIN5tTiVX
r3i3KFmrG7fcKC2rg7YXGStvdcj0Jp8rd3pGfjWYu2RFrhTNFy9W4BU3zO2XFdR54jMfEKzhq0mG
G1TOqJGblIh3QfJ4ZfImBmRH70VmUcmFrb3vpO0PXi4eK1bwYzuoR2/uAR+hlbtscK4ltbFLlT6g
XbbQJFenBQFp6qWvZJb8tirETDbSyi3ixC4upwmHc4P20HE1Ra0lmTGXnGUMX75a3H0m8ycDSbFd
/eq+DZevMmz+eJmuY+SqdHUS5QQF2lIeZnOHev2hlc62Nuutrsw5xYjSW/WpdedflIqr7Yql8rCk
ZtplBkPhlOFJK9y13lc1p4Bk20VPa384tqjhe8R9n4WfJawNc3Oebg0Ozaa5R7djNrmHznutW4Cl
cfmZqLEkwRDfelHNv5YyufYvJJ+DGnATRonaYmC4MKrJion/0sAcOstRER61H6f0FyEt+zmj4VO6
7Qkt3aGB2I4nd5KPJqFTc+T23lRW+tCrguswFB9TWH76fnQPAO1uu6BUW3Qv+8oW2yVMhw3keAw/
9CCG6RW0gcCkBq+sqTGSuT6iOqo2XIinhetnLUjrW+q7AQbGBG+L1j9d0mJVDeBDkqy6j3xOBBR1
5T2aIbF37EuPsQuIsiI8AA3GfLr0hOCoau/3abTnbGBzYJnM0D6koru21HAzlrnCvd/+gVd8Tbt+
b3L5a6mKfiOTkCXIlcCBKjh2gCxbRwCTczu3276s1nhawrtSmU/Hi77GhTXTjMEjPrUlnoIm4AEl
b29Op2EjIgbGEokyaWywP9QwEnzCnYUc6WqAoYxXu3sMyZHdZEhYd5r4VfQFw1MJghJHNflWy+KP
lE7lJBZZdC0YGwA4cXI77nDPbfySIsXZ+izcHNOQUc4zyr5XlrFo24zw8U6RE/UonvTqfsI+fgc1
7lCbpnffoVHPXlAYFuAscRPIbjM5wW/Sr8hJwIm8sbN8383Vnb8MdFmnPiEuNcOrsusHwV8EvpUJ
hYnVAcXyqfZg0Gt/AYPj42KSAPB7uibdWQuNH05He5YP8Rc7dC3yxIdqg0iJ56YVv91EB1DPOPnr
EPAxcGq+rUvj81SDkmRyeCuky9XusG+z8sim/XHF7HLW6QTUrC3jCt3pJrXEcQQyZUvkuIvQJ6Xo
I1daXuKGjOh9lpNw0OcL/u0lakFyxU9AqQtO5D8hJLlF8URiiqsuGH+lIUpouTqvKpA6dp3sbsGs
iHfjOGJPhY4kHtSmmtIaZkInuNjvCq2TI2Fp/FmdW7jueYeDKlv2mRVGuwhkKvZy7cUeQto4MAW9
G9NmHDhv3OYqXzr/NRu7a3arL5ZmBB3WeTLTIYu6e5W6L6ZY3GviuC84cXIyTMx9Cd6pvu0G5YA3
vY9U6dntLyWjt7AaPyc38V+rgRzGIFiDk21xx1y0a1ha85g24TrOlpGOHwsPaUtFzxa189EO14MZ
/FdPul/DYL8WMOdHiCQqadrwuOK+FPpPyOCEZBoioyy2sls+h67HqpnLdzbECsZC0vaNw3MDeEUC
SIrWi2efkgHn1PvNd8OVt41kYU4h9NWhsCWyiHaWtJZE3tG357sZAO8XfVmo6KruYRkFQHz5HM7O
Q9iIdw+F4sVer3fSGmAkGqBSz1t/Z9bQ3iST4PcwfoakUKIwG62NRe9eTMVYgXSJ2m3MEf7eIAWi
FNrtrsHRrw2mZdehBJTc8lgF64deCTyRGn2PDrgDq6AqOOZE+ydYZ0McQJftO9+7I1KYmLmkeDDj
AAnj2ht7TJ914t5j17w3eXrPSGewX1uxF87rsa68u4GpCBc5leMYL1wuGcqH1TxUx5BRYiNy1K6R
stl9Zvthog6ID882zowsflTo7BLV83AR9ZA3Ea3QfeCgd5rJ+wj76DEDhojHetZ3yO7gPKFF/18u
+08urO7/TBA//mnGLzyaf9M/fxuyP3+L0Xb/F+3s5a//K1tsh3/5rkN240VAi7jwwjz/w4pm/0Wi
dmBH3J6S2FeXcLp/E87SNBwimaXUxSVth8jtf6eLhfcXcT6AGuSKBigfkfX+H+hiRLf/NZaMsj0S
hAICr/gnfcxtl9iy71+Pqk57ePJ/lpQh+XlHYKG/EHSd6iW9ieTiOGfE9219npApYfZf+6Ik533N
zMlgZ3/PeEd7LgoJLUrld4i2YpnJLkNbxjJLamUJpzBpYBuwL1jTItLVE9otKEGzUBexK/pFvcoS
Z3dcpmhqd1rOWUXzV5b81B4L/36xR/e5D7BhbcYsGG8AlnhlV8tZneMYIlE+BK5e4LbNEMhNHqwp
EShRal5b8NvqapwQi72FQdcuJ3A50RGsq1N/2yrbPdKYQ2zO5BlfxaA1NgTM2iWfLk5RLudsZOPP
m6qD4Vg7orUtwMhpY7wK9y18g7qJxHJZS+XImLLivxabCS/fVxXI4JOlQlqxcTxO0LwLo9eV3e+9
JRxq2acmGm6LsKbXJoxK+0eTnYBOKuhodotc7V/NZh7wiitd3mfaDjWpN1KHMXQ9zunVFXqhcdwe
LCZnxVqGeLF5xiLedXxLjJ9b32lJrnPhMp5mBYvPbevBlMyephG545vZ2nYp/B361zE8oNvpUE85
w2evJiSkzE7BPaa47raGa+BS71fS+82ILph8kLkA6eB4Ah0mqeZXF3Xdo/ZTha9fDchru3Keli23
inOuHSILDtY6sX2NtsLqYGfhaNiqo87edxZM9EG2PnhoG/p5/mi6CRf6WrUgQWpCZHvF8U4aQz9e
iLbKlUW2SxGsLlu0Wtome6oD/5fNRAJG38CxYDUTXhdPEwps2neVu+y8dFhJz/EUUcMFRdfDWfm5
oDTP9xuztf3OCrf0J9TtCf5YvCM+FPlXuOTI0DK+jnY7iujSYWT7rb1r7QIBWpozg20rA7YX161D
Jx6YkT0wPzrWeF5ywP0YtyNdAK0BZuES6kx3FNUMqRwQ7mZvpmZS7Gnr0KbiWWNp8/YpmtnyEpTT
5ydga/GmKkxT+0wFHnFRLLAK7z2x7I9qbPvxBfF3jvi5GZb5o1L5Jde0nAb1XIqMxbioE9CROZiq
a7R5crpNucbmu25AS0GSiOnDfbPWEMrTWDjJ+yCjwv3h6xb6EC0qtLc9D5C3p1rUBoDSUjcP3syw
FadgjorW4gW61SyzN26bLB0QOeQh8yDeaRqOKn9py1uvq8D8S2CClZfFCOfkrAhHtoL4EZu5ZfF+
Aq+mbdvFRVjs4MwsbipGCgczUlXqfTv5GW4bD1vQ0TiDlZO6UtKogFQOL3ma4LOMy2RsqltJRCip
96k9yN86r1FrVFYyDvcRMU8o+Y1B9eGxuaLHBtLzN61VsohlfWnRvyYGn+Ld+vK/SkcX6ui4blvd
4NvqAWOsrte30ubkuXj7yuyqRxmKJGyolQf9i1zxhFpsCg81glM7RhKIviwYkXFvC2UDtHtwM6Ad
vYt8t9Slcp9cLHj1plGu8ba9WcJXN0INF/Pb5y/VAcK95CIAw6mu849CBt1PuyTez1IYYhfqftFv
RDLx6VXv8Acim1hYjJVYlCPbVefSjJ4QHNWCqDTbyZccNxlGHH4TbhvtWuI7Ac2xz95Jb7D/7sMM
brNptX43LuKWI54JJqsZkI+m4DlQf2ykmLcF/R4A33LUKDh19zNYq0WVu4t1AOG395MDh5Gc2WqQ
odruqZpDX6rfQrsPZezpXv9OtOTxKb2Gl7SucT1gYG6QtgADKdCkdfmIZgvRA6SoxYokjXE3uUnz
cgskcJGmOmMYXsnRmt1NqbxOXXVhmI/7tU7M62y5GTBkpYrnhkCe4jB73Syupg5hccyFIdjOaAV+
9yxQY3FMpWZM3HTKFnDUmAzP41IQojbUZlxjN+dhg1erppeKSp4/anYLa+tH4/I4BT1JCPgJ0jlO
SWp8zjLPu/IT6UElaJFER9fuE2RBrvO7G0uyiRcUTfmmswfavoYkvxS/oi1BtOCUw1mStFTHdrRU
9R7YRd+irgFSTkNveG4q7H7x5MgB6I0LZ0YLkY23KLpWIqWGLr9LMt3xiorSMTTx1YMfo3+FWbON
49TXbRIhySqNJZ9bPp5CqwrOcL+Oi7xOQBLmTWCP9uXbr7D1euj0CSeQur6KWnMRsQpMdES4kYKW
RARbQPg11qdLNU9DVuy0ghCxhMXotAjicFVtp8ST4q27DMbp60qA5tnPVFhw3gFMSL+W51L5hLxH
0MnXYT53bwJxz1tdCvmOUsKnLM6Ksle3Hzyf3S6yuXBaQmF3U5JO7U6qrnqxhzZ3No5dONwyYRX0
SGzoTe/yXKNlI/7FEm7sTjmqfoLlfE63Ri7prlkrz94Wfi4B5nAw/UYYrK29mf0J6K3unxvIjgYZ
gg+Oh1CYNTkP5/COMWDA8dJnqHmJ7OGCa0Kgr01p2YkV23IMbkejQebQnnSPODr0VzGGgLmInEEH
cJHj0MdJhzWuqXTCXpUHxmwGW9lvLjrZ77JOKIp3O1fd09wjikM6aECvSSvzGDiu9SXTRb2UaGDw
FYaKKNIGv8q0C6NVOgcnsvUtpFl6M/ctaSnoR6jKSxBjfYbKir7W0SufZaoRwGTGeaU+HXmva0r9
Gx8VAGdVKnaYi4EICQb/cLv3I8jCTdl57lvLSdxuwzqVvNa+bR91Z1GnM4ayryBcuDri3J76b4UN
Eh2J0RedTt1EBmgiRL2FP6xddoPvQisG1mCehCobGTslDpatcPPpvpWEhe1sRpo/njemy6lcpuwD
SdEF3w0sOcUNsxSj4AIUsPWgHtSGZorsu59oSKJhSLj3w2wsCrhTjfc0Yk2nawXkmurHyc2Jw0rL
Pt+RkEAy4Mp1RKIvnmskG80abm1LFzuCoxL3mJQEkugGGdS+bHlpY+tyoW4s3CCALz6lYsor/esx
l0BSXSSIierWJQ8PHUqXJhaBhu2BIzcJ8X3IlC/7qCy2jteUNyKtNbghGOGjG8ET0wBTJPcVfmcy
C+o1patR+33LHKLIluO2Td+FSJ2fzsoMsflWbqh9gYDlbaBD8oXRDzKdwQAxUDEsN1GDeHgzLA4Q
GZ5k3uQla50qbqe1Lvd9o/BIZ9WSElDZzfUvVY5tdeWOzqVfouzDGaFDGHzikKLFROeEBlpZjvo7
5yc6bk3ohLyvtS4vjvVijvuhh/zubLP8yTGJ31YEgiVxCeD5qL2y/3bKCKZ30WZ6h67lAnEjh9y4
JVJBcRmbmVSVLw0MSjPmIA892GjXC/UdupX3YYe5IdKeqcHdFhyxTNqplTc7g1m93/D4u/Ia6r57
SKuqWC8C6CTfjHhKWZSd1n9I+yz4oNt6Yuyy/Oy3lZG9sSVYeX2xCYF6WfuUsEZM1VDQVtZb3sZK
ugZ7LgkBO8YorqFo0gUEYpmGWIQXGEU8rcXyieippKwxJCaL242gv53n1dVjOnKxASpZNG6yoBS3
2Dk4x1orgzXvaBUjjmypGOkTtGPfDdIxMoA8Pb0PbU9v5pLbzTdutaTbzG1B/GQ3SL3uOq44QCkx
zgMOgBC+ZTFNBW7cLZxooWeJN+0Oif/Ye3321UXV9LnQiY2mfinWB8/v0aYR6jAT+ohVgyxtKxoZ
2L2hfliiIUHJSGgD5QiwKSAPlpucO0W3PdIz3zr1HtqzQ1Kbjl4jAj6od0ID9IBFwKM3luCaPLbn
Of9WjbH+ZHIpiemMyGzelmtqzoMYOVf64u8wCP0ENwNa53LvO0X/lPuL+uaeYC0hInJ+9ZtufDN2
3n7JyQhBmobLGTV2so1xqxRPvS6TFXizXS5g/1S85WvNSkRR25ijBMqiB7dGmrcETvhRFT7KrUu9
iQetG04fWLeKeWN0W4IkihQ8BTehfkM8TKwHt1T2FWm2ho3AFkXyx3KJL508d/iF5UV9CVLnv/o+
Gt4JdCNvpRR2WMRj4OXQuEQ3bPjj+rEKi+aTBYcsH3o7Rprj3f49yil5tbY1FszxfZwUoDb+Oyb9
xMO4sBFuVbwUJvJfrFqLLyS1ToMgVHnvqwxTwQoseewXE675HspnfOwIxKJwl4HnhjSO6geECdnE
lK5fgelL5GmB1f8ZMzLj9jxY1Smoa0MQZDldtHU5UBSazEtm6Nxb03vZRvrTov8HIxOzH4ZtOxtR
SKNmnDAglujP6N1O0t1a1P7LIJ1uvo1yrBZx3pRReBpJUOq3KBG9n1mYDOBWCfs3mxi9xquTuvlD
tiqBKlJP3uUAq6Z9RmAJzb3K5w/qOUxZPmVp35qsXqo4iAb95noopshHSqJ011tO+t0Xk40KFUE5
UB1O0duRmEJGnlFZzg43pV6f3Jl9ahOlOMU4fYaOJ0QuPaI4jm3CStXKi5v51CVyuzHlXHOpQgBd
UuU2atRBsw1bRsVdJVed3BCKRSgv0TVu+EhGT3/5PyHj+QDyz5mmiNIT9hSnQ1muF/pTEzq8rql8
U55R92kTLtLjh1cM1b/2ff8/pvZPlybZ/xlT2/6p9Hf3awBV+9/hNf6lf5gxbDKwPZ/6BmlLWncu
8dj/gNfkX3YUBQh98UIQbR/9R9ST9xfQGcgZLSOBbwf2f3JjiEtAFJlRToQRg5K/C173f8DXsF9d
ALT/sKaT9Y/E0uXTL/+RrLj/zY4xoegWwsD7qsXMBD8g3qo2/aiWRv+QRMYu3vMiIYNyKjSxSzTb
yRYyWn40vkA7Y/tzimiTUQXKyUIdw03mZ1dQ83UP84sZALXDuqoD6VXBvcuZ98sfETZlhRDWzil4
MXeYxdA35F2JCqhLiMaCzmkQSaG4w6hJXgpZDDYLGOHFFnpRnHPq7GJJ4/iMIPw2I/66N+HWHa5F
XZYEAqLFh5C6YNV+kpJJA2O0iv0i1i67GudpGMDseM1ohVv97yxLCDyEgAyvUXAW5HowWvxOuqAg
7w6l7w07iErRdkH/w2cG3Uk74PwoR9EjM/ADn+zqhZOMmNA2eSF3u/6mWmAd0QmFiulJsTYQTDKU
zz1CS8FxC7rF2SfqT2pEF5/MC5tCgUHC+Zulqfck7REcEnkDaYyFYcschggZH7m77VvrRF2DqQrK
GzuGRdq/PTj1BUKw5yWOWnQ8B12tgBZyYJ4h6zya3+daMuq4RY6fFxd5+YlKvbK3k+z4nKCc3J/F
Kta7Si5AACtKNdYBogEc1isdPGvLgxKVMyjlJjImfxwwvaL6bZAHHUViqXUfLW1ag36OIZI619Uw
ukPnyb1iD+SnI3NkEqa2qOdG/M1iU3ifKpg42cmyDF9pL0OcIXHYv+qk778L2oZIQQ7IClu7Mv/j
dOn0OjmAEjwlCQLNkIagh0y77u9gnFqbKNIU5tTg9WDC8Sab8PXGWfIdIV3s8nIcQ5/h27b9h2yA
bWcCrF2RXCFUZfGPC4XS/6YAd0E3VaVMZ5VurZAVL7T2fmU1zmGqPIGf0Cy3FglKa3Lw0EYdCids
iSPOAygP6oQByJyUXjwgwsUabrg5sQFgZIfHdkt2xk3ONQpXiaCMUBummT58gJBuoardgiCgc1th
HS4INK685JaxqyUN1HL57zBqwaNrpkxnX05eMV+Bf2KGooEcwOpzkS7fbES+odrpgqeT3sMoms6o
SpP1KkFTau0bScLowW7asdhFZY3EsW0LqU/0mkw9flWfVqIBHR9150lZWDfkVXjy3aldQsNWJniP
SPqRPNW+C9cZ/znpQy8TIS0wyrXMks9SEnT9iltezrdWtvjN9ViI3HuvtYrK63pm35GbZmwbNsA0
b3Ks8OQU7c2lHe3Rqhi/42wmBftgGTPPt00zBtN1UxB1uzXFGGA+SiKEcCCDUGq7uV9m68ltmXOA
uy4ljzVjxV3Ob5KPsYMRgjxBffpR0k6S7hC00sGEi8D/qpCVZ1tgerKQUlZNsPl8pqkSEedMqHpn
iOG4YLVrVy3hefF7EpCCAbyumkt7uKLnePjjwhiGN3MA078hf81Fw0OapriLBAlqm4RzZ9h3SeaM
vxb0xE8kYgYYRv2QnhvwzkbdIBt3k50/tVX/iPqJHabUIeLOWQNNzEOjH4l0swt+7xmnlMeCB1iT
zcM5E61tflK5DnuZTLzeiuKpmWGOX+kGEJVRHuOufIIPyqsnL1fqURWdNDGuz/Q4L1YIr9lN6USV
MKk7yR4qx3uA7ei/VxWO73YRrt9YtrCEz56Zv0Ji6cZm41gdh+6mTHXylZoeD55T+LLfwk7j7Bp9
xdewpqpQ+3Isp+xUry4/t0bl+idNeQNiDNco/p1wLU9TREpoLISkXNFpyC7iZWyXO56D3iUPwEVQ
UbRudZNJIN+t8LMVeh7FBMbcsdR3Q+ihcHI2TRstPwgF7OyQmsKsMWF/JsT2SjrBvtcqbA7TZJXU
2OUtS1KUuMltUQ/FC6N/3e2MLzmJo8Ty78vCR6iiHb58bBYpQc1p9i/sndly3MaarV/lRN/DASCB
BHAua+IgDhJJUSRvEOIgzEBizASevj9APr1tHbcd+37fuCPaW65SFSqH9a/1rSzjNjSJ5zKYXS5X
0lHPHlE5n3q+GoZKQ6dre8eNSl35C9xl7DIV/UQlYqK3r8bWBIcZYeLRaZHnjs6EKrCCETQ6Qh7c
I+1SGctp3pmvHZUUWO+r+EfDeTvY1WGyPDTJ0Ouz1uHhO8ftUKHthWkCwsQZK6BgAZfgzIycNTs2
oogBjWOCvedMaypRTM2ZaMdo2AX5+laLsi/5e+UD5d/BCDNhZ2nFeJYQhYvYHKtyOhaxKMvjVIXz
F6fz7Wf04DY/Et9EaPCnGTe+iqe3zLPs5LI1s5A4yiNK4ROBrx/T0Bh8NSIlgeLOAZqcAJ6X7qVx
xTn9bBH7tmFdw/ox6uqY5vPAP63GBp9kDwEwhKiGvu9mPbk65lyEljVhhUOm7KkmX64tB/Gsx8kC
tyo4M74dBnTPqvDBbdDZdqOeYckCbYMgmWf5a8mWTbhpyVnWqnhpPveuE8d7rrXi66QWEe4KXfa3
PBf2S459vz+EKmOMTQLNfeWo41NIEQzmuax19Yp9PkjZql3Nx8zkhNhMLayHlNDF01K00TuKikZC
5dxAhFAkvAm/nWGeM+Oz2U/T8CKXHe+nKL3Wv7K7lq8R7FpBH7UtMfpFzNh59k0F4tCN3PpYof76
92FUA321aydlvp4oMN29aXtiI7D0qj1WfeuDlKpsTmoAPnBKBktdLEmIH6HxnETuQ+1ET/zSmtvR
FPhTQoDWrPKwKG9dNJNwn7N3Z0dQeuNn8vntcIajsMn2WOl9IBhxUgNMy8oKNkvCGtUNa7cevdG4
9QvLwUs0TrUNfFwJ/udxtoTcNvEJk9drFQeYwhgSUEmRllcaDKo6J8bIyQ2axLxAJVji+oYr2fw8
daKazvxpWn6IjvjFzuszPPPcG+PqqjehNAcuY8uV7IR652JjfStiN3kgkKoAOA86elXoWJiv8Mh9
VHYQU4Pbq/YZ/EdUrfZlcQUTt6fHckbOxNJUZeeT6ZfvohtDbKal5Q24kXBC75fQZpTQz7Z6HB36
J/Cv9sFNOY1q3GeGBWWPX5Vccdp1+Sdh2sE9tlkbX9o+brVjy4QQZuWSveukUugkWV/d913ZvkST
yd+TweB8ILOFCGLgi7+0OkGFr6CQfKWjcf5o1Kw+E+HH6BNiK3zogqi4bDWpVs61Md+fo7s3dufu
S6MkSUPSwcHEYUjlj5mfOT8wtCz3UdMu5xpcGu+4tdyXybaqO66JNb0kTUkFwJxiGkDKJi3qYS57
5UKefJuD0v+OwR+l1Iw9MIKFxXo/FnN0NQjJYStO45RcX9ShaPCkXBvmSN6e9A/ezlxgA4FIWi4Y
yWwG5itAM7zSwQzKZU5y0x4g5ekK7TJQrxJANj7+QuEAGbpRPWAj0+dVaiAN1YkJP3ce6WksrhCK
cbAv0f1cl362D/plvnBY9pl7h4X+xrq2dl2bkhFTzeKNyL8IgDdG9FNzzL3S744ox9Y3ODjcm1uZ
lcUxqDqJdyvsfH3qZjV8KPyuLx7ulXovNTr4UacMinaY56xvsan0m2Tm85CzYjDEJMiTETtayNZg
hEUCw5PdnKJBLnj0Y8GhoWyiZC8SzGHMQYxkwuuTv9sVCt7sLo7trjlX/uJFO1fPMLYzACkQIq1i
iM6HvMPwuDBFSHEKFviWSZ9I1vvGw0sXz15Y0ZehrIeYrhtIl5anLvkjMV4C4pC469IZZk9NJgxX
YJiIIxLE7F2bMq4BFkZ4jnetVWqOmXKS36Tj9c5O+BNtJ8TviYBMQ6XcHYP/Su0m6NUfxkwyOsaa
w+/BDTuPoys8FrYOKfLvA08JPF1h2IDUMNkvkKq5Gk6pwlBVWBVg2zCmX5XSD170mOH5f+J7Vp+d
IvOfu9ASyX4cEXEoIiqf4sEluRcsXL+OaB3pY0oKLjwFi5Uun7h0NuCMogHAUV3E+mOxEeR4S46d
Y/Bth+TEz2U8j2GS+seY4SicUfTxBpSvTSF5xx2Q7nXSrJB7Yixs+6p0QJigp8v05BldzYcpbrlx
9i6pqr01lK46D+2qS/eNP9gD3v46sMhds9aciKPkzCSyxPDVpAmQr9J3KnXWz6bDRuUM4SnPPWC1
vhzM2hw9R3hTSKy7jCiXsbux/KEHYBj11XUA6sM95UnoNHtQQTHkG5+ljJbrGVASMVAnO41kyex9
ALCqPxYyhpUKgzeT96VAzTsIK+GuGugFYCGAN7YpQvdAyHRDpOaswokKebRp1mmrgIN2MYRlyKCc
wER+zCdk0LXGuuRMvsQREHl2FrHzhalrsgxl/8DUqSkuY2nTqyhKBS7MKxwlD2SzWGWnxPdvoqUS
INcTbd2ZiiPuWd+hn+9wfRbR9Tg3M42NCUY2NtwoeidVr9YozHpRhtinYoJIEwXzKdrwfFnETpud
k7ecvrZlAe1TSRXRmhL1rnvppnaUfLWjdrCPKit0u5NzWXKQTUE/w/EBosYczWZstPRz2BJN6Yg2
RgnbEFp1FjVnbcmjhf9tyhgkASRjLipIbO9wSDIG70tcJwfuh/iPJz9GNujGCf7rlJbYUCoHSfMS
jCwUqr4qC8bsa17swg3SJDhP2Jibm1iXXU5mLlGM6CsIkefs/1nC73sd40dYloYLtY33+23UP7Tr
vx02C0C42QFc34Kgn4S2ZuQno9Z9j0Wg1ElJu65uUOqXem9bSdmiUoLX2DmYefOzfLMhqM2SwBss
mhMQNtI3y2ZbGEZ/6PAyQWw+JKuzIbdJZJ0F6/Z+IHQXiUs8IZx9hqXxw9uRi3t5YwUZTfJmwaLI
tjkz0Y782RtXpADmCmtZjRbeZrqYiMeoLz1+ouwA9C72TyqE13GwIjtuzjyQLzRnR/h3EJdA9Ycn
wrC9vtCmCfTtrGZ7uiH6N1ZA8LQpv0SN6rKHOGhLtR+yeNLPk5/wPKIHL0twh2UnTq/wWuA7mXXR
m9M0s8TPauq2XiqYNTD/fP8k6ISJH8afVpY6HHO2Y9gU82r1nrpz2SGpHHmg8MGYzRNTzWQar4ph
88r89M1sHhru8irHzSkHArBwugiXlwOeG1qq6Qbo04w4gJR1lL8WCmB3GFRVewlsYx3jQRI0h5mP
uDqFWT0MV50AcsKOSl/B2QCQZz4uLcn4Mykqbpuht+TIVJtjyKVmGQBtrmuH8hMnnBlsYqo5MuZS
JPBa/PsXWVGN/QUb/MiT5nedvGuFl+Z3Y0ALLWv7oqqzoBAUp/ogIcx++uly2hxPVFDgfhKREeBX
DC2mzJPxR1EVxyh5Ql6/y1cDla4Tn/lcr8pxP28eK0BsVrWD+Yr3SqqyvyF1GHy2DYOvHawA/Ktk
s84W0+M7cTcfF8RkPF0177g5NqvVK4FtbO8Jyc73mWPHDCAWWANQgMuWb2a1i0m7iQxSgIOLDF2y
no85SiG9HEVQwxPYXGdetpSfkQkYvPilkRdocoyz8ILIhKBpXj2HxuCwtuDX3mSwWOaTxYX3KVvt
btFU43xbNhdcjOr+4hCDfp03l1ybhw13rc09V07ZdOngNIAt6PI5s1quXrti892ZzYPndbioDm4V
RS+lBRMBr53ktEJEHPeeBViF5C0Dx3d+/Pj7omD1+pHMwffXbR7AebUDAomdcPnJDosMJ3jDUbSY
9NggjSXFmF/zY1orLebJDPqmVGM2lmdZ0/UcpBoIFBX2mjrFOCgtinmIXgGscvOzeAR1cy4wOMz5
3QQXrh0uEO3Cau72Y+UV6lRElRpOthx9lFvLT3p1Dxt7ATyImiSPPjBd/TaGiws6ogzGTnxYFqrf
IWjb2voEtYtCCZy99IrsoHna9YPTVH57DAWcu0MrCwA/jCtrUP4NV+EYF543tnNJw7WrPOvkyRgN
NJ1S6k/ww1gjO0BUyvMyEHF5wIkv1SV3wWk5egUXOOzEI3L5mVc7ftid5QMW5+80Y0XTXZnYVXju
pbHv8WXLJLirsYebjx4vOSfUrhy5VX7S+NWaM8QBmytM1SY+Ow+X5JTlolA6HN9SHCD62lYdN7tO
BDZUn4CqJmwUnNoTKCjgBd2CyS4Y4/Y1zrs5fhlcWYwPRQxZnkojO+aWsBsbiUC2q5t+IEgQ1JHv
PXGgTvsHPwHlul+AjKbvbmZpCo1w0Bh5T6lJNR7SIiJ1gDkyylwETfwitwmPRgNWjKMLMMAuVyD6
nHagFrFsL3P4i19RiUx+NoVEnXM6IoMbm9gQihgtz2AmaADh+t/iKnWtEYRi0lUXMfUO7eVIejE9
DKmhrUCbtPywCWB+qCZzHpnA4bnJdGsTImpBhHGZwH3C4kp2CStIgb8vcurFulgdclS9WPD1AjV0
ziUUftPstArjfq8dj8m1ESQjzkKBq5XaM8U52eEezipmqfm+t0L8AbhE9IAJb4QbxNA85QzbFkRW
eM4cqBJRVMAymB0SnioixIxEZLdPVP2k7xYVe6BXQbTeqxTkKVMCVblHYt3riLbgh30BrTD9PLn8
lyC/WsN1PoaJZq6t8crrZoBOxrzM/0xaxQW5MQzhmoEVMcG+VAPhCmvz2C+Rtg4ZQSkKqi2Q6Kwr
PVyELoizHw5qKH+FIMVuVHUYdvcomYz8GGsQ9h3AwL+1YqC4DYMP3VJhPDjOMZ9198RsG3duWJJK
yvVgyKYOs/PGNS0BOFkWd0VtUtjkYUo+bpDtV1x3OcGzxQ+mwzC4PXcHdx26OJPOw4OtaLvU/UDv
Jk8zt3Ej1pjHopbgpTHapy4hcbuPKRjXzkd7Kr7AwxkIdS9BfkuRhqCzA2ce+Zwi8G8BBIX9cUZ1
v/O4pjQHrnrpx8BB8Q5RhM9oGjp9P0TzmO9Y2iDGTFbvf7ayRIGHWkzM2pvze2ZEUOXZSXXhOO8I
Pq3OL6vR3yrfltw0lLdcR0FGuLIj21CydsWcR5eJaOqOUc8YHOIytjWXr9xzDtlSiFcri+iRb2xV
/VgJ9x+TIA8fIxUd5pbl4goXJ4bXbKy5z0xJS+1AYEXctmLLGh49zsTzoW0SBgAaCOEDNqcovYhK
C282bRb0B7kO++7eswJ9TeacfgVeOv/gNpX5fMZNeCVwj1WnhlIi5FtXhUxZeEAvXMiILenjMvvh
1za2bQrSmOb4yl8r2kTOaTnXFL8dcmUHrCwlqadD5snWO1poJc6xYw1ML7sxaTgoY7sGZxGVLMxD
wGhucXyPj6SFE58kJY1gTY5t+BRVIXmsiMXJI7WZcN5nVIZnFZ2GaZEMOy6eqrOQP7j6ynu8c/Ix
CGoRn8xUJQ+is1uepXzBCAbamPR9xylwB4BkUag5E5fysQhH+zJFXgHraVrz1eEH5QFSdfobNVaY
IgLZWF9wWcDyhYUw4yTpB6ZiY+nGD53nQByrE+GAAuks7vRtxEzkhpNh+EWZZgQLhdS4KvV9RKgW
CTg4X2QlbZrW2/QJyx/mgwpGxflC6RRZ3RCRmJrYtkXRkQTe9sOUjxUNGqN7zwUuuMTSknjH3st9
c7BjRd1SR7yZK/KUO8s+l/Ui92Q0u/y5X5rhR95OVbGzq3J6Dzwaee/k0A/RQYJjXSlBM7eIMGzG
O6pdIosQYi1uhsg3wa71hvwJCLX9hcKkgiY7Be7xquf9XbUhZWnQZOPl0WMUpfbseCCMzEQniaca
ku22drHk95bdmZ0InPRuqvrmO9kH6LSz3faPGCIScl2qbN7+E4j5iUz0/hYfv/9efXRNU/8Rmbj+
id8zMPI3ZuzM2YMIwKkUK77955B+xSKGJD8lzlg3lI4gN/N7BoZBPMNmgSZr24HnSZf/XN+waxJL
+Y2BPj3pIBwij1yN6/07M/o/D+gDYQvXpYM+gHdvR7bn/JKAaYreiYXiTAQA9Xxt6fjUCj1xKl7m
0x8MDZ9/Dv3/T03pAF2dA/EZAj1/sAL8v1fihfg03Ijwz5+zNoPDThLTQlzWIYiBtPWx97H/g/cO
7FcZ2XAp/v4F/1zx/vMF1/SRXCM+PpmiP78gFzqdeiTS07TIzmiSZenOmbH+mOGKkuhYp6Qssh55
AuyNj3//2n/1sUp/zTUxpOLj/eVjjbWT0XmIgdXOQJP0/H7nM1zSYG5xYCblP3y0f/VqocS6IDxX
+E6EDeSPMSbU8KHmx39QqE94FWj15nis1yOFZiY6/ayJeDP/N/lo/uKL/KvPlbWQv5orJYXnPLV/
fDWsT6mGRkaUOafVmcXmMBTBE+N/n+NfgJqscvGZAL34h9ddH5B/eUm279Pjy/R8akMckJtrmOsP
Ya1J+oXi6Ia9H9/1AkEc/5Fk1RVvcVf2e/wXyT88QX/1ioG0XRQRxjPS/+VzdeuQeXRXHRL6TteJ
AB5NeqWnT75y03v22wUimR6v//7R4RH99S/qCfClAbk4/kk87peHJxAos6ZwT9NgYaBH/lvYQj0X
SX9cPfYaCP51uhnvg82E7wypvEhXZ761mfR1sBr2W1/OdzNUNZx5q6PfwcH+1d9s/irrpmU92mL/
py2huRJ9n+BUcMb6VYOrjHY4Bb3PViQ7c2bc3qm+eoCsm11Y6x7LTm+S5uhDp0LbNvHEOJJ8162n
8+kuRf43B0IKFF3zRDCO6kpqR8tEqUuc9lSsFXlJ7MvOAjTC0qMj5Wi6PoZ6XgSg2TE1KBLOrdM0
n0JmvngCTcdM7+QyOwJjFVQRHaD7Zs5z4ADKkxjPRWVzJEXyZLZECRHDr0lX7xD4zBOyIFDAzMkK
Suu9Xn6ZIuWftNfRmqhS7pEAEZe1xK0m+sxsdyJqxegBOZKChhUgH1GkmIuqXrOxbZGfrDJYXqbG
z9J94LGk73SuBMWRfd7Q/GwB1QyxL74A1mCR6TweLqhytfNVK8erz6K+lyH5KMcpThihA3HsXWQo
rC3JcONjNMLV24fehc3Y9wPXyoCbPIzyd9yUOEKpq8qXo+tRnif9fIrP88abvEeRJjU3R5MU9UVF
wyQnOu4Q83PeZEj2ep585ykSKfdcrgx9UN3AXO3nHVkR4mTH3PR1+oiJnjY6Jl0+CE8zqER94cBi
W5/mlmsQismI8BHTW+EV7ZO11dVwu6W6ZmpcK6aniqKRQoNvH7z2tqAgqIP7Q3H4KR0qDrdlhpC+
dxqCuayDWxMPHpawuKNNMksvK1szUEjpPmJQKkLikrvMZx4FO8POq4SMi/KtJ6yV9C3tbGMN68wd
8hLNQ+Hs+POzm2TlfEXe0WUk2ArG28PWYETVPGm2tTDQTrhTyWGipjlEDJE3Di1CyZs9Wo1z74Um
FqeQwyJjLNXCrD8QdzT6abFJq+xUxGT14OJ1jZ/5gWFpLUYboMIcgFqjC7wJfoylB6kDyvdKN3EW
ze8xCkd6GgaGfRjB9PQAQ3KlriQC4UbgkcWIIL35KZ0i/TAb49NqxqCeFLxa0nCXxbV1z8hVP3Gt
be+A6WKadRag7ZjxJ4VJCUn0GoCCfGYqFKPIO36BibhBfpqtnDshNVXeja168t5lY1JGTwuXaWid
jYQXGELlY6I9O/epdJavVJDMb5ZjnO9RV5TPgqzPW+tGXEdb3tNwbIiXfE6oo37tAEG9F3Osvms3
Bk9ll904nEzYMo0qqa4l+lpJ64tsU9rCmsAXbwkAE/Azce3dk6BQLT70iM+z4hrxkDnMexiYLILL
IUzRH8JNfbVHT2dqyNwv2SMTAkHzMD1VL21GsFTg42VwUF9MXp0/O1Rn8V8MAu9dtCT4uT4Hw2WP
hwZxOPWomynImD8vUduk+3YsUPErP48tXAPMYpXtc3uQA/9nl/Yp6HyNW+KxSBoqOjQiI4mB1sXn
kNayBlSfLMPqZ4bNAoVIxSvKs+CLiyoXsXaORXOpCQOsDjIne7Cg2IYkn5B/sedO/pMKC8feRVTH
ygOQCio5+jYK7gZGPnglwhbOR+t51Us/5X10tJEYqpOXNyB4JRLAcPTFgqJRMR9rPsX5TF6PTEyM
QGClY0xCIZmvY0y/xMbcILljKE5goOKvdREi9ae3eB0zfSQsZ8U5QwzYWgCfMOV9xpSODi8cAr2X
BkIcl0HPANtZXXwAXnAngAfg1xYfmomMPbyA9U7otmV2LegU4SrW181ykrUDQxr2q5juoe2hZlX5
Ipdd1rEh7Srdi+TgkYGaabmXIDhp4vaGo4aB2zPxRJtJPiI1JdHXRAVJcmWldRifE91x6RFZzVmf
hrzEGElqp0zfmTJO3VXXkjXYBVnoMcFtcX8djJh1+7lQgwKqq5wg44fYKK7eyUihpinwPWEJqqAz
7E2qTHuc/THu3vFW2TUt6aryrvmLLctTP661PgOVDjMbiudnw12RUx5yOwXImcfSJb312pmKUXHc
ZdiPYl46uGqtKBvxrmiaE14RS6ngZSXweoVVb/b1xQRpkVz41FeQ9vCT3TehTaZbsfbRaze5XxOy
5T9SlaZ3mhDzJ6yaGR4omEPvfTv20ChwqxOZYUB+lhvCHntnlvz03MofyWrXJbqMK3mpU+H7yFBR
mIAWDBnY7GJV8NUGymKbZSxp+jOCEU136Mlvvg0ZfwY0bhvwhLjWtF9dNjcWKk1PfKWOAWDhA3/r
57phBcr69lWn7OZH+gqBXnmJk1TniR1SOqhNHT/Kco4n6hUSSllOlHybJyEFJn2HwNcngU62fuMQ
bxlbMdi9BbO5XHIAyBRGHhmH5kAsf7yKyJos1zqvHedemDR87JPVSxyqIAQvliIj7Ql9TC6SZY7y
pP1MN/cT8Y7wYvFc+HQUMOO1aAsnqC7pSZmqawopmSCPrT9U37IuWeQTy/dYMFlu6J10VBx2e22i
4B2ilP/ULkP0nRSWdUPwnIFJOkjnBtcig2XCK/M5FUqKWD7zdXlk0tiIE5h4IixGGvzDCz6+Du60
lWVQ112s9MIa0oo2IcdX5x7rPMAQfkC420qC3fyuQjPte9m6+T5ppuTF84P5miE8uvk0cf5h9JJa
L66S7jVDReS51k89zLS4MmtSWHJ5R2bogfZiP75uazoj94WXBtZJ+oPBFVclYfdNI85aJww7Qr6a
cI7qM1x4cXnOoFoyPALcGzGJZ/p9Sb+UKcCq0J3CZDdv41NazH1ysoZ14s2osfU/tfySmgcoIuF4
xehrSkEI4azJdpbFtgmOY0SuzlMOEytyiV8Gg0EuRtgUVuIXU1nvyWO1iglhDHkEANHrS2QKAoq4
MMsYcD1ekksyTYHYD9QWvlJMMwf7JHBnzqTRfL3MU9gdu5jNiLNOVUQnnMoznYpDwUKcmwwrBCl+
gYdBDfEo37EJOS1TY+pb3X0QiCT+kYtmgmYvmTMf7CzN8m9VhKCKf4qPL3yLyM6Xx5JH7FH6QfNq
kZzhr+PO2G1dO2hW+4prf2+IiS+XODgD2gdgXf2AM5zdDNoxz4Dt6WVM/UjouwxfTnNwmd1F+76G
CDkMelh/rmDAxZLq4IyRT3wjsOk/T5Vnf+88F/uxoBfmxU1CKpOt1BZPoYP+s4tcv33SXUqwxPV5
07vEU9lnjP/Nu6It8QuMIgq06rwqvkdmqchqOwBZSIfPFjBQRgK3KahAeCupT1xunoukOBTKDM89
gHzWWmci0MjSgAg1gUrr6SVoYSCUTe9+B+2wfCuB69cQMIPsPSR1Rraxbl2+TdvX1x6ISDBwS9t/
SamOeqOoNL+PPDL2wHA5orJPqRiVjczT56xC2OQI0Nnni427FDdMAju4jx3rNeSJwWds98veaJvW
YovbPrM4MJbfx36MPnua+ba3F9U8EYlld08vRF+EPYLrmpoFgkOCllkbUUKMb+0RRxzBAMl9o4IN
v2ZvyYulj8uWyM3jXuAbIaZLO273LU6J7hZbitdZA70MjejG6rmGnJg7FFesxMljvKWAk07ztqIt
HezglGyYQMXLq9jyw8wU7JfR0D5MlpeAcbZljRFwRb6L1whySes1jKstmTwhVXOs2BLL8xpe9rcc
s+rWTHOap+IBazZ6t8L2V3/KU+OtletrGrrbktFRuqakY3hst8OWncYfMt5MW6J63NLVzZa05qQ7
PAx6zV+TPVY39pbKdraEdr2FtWUIdarfMtzbNfc/SZ//8hEm/vekz76paJvs/6gVrn/gp1boeb8R
2BEcV1kxfi9R+akVeuI318XJgW/TxdOIB+l/tELLIQa0SiL864jNTUQIBr+LhZbj/sbyQPdKhIIm
vFWJ+jcSPd6ftZ/QYZeW8AKcwOMqiBDwiwbTtT12jEJikE7GjmYAy5/PBwhZd+OS2XdiSHjq9Ohj
LXDa6c2GmsvMR1X3lNXCas47qpSaun4uy5qIr5d02LEjj3a2ya6BXKSUeq+9H1XzmZWgSveRnwbX
NQZbNllCG3if+mR80L4fP5aOzpieiqF8AUhYXTV118A4ZnEij9kthyTwzDXj0WidisTqmtTB8jTT
zXs/Mh4JmCQ01B+kX7HMNt8sLcAbwqLHgmmzD57ZPPHJvtHhsQh1TOytqcEEd9La/+G7/wstzV0/
sH+JWusH6qPzhHx/uMoi4f6iiqZR5cxlBZSUtLXzsJAFvfS9kMQp1+nwSzP3zjvlyOVR0mHL2HMg
+71HB2jv+L0W3+Yi0j8WzquMMAaMoRU8YuIgS3bfuZXRh6b2pss8LX2B7ZnL1N+/+T8rutt793wy
+r4Lu5Ry1F90qhLBrYSWybEE+giAJPjCtTubo7Sy8AjR2z78/es5f9bj/v8XXN/QHxRAEdtpGmg0
Fu7+zACxQKNJOMSRxeh9YZxy6gJmkZ4JL5nDn7hAXJVLeVOW7mUXz9+INBwxaO5Noc///o2tKbZf
vkSUHJ8SWBTfCN3+z+/L7XqjeeB9jhsMJ7mSNZckq+J/EAb/8lWwxftS8LEzS/jzqyirb/sgoCkj
w+l31XVOd2zFOP3Dlyr+4kNGZV2HAWittv+rzCoEXSy45iUO/xBDTkbvw7RGVRNQoTqGx5cyyMVx
NX+zZWc/dr4EL0CMGiiSWNofqY3cl/EKArsqplVEkYWRPun1D8ctCZ16SwyodjQ410YCJ4d1KD+d
29Qk6Fhcj1EyfnYErWHHHNHwnsB+/UTXibycCRP3ez8u115FjDScbzlCLMyquQU45YWxJ9oFgGRD
6KVyMf2pBf9nv/ovZ51O/O8b1k2WfHTZn/vA1j/x+3TL+02CcePkyupFC6PN4/Rzx3L5FyH/34jN
gimI76Ce/2u6FYY8xpFDZjUQ7Gb/s2F5v7HFkWWlPy5iZIYp4N/Zr+Qv6+vPIZDne+RZfYdtNfzl
RxOUvQt6iPDGlBPfP5ttk+M4dSlduFhKew5v0BoASBi6s4hiDsFAbAjluL/IcYwX+w7DE0qBK7uH
YKS3Fa4n3vrbiHZTYvkwC1282SNxvks1OHVOg5TLOLvhTxS2ODg4OTCIoxFkp5VplJ9DXc99rMt5
I6+9uqfYYk4acKVJhh16F+JVNccIXBirlOVwqZPQ8XCZlg0O2bEvxDUVx9bLgqiN6XrUa5Prekf0
+igBfc1ZkkMw9xKIo2tOoCEHBrBXF9RP4NwOuHRuF1Cv0LBa89jNsz3hr6g7zNuFNUXzHnacGFtx
EhNC4VFuF1yUby67pBrLpygo3Bsv9eCQDVABbrv1hgxc2X8iVhS+q9gFJ90jqqywkh5Ffh5HRz7F
BFmqbwn2IhZJT5vqGlNeVF3qqSghNzRuHBzG7eLulRjN78V2ocdgot1jgX27RxZdL/32RFwAnu8Y
PjYNKKh7f4VvXWPURS3YhAMxWCUqQsbF87JsiWPeYlC1S0pFVtGBq3Pxyd2kiKbX5qneBAp4IClr
ybQqFwgrEyJGZEGc7+O040oluT4Qx0Dz6Db5Y2nD4C3dRJF4E0jiVSspN9mkyg09B5uYQhDBf+s3
iYXshe7P5Ca90LqIDFNvkgyNH90n7BsINc4m2lDSjIDj/BRzNmGHiaug8XYTfGj0RPzpVh2Ia7T1
nk4W4hBtPBl1T316Z4Eq+OF43lckRfxAaY8Tel8OIYUXAGqy+1E3TAbR7NoTlTCGixRpDGsnF1d8
c+nbcXakPitcLbPvIzlPOTaXfOROk4H1wFJTwjLiskJgaYeeYJ5MLQW0v3as31wSDBhNxQDCiETA
8gUPPGkwJh2ImCDGVlt8PS3rVdnugGhU8VusKeOB+OO8ZvaSl6eIgmZ0wpHS9F2/CWtBGQTTmTJO
gO2qhcyc5231LQZzhiFujhhIjaZevnuWr24nAU9n17aYfRhTNOFAjnwrYSN2AYsNSkJz6Q74ZLHS
MYdCV+5Xk3pMahHT/eIsTwDN47cKZ1lwBrnIrT/5KPio6WOl+vuobWcySomlf0yDWwBzFkFymXaF
/Y5fxF1OSYZ8sEO6DZ9yP5FfBjlETw1VnzVWpFWHBFo0NBcYv6rblnZiBge4WMDYUG5MUyresA+X
fBCeU0TNlVO0zqVAoaBv+qLRmIyMKb/qNEHBRiRfxq85RtDncdNEI7JpBJA6gpSHYsTjdGi7xH8O
9MzoUGM8f0oJE7M6OUl7HYV59dUGGZIc4yCfH4FXQvLFJcKB3pHY6+8640FlEzYu/QPNUsk5Dc6t
PpOMSIdj0q3irb8JuVQ4ecmhVXmIMrCJvcEm/EZxxVe5Bmup/Y5GoQ4tReLVoW7wupzAb6ZYeRoy
u/s+oucDNhIuRf7OU3ZNKT3icsNth/g/lt34EJJFkac5sKZnC7XlufLaNcZDTzEsk5YJ7GGA70xG
egRgyD+JQyGY9/KWo4N+7cMBpK1J0NCSCPTerpgV1XM9Y9k74s2LcyRKiBSuFwYh5HoIdR8m7tLd
QfFzQ1YTC6EY+GVkaGZCtvrIGQw1PU5tIFybxr6scjtGM7DWQMPHE6liluTWY9sJ55IzFJkTQhkx
VKXm01CVqBvtnNOF4bH5jLtiwQpBU0A1REcZV/VLto0Cxm0sMKwTgn4bFvhKpiQkBjY6nmeTPWeZ
TUcY4jswRxAM2QNGEjQvAkPNZbyNJIokZDyBJsSogsWUtjq2jJFQQ+vixRqsCo+z2cYchG8ZeTS5
Wz1m2yAk2IYi7TYgsddZiYudzSK6sI5QQInX9A+uk5V0oBp3P2wDl8Qwe8EGxxjGCZjImCiz2x2b
fP4c/pzZeLqnV/sxJvrjdmDHOuddD1V9g+qYwSF1luDC76FKncWZW/zIjQtS0Uj/q2tly3M5ut0b
2U7cU6DP5bsDpQSiUGPbj6bJIQCLvmt+eImfnpkloJTgv9k7jyXXufTKvkqF5lDg4ODADHrQBEjQ
JMn0ee+dINLCe4+n78W/WipVh9QRmmtWf91IR4LH7G/vtXH2/0mEMZxdjK2UXIaVhP3VpOhvDdOL
DO9pJR4pQxBvDFS5ixaIeZDn+GoEXgnOGg/E+ghGYv3J4LMf8c6j5baJ2QdTnjLXiUfbvZpGgbc9
xbFDYUZrwEHSG860G3pQxEENyEjbYcosFkY+NPjRYERQLJeM1nMWAZgl3h0St8tDs2+Y90T1ALCs
nQhlgYI9x3jVPrtZo55pbmppeiBrFuchkqvI4W1aUl66noGtpzEtXCBO4bADCGFmYyLfM1fvGSbO
aw8QZjJgzd7TxKdgzxjWNDh3kStGmHWRNoJRZ+UMy2crh5voT05qUkCWUbVJwxcLC5OEqNDFYdGg
2z60SwMX2saiDq4LmaAkICPrs1M1Dml87AhwH9ZUfNr4YacvQflLcwfaiBgMSy93NnLqQwJUh2jw
7SuX1cuXWH5EuYY/UjLqw3koLPpL/GYgbuHTcaaHAFGXIX6z1l7DhIc1In3ul7GE7RTiKd6HtAEi
LFss70DtmRPKi9sbTMDjtRtDWBgmkE0gkrRjUP3nEMoeXdgUDlWKOSP6XavUqH83WcMvr+HK0IMF
ZOq0+iMqQg+W3ylM585NoGn+9O4M+apjgWh3vUTlPyfMDNtzCEDOZeKU0f62LZh9cAdfUUHyHfSB
wT5FGb5qzwQJGt0Zo5lHH1Wrta4f97PO25SqAnupiQBJtR/2pf0cDqac0cYjaX4NMwWVxygbl+ze
xs5F7p1ztBbQztLrx7BG/PSwpq82CSImbLuGOmlQQelacRVbUb1fO301kiAiX5SD1Mab/OKMKXPN
UpHjYHyN9dGGSCnErznUZiMonCH8gbohraDMYFn5eZTRJFKEINqABvMw+/1YMP69TX/7fZm32XLg
Nc/IdOjjjZHcpk1/TVl4copPjeFb4/x8Ztpu/7FLVP6dcBZi/aLtOiOQzkgBGJTP0vBWW+CyrpQV
KRo+GfDxoo3VpXY6TW6XgdJtD5HyNiXkD8s9W5P0uTmcsedNW9vNB2vCrat0pNaDVUVPTNLk0+hc
e6Ko8UY4uaxuQyPqEQY2eeljpGkG4jaO/tNIPePo7uI+J5+3Er+1BoOQHVXX8Gcg6sxUdyxjnwec
DMybz2bm8wanPcYPy775YrqJy/+UZvMMsyyJd4TueuW1E6MMMuNitra1naSPdbvEP6VhMUuAeT5A
IJ7N5dTXYQEJnRN1j3xjM8gnjjGgwTYWKXHIZ5ZzFDHhDa+19fhNE7Vde4NFFSnMzxYTd6mGLAH9
lenxvaSSbziUCrYip9tlqE7mlNOksMThgqQ20Ruzd6eKUs+M7Rvr7QCl9dzMQHY2Ve40xgl29ZLz
4gH5345AM/AeVwLHuqbzLmwoQ8vUlloTgG3wOHD36QODf7aDlrqItF7KgVFoR4nGlMakJ/XOnT6p
78wJTXVx9R3VSX7Ds5ZN+lHntbmAt49wZGyXLqlX5kDS1Rx/BaJVZrtq7AcwenjUazFiksYrm/sM
Y/GsbMpZaiGVELI3vKLpRvfFYqge7mA5oEvSbhGqB/wbSNpejXuisTzMA7J7wb2e0p0BSbfo178r
Kf+jGPyL+v8KBt532bfv+d/+90+bfL6Xf/s3oNU/Sd7/LiAYNg3gFpomYgBKAuf9fxMQhPmvpgCZ
6SJ2y79oVP8QEMS/3pyvNqIjQpiJwfPfBQQDnRzbLIKDqQxsio713xEQDP0v8e4f4p5t8Asgy0Jo
IjagUC0Q3v+j6IjxCeNOe4tFFUXEpj5xcdD2fc2EUtNu0M9W/2N19NjptTsAi9U7v5loE6/xMb0J
e5yvbXSjq+Jnoq0rFO4r6aUP2VQcsdd6hIgzYlGzLaKNWG2S0ktaXX3bMl2OCv+F/9d3nJuEprYh
/1gyig6Xrsdg1doOYOIZPt2BDsP6oA/1/Bqpur9rlMwe4cWpO0ss+DCcCui3lsL9XRsYulW9Wi9h
HC+v85jaHg6cL3MRfMdOGbCeIQ7tSV7LMx2O1JoKvpZtpaStIy/Pedn5XZj31zgpsmuihq+UuNTF
zgtm9rk0DkQQ9L3Mu68iCsF5l0V/rfqCykNho7PPhIgYNZYB0t94KJYEmmxfU5eoJR9jcZvb8ZXa
xHdkEVbP2jB9NWi3J3wnOaYlfuVp4ofPN/xyo1FCkySZvYcc+GFHvIA46rIroZlVen/9GVRxWngr
eJ3++i2pL8muugHaeVrqrynhq7K180kOEQDphs6vZmXtS90VfqT16sdMmQ24g9muXgyg6gpqWt8D
oMyuyg2J6IKY9cmKdf5sqx/eVVYnwUJ50DXStqzYQgQ5svSLpGjeS4sY3lM/TjsmwPYFb6O97w1+
3yVswy3ptew6YWdko+GJu6wIFddW49dnudNPw9BxUFysPIO7BxxpT3h43paCLyDQZE+QnmPjqxj4
nhNsc7mxFHgksq28ec1C2LGt7Cy4vbhp7BB4mAtgR/WNsJ3a+UdT5vxEOX2RAsPgpRme0ajqcHtZ
ydfae9fkTy4BwfiyKQAswSAfCbH4Nr1vP46ztD8K9toBxAdnD2Yse5bWL0lg/GKqbLksWmv+IQPF
q+iMl6xX0z2b/+RRIwZ1VXavcLzvRR5ST0I0zzjYTkKVyzA1+RPJQnvL1mFftaTJTqIPkwB3580E
MgjnFY9UCw651a+qX5xtjXmQqbaubyPL5QDOuL3aCdtiu+Jje0GIo8Oxnil8AiYHLt6ljMYY2t80
NU2eZVJb79LBQHOKpCjb7omoaNDevlayV/uShiD6owz6bGxORF9Sv0GQ+6UiC4QDruK41ypfVmt3
7qMawCUSxHdKCzYRezdK4Um4ULYZz25sx+muEw+8Q3M6zDsI55tilSqwzcx6aPRJvtVgqB5TkzbZ
NuLqvcnlEr9HIx+EdbXakwMZALfNMj0ukZ1eeOqHtzbWxLaczYbGSDzfPoyx6NKBFjrS0KLvRIFS
ZHVoZptIWM2WxgkDe08TPrqE+3m0evd+YLQHOvZWSaQ3tMov7nqJ6pk4U0hPFzcKaCaJjmTJshED
XRorCJHuuI91fWogjkVOwD083dpTal16a5BXvQynJ73CxtEQ9fHYuiNifNyAOWHP1nmCw/9R8GN3
y5yrwwAjcbCt7lGwVFLxN87qmFObATPYvViJ1KAB3BjUTfcMeF1O2wmu2VbqodzKEKbPDXN20y25
tOuu8o3EMA8a9DAyrMV0HDXztSL7ch8PQlxSq0peMli4R6PUzI8Oiz40I9pz8L7omCyhDWfHoqPi
auuSND2IWrx0RK/e3NxWb0NtkSkkKo42ED/bSVkx9OodHjgGGqso6AtbaQTZTGXcH9F5w1dlaLGX
QC/ehzik7wcrps62IFm5CQtFSlJmvYeVODsRkNTOFvG/R5h5rkfMiGN9qw8m3AeUnE2HHWhXM24l
1kut8BfAhG8AOlxztHkvY4EZ22L+N9Bpvh/IQeoehmQb2UNL4XHN6ANG3FpvXVoaB9GXBXjPOdvT
4YtsOejthdd/2Ay4cOgmKdJrvCQlx3uneYmmZt1Ys1DHGKvwfRTNGoCn3vEhZ8+/YbAnp3gNFZ/q
wd12GSQiNTckkzIj38ZGg4mtRQ7WK6Nl+GpH7ytmdsQu/FAMk1DrVu0Xbd8r7T1tpfFRmQFErM5a
nOFIRL7RGsZhIOvtt0lPpK8swUNOdKpvwdq5W0WLNDIHH++wHz9Hc6BaFswgFSOYMTV1ymdy4G6X
jwfdou6PKOAMC4dG9VNeUDvdDkt7BuTP2wGMGt9fPUpxipn4nhYjxjsnWgqcgJk1j7FeU4ut7Mkr
9HkB8xxOh1Yfrbd21Ist/ZrTp7ZEDmeA+rkby+TQVnXx0tXu+spp1jkt8J1vHwl5AfBgsAib9Nky
O2B6aEVWzwV2ohwxSTrcZaumDqA6yjtO6+teEs7cGgYBZotoPA0dcOINVIALHJZoQ5t8E2CEt7Ya
1Cdv1Cs+EFxjD+1oHzuuMUdrDN2rAe5kO3PIvmX34gP7XXowYjN90KLoMR+G5RKpyT0Baci+hom2
7wqwCX6f8jlEniPpb0xeLY3iOxJLebYK2OcQPHmKU7PatQNArCLvngoQ7jRFWaG9K25gFRCLhbtx
aL8BE0XYYI9AaJycEqOwXlhpuOFJtY8WP5C5/Nhc0cj1r9Sx7FN3g7bgzPqtLZ150jGz4ygwh3Ln
qqR4yDGf3S0Ri5pVNTeDPPDAVpFqlsSmIq8VFNUY8MDpmGoeZkIXAS1dZ90ym4fEZrzShJBuN7AQ
94rvv1NacT9oc+knVF4+kXW42Vm1KaBa71rH6jWDnnKv6eHot/0IMrCJRi8mjoc5m7GmLM58Vhcv
ws0MCcg8TjYDy6Kui6vdNvedZANICuMZ2LhvFesHJ1iKEWYuiJWr/iBR8Zj2jtzWpN/50JJvFkTQ
vdrOn2Ri0xzTQguu1KwfC1SYDcc0zdPdvsN9FNsnVppyKyYpdiQfoSfX2fixjnPFWGgiOB46SXtd
lZgPWhGa167U8FGbs/uYUAIXdNUEW8mN1x8gkEdsTOOTUF14ZbylXVTpUDSE0LobAUv4RcM+R0Ou
DNKGjh5mYO3eqLR2O2I92saTXHZUx8pdPQ3mp0yccpvHdJxuFzkryri7F4vN7cycpAFctAiC3saA
aR00tDHxqTGU5xRW4y9Lqb84c2F9LmLOdyUHX0/ZHaAKuBn+AncrGBYEs8Sx552sZkSI0bFvDvgC
/XYGPaKoRR74SB+l6s/xOklvHOjE7JjkH1NUsoAu1HNuojM3JAMCd+xKoEGsEw6wuBeJQTRtjWm7
0gWy7W1TO1hFT7+Omhl/Y7jbOrllemkuW0KkXEEtbXoA1pLuJNIKt1TzxqexM2rfWOIoJFj3Vakt
u9XEhTdiy/OAJfJBi8fkBOOLMaE5DXtH9E5QL7Sha2ajfy1xZgWYwW83Z5ge/E0hntZhPSncpPcz
h4Iya5rPyCpgYCXtn84lA2+C63xYOa8EUDjMu2oxOQ2PTDpVfNVQozxB9nsDmEp/WnRxBSETb0oj
orFvWJyAjQGP+2Ib43Z0te4T26D5O2d3+wzjxT2U9cjTVemrOJRcy8UO+ELNOp5p8oyVFYyVUMqB
HzQO08kFeHGwzVze84mtD2I11dmpW+YujeiTX7rdZXeU0wO4GcMeiN6i5mdCTxT2AX/1a1o19i49
BvdDR1mhqEYqrRmLnBynWPG714mFhZqk7WYYRfOozLZ8KDCK/xYSgISnKysMJnljdrGrwO8yaYW5
v8W2Hwc+opRZVTL8UFD+9pwJu1eFeEcTxg0GpiWd+QIfXl0T1+p3YaqaAAwzqhkWdKYLae0495Nb
63tb03PqESjYfhhjqg420gpnGvDKcTisNyiZtAr7i41iPahkHA2/p9LzntjhGvQVTx6T0yHIm8l+
nWZkYhI1iM46/LVz5ObFoQzd9D6RJbAcY+xoUaSGND3HmTrTdR/7TDnWI92bccx1B+qZnRq3diQ3
f9SA1MI4SXZQVZ1NXBfvFCNHftF148mhW3Rrxz0zZsudNtGYIKJH6tfcJYtHKOiluNFaS3v8avm/
tsi+nBmrhUWaffpuCDNzO2vcTghyd9vGdt6h1qw3Rt2wj6gFAp6s53dj1L9nQyF4p+kqnEdO45HG
YT3kof0aMaV64Cce7bUOnIw0D7/r60IVmGdM2TEarAmxCX+sEzcaQXTkr3lU55kqwDOBw+kjA7Nz
ySlF/xFuLR6ARCd3LtNsf0Ax26wL9KNZ6sWe488DQuOfRUByorE5glpGvzN0tWkL0t064myIjmXT
a9tMmoAVhuZuviHGdC6lfhuZVVBDCruQkMj20CfFK/xT5hb2QvBQQyBURn83ZssXayeAljJ29oVt
7qo2ptsJOE+uua9hWzxn8/JU9KrYUeiReWmyPJcVUdC2uxXFTS8z9Q9o+an5u55uXLIite/lEpYv
2tyEtLrI13UYf0O6Lu8HBYprsUTo4cZZz3VN10czfCW1olauEB9zAUZmJrbmD2hmGwaCgzcVTFdT
ubYvulYVdyl/26HivLtr1vQJieFgxzjgMQVkv/Ik9UYsNFcUBOnPSfuxJPpHeTtLJZp8bmd2STfE
I8zJ9oiruPFmlf3RUA+9XqgnKBg/9E7Bd7oVLs6/q6kad9Y83ReKISw1T8tdGFra0eoditks6ecS
gtgaxvz5JRSXQWhvICdYYLT1jgFFyig3s1luAIa6XWacZUoTTLOa1TGLOE32eq2wWjkIFmadB06U
0vmlCWYxJk3DuLG2eqwvW+BDACyNG6m0H+5g01Wfc2UzLCHHBedQiRWQlAOtwJ3nZy2ynZOzju4f
PJWdPzoq2o45aFLd4Lbvyk+dnes45c7GUDqhseqcqUJdGSGMQcpZGJDI8LMgNB8mmJ4M2QC1gEUx
dmEIRGQe8Ota7h+Se09ra4KAc41zkrgngEA/ECA/ZWTtyiY74gODZMaZIumVi7sxPCUV+yZKzgXc
bJAjA2mgmNNmZmXTi2IL77naJf3ySrvQSXPTFyRUPNj1oj3WYepQ3VP9WCQYh9b4Utp6iDA9+Jng
Jter7DIMNJACWQWg2MXjthfirdHdN6bsqLlGsx9LBS+Zbc7BobWpnO5ICxnGFHDuyaRZTyObZMYD
seFo+TtzmDC1mOeB54IH1wGt0iaBl8C6EIVjvAJ8CJtmFYSmfa3AA22g1mAjTAHV5D0zJceAw9E4
Sc+Vfv3hAb/1gNKhKyo9CIv5tY5U8SBxjgaaWx4dXdYIAPmLLqKgYIYE5tT02bZftd69q4d8Phr6
8I0+hzeyXmCvmp2GO0I+k118K6S2PoBr/V11LcvV1P0SWvNQKfENzPmtcd2PaYl+UmY/I8CHSA7c
xt2fKBcHp+bcbeSGAaYZSi8cwMd16N/jqplOEwNNL67lsAPme4hg8v6ihwdsLtHPa48KyVlRD+/s
okq3Ci8BoxUavELq2YCdWUzN28bds+PVG3h+ZCZzPHTAZfUGw1+utGCsi+PcyaCtzGNBneXG0Kx9
E61fJThc4BJ0lGTNekrD5jcv5lNfxnuMyZfSiedtnI+7QeZsq8MhYZxPbZmGIpC1+f7GHtvB77au
5XBr5rDx703iiSR4hM407rADgXDXdbhLiUsKo37MOJtHePLRPLk25fY9dv6gwtrjjNaBkhWamAfO
lrCIaFgkXxYnrzcvibbEN69H9G7dvDU2PW5OMQWITeGL3dNGZIJaCyf8+eOIbYlz/IO2amc+D6D+
20drTa+UY3XbdVUXM0wPPQNTb3HytzTqHkfAwklYnZTOQdptBr9K15d6jW6IUvIWUYaaAWL3gSpp
0mnZ8mrM8VHPwytOZGprpB7kWTzC+GGUF2Wh5yTDnt5EmCYlPeK6NfwGlHDiPgyWsixoAahEvK9Z
yshKk2SpO5unN46RhKtaxw+65vZ72xrcwZkOer1N4M3TMqN+7Gp4hAKVsKNt5RhHOTMcIEWBCa0g
3TqwCI1rIdqWC3kFkWVMBtAfZWNDy09KVmRSYjPTEcFL2AMAoUgxM/O31Y3ag+M0a4KRoyif7DaO
P8OuEL9Rxsw9gW/j3jW0Yriymajh6IB124guYsY1R0m00q/Cv6I7mmHjgaa51QTnLN/CMIZxZ1Cg
RoShTrvfaRtT6TCn/DdJEh3TbT8FLdYzUI99vSMqwuW7B300FIkzneyOirbDopwwP6S0PtsbBd1v
DspYQE3qKUyCkCudLroh/mS+LUzTbC+T0UTGBQdyd8oKHphtOg1JD0fGwLRS64yu0lox8KKoqIo3
Q18w3wNeGO46YE09rQ2FT0sPk7t2gWjAoa+Kl302t/YDkuCqnxcoZ2iuLYFcL4KpO/tUcj3XeR6h
3LlGexljB9BPFoGQDeqqRmKiFuWGPHL4xLybAyeWk5s7re4DTFoHUHJ6YwU9UfwLqSW1BMs4lbSw
6zi7wTM8CQdPgTcpO1SM1oelOTgTOZyW6phNIfkDnqQ5Re4J96zpAyyu42+ucNYQlLq8MeliqxDd
Bk2X7gGFa7F9qZ02sk41HayhwT/+Kdcbnj/uJkaFpE8zED35hIx+i+V3Ot221vibSWkT3y2Var94
elt3i3xhN/HWDvOYM/usx9OD6ZISQ5jJTabftYkSm7VTCLDRQmnHWUSdWWGRVG1jAEqGgVY9Jytc
bFJY67KfYypx17Kq9E+jzNDR1lmJbj/Qw8FoMJRyfJ5rhHBd7xY3iBLeqb3RW3YbLKqW/ddgFU2t
PRRcbE9kr8vZixLdecUbbPkVqjuRKLmCBc3X8atMy4jIAAKDXxf8ezJKrqZ9vqxkgxxERfnRUGLX
snG57hAAPugUDLHE3HNZgdgmcRhjMnDEllTY6vH0fRg6U6nVb+Q8UeOIJO6WOBM5jEIn+82coFWP
iV5H87nNSyawSUjLBfXmUKmWPm7gPfYgtnkx+aGhAMl1cec6/abOqZh3KoV7eIUjrGG0qGxxSpdk
NbcrW2H8aOS2ca1ptuzwuOtC+ExaKpzrsIq7HV62nA1fI8y47lZc1K/USq3hUwt7YfA1J3pMEwd0
KKYGnf7hYtIQbYyl/TKEqJGUOwYCnEGKtb1QJ4Xhz+i69pcOgq65Xd3z15Vl209dWIxvRbRO9ltp
mbiTMgYrk79UY3YCQ09UdSlqngIo+3R/1Xbq/ppUZrRndKaXwbg9HxNYgHdcYOV6MUehnGCuHNaa
pCLBRBBPF6/UVAJfpxNEbw4AY6LFx1PTeoq35QViKHu+AEi2tem++qWrTr2Pauwv2jRqcl8kkVGj
J8PyJ1ke5fYmGelSSZKmfHCiSPcQywTeV0rgBgPXrapPEXNGmng7xETHQbf1b5eSHRisfddop1W3
8IDlYBh38cDCjoYKuCrGFRWQz3DuuZ0D+VVLV1DuMvUI5iTt+XiZpJHfpi6cswCfrV54bhenwJ7R
b/Ih4OxWouhWfXOHt6LltgX8klLfDKhGi/QozNyPcSZLTG4dJtCKhBbYiHIYoSEMTU/qD0D3HYc9
p/dUbFnfIYZ49IepYifKubyCGKC94iNXQC+9yjCar5jcjrwaWUVlimXE9Y9aI3HVGkrPmNeP6aNL
pVqzk/a6IuUR63wE/UMXSlrIJTsh/9YWR9U6udamCe1qmDR3PJIrRtCj3STzSixFWHBDOsJMt4of
zNGw/Rijw7SBE0w5cBFJLQdsEacavWgthWujvdJnDFMgnw5F4xZkGMtsHfheteZCPp7Ran7myk29
smWhsHGj+Hz+PDeEqKaFojjIdYFIpunWlSNdF2hVX5K8G9IdFArcZ2UcrHHdP7PuS160Pv2mkpa0
4tyFA9vZssUxakEkzPNX0eTnlYNPSztQuEms5WCKufU1mEse8MLRq5q5fODVxNjdLb+0anFwhywP
djXqHn0YyH610XvaID8RVAGXVf0bW215Z6Lox0ts7lJL+zNUq2I4IB56TmBf7cBiQdh807tmEYip
Y/JCFSBoqOk0c4rzx8kK72pLPhVtW+AAcg5mBBIlU0CRFMWxVHpB0LYXElIc2+LKnysbHIE++3HT
ewt3gTaTmyECzhJh7l3rwf292CUgBaG73kp9wY73Tz6vCiMpDpJnOhgbhm1IAlUEbEJjGUNg29rz
2G/1qHTeCLnQXNsIasDTWSc3irm2rhZj2+HxWXlQWRHJLspzW63lJUna5A2T4V+91F1+Vzdl86xG
Rc/GEr0UjZns7KV+dbliTiGprkmjUeIvCkmdkuu4QPR2qD8yFOA+vQlpaUNwrzcZtnZvzaqbxUTM
9zUsjeNaoaX2KAFB36ttTC0HxRX5yR6mB1UUPq2m9+Za77nyHsj0V9vGTE2v07V7TvdEu6sKAETR
PoQhNAIns3W0OUWPNFd38NGxc2GVpW3V1RjlYRGjbfGgO8DrtVhcB50LqVta4E2xcBE9JzbZgHdd
087eldCWn0AfNpu6ng1vChcjQK/UPa6yJxCmWVCCWIR4RTH4xqIjdNN0tyqFeKUCMyE/7EdLbPAe
Rul943Jni9s+iPQ6fSio4YwawfHEWA6RyLewWM1DRUoZWIQ/0aa95x7DkZy2jfzopg5XFDFUr4i9
0zuuTW4BPTBIw0netDrOTqXM/pDJiB9BK/yeyc15fafoqJ0I1dB7g0+9jbbSHXd1sxqHBUsE/bbs
Tnr42Ipp3upE0/YQNtYA0NPw7drhl8hijtQlvPOmQNnMZf2a3Tg2uD2dC7YKbhGE3e/yMtNuiinF
xF10yDU570wd2cVQnH1cYaxfrExUvVtUwbqd9WPoMEXm2X02Out+Ke2DVvbDpneahxbzNiCKEbW2
wDy3M8r4ZRDM0JQ5vSglqPvpoQoSDgeFp1PJbSao5b25vDvzmt2R1ycpkZrf0ig4n8qqvDpiRXV3
Yiq4GcNuw46p2DjPGJWc9N0uMLyhJSPYGQPjRbX0vJ4usBbHfELz+sq1lgPFPDvckNLet5f13De4
1NcZd0C92C+aac/s+BghmCJydNdpcKzwqwWmRIdZ1B7RWPOq2fxDs0gcJK32NGY/FBTdtaX7iZFQ
YzGnVBwMD+eVqGyfqSFlWiUgNAttS0XjbtB77u3acSmse8Plbe8MJz8slaQwMg4fCmP8SNOnykqv
GZH+beOa0E7KE16+iyn70V9S7d6Iam0PmpAbhyw+7JYsfh0xKU/ntz4px4tqVBFoNlUceH0psex9
Kkz2Uh9gEVUvYyX3BAZ2Rd6Lz1Dvf0VJ3L/kuuUjcHFazdxPZY3ztmAVanvrd0vh7hY3+I4YGt0X
4bzjgH1ccqk8luN4Tw7uGtVWfi0ogmeuQby+NyaNuch8jWKGhOGIV25wp21nC8QXCG8JBAFzo6cm
VbbmfDe3+rxpRndnTQz8OhsL7KY31Fkl7n2BO/NqWMnVUvmLEzmHOAUrrNUQH28kKvIP+3AeP9wU
opJbxO620tILkH7u2nb7UvXxsW/xx2f1u+QYmDUaSNau/OyUCEboofQZEdaoMEpfaSHwCHS/RnYT
yKjGENE/uHp16gQBiGTar47rJ2m+l0l/SangOHV6R+8I0zLOQCN9PKnIfWJKR7PAcwDbFXY8Rbl2
SxKPA/ZL7PSBLM3woc3pwKkWbbd25rEfsu90NC5Z1Zzc0STc4ZSpn2oAsvSSz0COCT93dEZ86fwh
5ozzAzfzLe5x9UfSRUvnQpzgfMdszzA19yicptarMKyb9GjsWloXNkw4pkcXB+VhnATXfNHj3BBN
wfxzpOjebwzzzhp6celMdjCDvqmQ5AUO6MUT/V9AL3gw0L3sv6O+hr+4X0RXyaPH+HU3+uKaXITL
g4jDK1dL7TrlWecrZl1uxi+WT0h0NZvNOqrHXGWvDgd/YLM0U+BdBUtFlQiZ/w2o9QdzbQDGmB7T
YX5HeByaB4iTW14ZBrMT45MEznI1WzzW0ra1+wGgiiRCgEiZ1dTbq+auLBznjpoGaomy6QGnbrCi
6nOrgGWhZ4MZDOFIZSiY1GDq5hOGzEsi1Cub3IliZSgtt2bVJNdN/DiCKqKq5yGYzOKhl5O8b8aC
HjRYFBTqhHdpJLa4n/dcU1BZxybIwjqIGxqx5vrDoKaTiG0vPL26eWMdGMKqPfT2dKf17R1ejDNY
mUPV56/sSYzeZ5+yi5c6nzArEQNCs+DETSlt6HyZDhABLKS9MWyZ+qnvyZTJmd6k9A6h1T1HKLvH
mCJu6mI5HfrhqMwvS3KiI/Pwk7kLSFs3K3wq1TnD253zAJKLrPLCpRuLkeuz/TiXCfXvrnCq4n9c
loi0h6//9S8KU+N/Hcv03uvvv71+t1/f/+Sr5Gv+HszUDAKYFquvC1BAWI5rYrn8ezJTMxTAAN0F
okVkx2AX/Yex0qY31OLKYChTYIK69Yb+X5QAdkyEVEMQzFRc5gl+/HeMlebNNvkPWyWADkVaFPyp
Yd1UEHgC/2yrjArLmBRsF4p9cDlkJgUp4D9c6zf9KuZxzFb5pyY3wMLZSmNb3865iZtJucNmVLxX
Ij1CPMTIpGkVFZfp7VYEMDe/WnVvvptOZZwGR6dxxkkmB8vAauBeYQDo/ArZL6/pQMWwny1V8YaB
Y7jT8HZBCwa9OxpC7lvham+Em1hL0moJ4sFUH8wUtHezWCixrsW0NbHneMpi1J/n43IAPzr5tNYl
L//hTf3PAAG31+GfXieHWLljSNMFZSogQ/7z6wToMG+yUv4g1RkYCSlw7GA8TYEa2tAzo5z6Nvjj
uF9U2aCCWcOnWlwumrlp497A1TE/aUlKZAhq+/iqWxn5Ps5NLfOr+AzGs86BvepQn/u2RbwUwwC2
nPPt34t9/0toqPGf/R1k402CCQaoWev/ze6PXcS9rvpBaYkfizD8jmW2BHmdsohbmgJ2Un219Wyy
HEcyiMbYenQLDDb9gla/2Lemoj4SHzC7x2Oo+v/D3pks161kWfZX0mKcCIOjx6AmuC17UqIkShMY
JVHoG3dH/201qx+rBb1nmeSVkjRFTmP6GuICcHhzzt5rOyzJ5uWQj9ZZkKTqoqgH59au05wdcpOd
v/4SXoIOVnQs6mQUyhZOB9MBYPvyHSjbLG2OIj9q+AqXuK2cS2oMnLu6wbpcCTPb1y8nXkIh1uuF
wsNTzTvlrfoC+O9zyfEylvRdLP+JIv2DUbgfcF+KndvmHbbPuryIxxGuJhjezQj0dcqnav/6D7B/
fVm4tmFTeoHjew5s4pc/oMr1RAm6eSIJwxS0XtwK+ZbO5fcmrq0fSxlLcxPr4QxZgJvt5GDOJF9S
a9gsmTs/jkLSQqqQt12Wk3Xj1j6QtH4hrmygfEHQ9uynW86kKCeXykD+EJAksSNzzPhooeho+1rS
BUly0sGKNd4+zBef5tFAf4udZ/PIjl/eG3FAE6kHnH/x+s2v5vOXX1y4ohxcMLNI0l1U3y9v3kE0
mqRp980eFKbExvLm8xm164Oa5Ahb08yaPXGOJqSDyRrQ/kwUVuAj6OsSRQg4xZTyyIRelw3X2Mzo
m2mfRmSC9Z9Ip+2uU4/ssf3kBndeoN2PUzqN1/wjRceAYhaTUYPIIlVXAtfG/RQEdzjp/LPX7/GX
Ac1hinGM0z608FGt1vznA4xPpCEr1v3aStrlIBWWXVkY+GIAz0ctGVjR65ezWWpOHqmggmcJpjGx
DuoTDb3MTd+yZ/m1p8P64MaJu8P2U2zrsqtyZJ+h9WgXoX/EGXJBhG47b4pYv7NoaXBsHZiVMFgO
KEWsnDmWpts31Tn6AezaiuJczPCcZFRpb4Dpdj3ZchzXyRHSd/goh3vLtywgVF0y3gt8n1WZrrzI
xreJyq3ZlyvDxo3nIntCO9P/4PsXNxxS8EbnCgjG6w/i16EF08DxHBNWDyqzUxpB5WTONFXLtzFE
Q1Yk9AxmnhbGL5Ve4DSONOvLG5f8zaMP+JRZzIPAM2ksvnzVZI1iPmqnb3A6g7OwIHyJAnOydQlQ
eGvaWkfNi6WK72U1bDBzASJy123F81HFYk1VSOlv5KY8eKqRVIw6XX4WdbwxdUqlBVGquKCDijwt
RlAbod0qv2Sk0V3NDge0N34PIPTT3/NzxJmuZfKrUAu+/D1k0PhBaoVfoSmbn6laVTAUiDG+tXKF
vHgakMiBhuVwnscjGhfDSYDMAmV4sHKP2iQ9k5vJ7ptyK8x+YZhO9RPNK4yzpAbi9fWHmBBu2Sod
+UrVF1ac2Rjt7ZR0YAuZA5esfPXG61x3bScP2abRthpcQmAzDN6XN0UcdiBLw3ssiVdGrkRA0XdT
07NQfOs36Mo6AmWDms0OZDb8zHw+TxM+wUhnjkMlM4ErJpXA5Yo4NL9P+sW/TIVHxxQlc/51ZAv/
Y+UOUFY3FtKK08V6jxhYXxfJ7Dwskz18lE1s3RhGPxBuLI5FLLO7IoVHADYgGFZgDEnECGjwY5C3
3tRHC4LZ5wLbMVSomSZ927kI8NG5gCzvL0XpE/AkEJ1AnXaRZaNPR44qPLsjARhlXf3GE7R+2XmG
tuAAZwIFEQ7EknXYPKcIDcTf6sR6VFZqfnbAWKGISzEmR3TgQIjrelY+/r+puoCAMSGOofYCh7pE
76KSfIu6zZS0CmL00eUn3+rcd5JWNLxV6uKbtgUoRx/V6y/CKeGgaXS6ufs5i/zbWPYP9tbPJtTt
Y/f4H5jJOA9dE7Hwf/7xPntS6vE/Lp+a+un5qefn//b3sUeYEGRwhoUO/Bj2zeus8Pexh1AFThzr
qSPEcMYB57+OPeE/+ZxCjxOR5dBLWfE2f596vH+yQlJsAh9jc5RaT1F/wE87/XjJe8C3BvkG+cL6
8062FpQ62EIuwVlfhuJxrpyGxnLXd18FDKQ3lvjTyY9LsXuBLCZ8C0TXzyX52ShHMZlLKaczFEmc
xQPQkKaLQ+HZ47/9a25/nunw+4v4nOE8npB5ulWyWhSBSzadtcJb8MaAFzZy+acr2M87Wd13bB4w
kzsnDw12Z7DIajzjv+u+U6szj41lo7Uluv76z24Hsp3PsOADFus6H57s873aHNN4bFAnBO56doII
smmLRm//lcsEKLuEiUHRPrmhDiMv4AfKJ3Fn3/cp5zjgw93x9YucbvF4XqSKgF9iqHMvp7SwPKQ5
PI80uCuQ6/3Y2QPFLLI3txgIzbPZbuUbh6TTsbBeMFy9lxQQBOf6k0OLpUOEKr6NUoZE4Q6D18Zo
VbD787viy6aqwcGILfoJf9DvmjHVFVXmDAWp5aKONEfUCQ4ZfrRQqQz+C5dj18QOChaa9wvhro5d
ostY5KiMXBE+LSDhtOra7tN87xHe+u71y/2yY+EZQiQkVoOjPtc89Zounvb6Zqox0Y31F1r42Vec
PklOrwza76bIBCpcoMLF7eQNHqaYeN2iYqpE2ZkQ7b6dYcKqKMHO97kFLOhtqUyDuUBzG986Gmp7
VC5d9klXstLolFLkGE1hDo9FmbnGnZoIbT+WWkvxxms7nffYCzLj2TZ3ZnHcOI0M6UI8B5lc+6Ma
m1s4qqsK3+2RWkr2Rp3h12HP/tq1mMvZ7+EnPvm2Yg8hTjnrY52Q5koWsL/p1Tw8wQvBmdQtqB9e
f2W/uzMuY3KMorZBYM/LzQT8QyBfiTrWma8RPQzzIQim8ViaU3H/+pV+/b64s5De/VoS4HB6Mjkh
fiaAspfkWC4LatnGIEmHLOc/vsg6jbMCsmywKJycFnD/e3MeN0d78o2D40Mmy8ZK7F+/yG+emSt4
XnC2bPiRp1OTZWeG6P3qOHRNixSCmJo8QQGWS1e+cZb/7ZW4gGsK02RSWp/ps0XQReNqG1NzzJFj
XOY0J/bEOLU7wqrtm9fv6Tdvh2MGEFbhMdCZdV9eSc6ogwWqudkyyCKsOFlkqKrfWNN/dzuY4X3X
pkIbCPfkdsjEkKb2i+PIDj8aSTY+pJ1gHal75/ZfuB32J0iYLZ/K18ntjBi4ZDyXR2j286EZ7Wyr
HHqXr19kPX89Py8yK3Anlk1x2uJzPz0veubS0HjMj40PZL0t56vW79urkQ7TO8D583e0Su2Xf+GS
+LzYRdiUtwPr5WtKzcS1MGYe4XqkG4g/9d4cRXX0ALsd57kDlGaQcP/GfVrOr3fKfhTGK3tSli3K
IC8v6/t9lwDLOeDHTYLd4I3mN9I8gWxoPjZkYsV6lurmzorCvu0+22j7vkKg4+wz28iSdx7byuu2
qQk2HtHWwchv1Lk3ISrm1J/XRC5RS4hSfj+eU0fH+wH2UbBLEVBQS1EhaDbZUpC/06nlkP/iq/42
R/4EeoWevH7nZTUJiZ0kjGxbLthJozC2KhD2bjGkj24uavMdIYTGvCHpANeTB+P7xlIi/5G5qDzP
YwxfLhB2oyGCyCBXerC0WW0zhALmQl8JnU2MPgl1AayVeuycg5Y8ko0vMOba1uJjnA/6KtnpCkir
CAus2Aidgmvq/PFnAEExYRJisEjcLOIf0nG1c5gw0z6UveN3BEgWqDfA9CVPBlLAbax7QGqVm/nF
PklAHG0zbACXAe02FG8+RchNU0+9twWIJOUxbGUB4hR9ltokqb8mHPkFfKOETOrxCNV8puy0UDEk
l8Sf803ue5m1IVRhTCGoLc7DgGOY/0QP1Y9Uz8X1mgFd0snr4vdg47Asg3ds93Qz8EsY9SS+O8mA
AxP34vDZTES77IRjTTD9O7QgNanE3425VUBlKo0IrU+r2KClXcoLQjxXDMCIKRP3IbzvYwLUpd6i
BsvrqEY+WG4XZIrA+1Aph2PRfSUqBQkCmDbw6oRYDvf57Dfv0hbTIMX+nK30cWZDCsnHIpeQsITM
Renu51l+ROxW3NECbOwruPTGzkuFaA4qmEqxWTw/OKhW3nsGYKdjMLPytbJrzb10R2+MAFv0Bzr6
Pqoavrh3JKIkRFB3tX1O7k/xERnw8qVMKnEVTFPySYThVOwQG88/gmRYEDxp5gv4+1rfcuf5FMVm
hokwXxAfkHubdNkG+x9Hm9ZXBoTBnIIbg7PTX+c4IcSU1MsS1GHuZY9s1tzvusuIjQpJ88BajMqg
ujBhYn1pMlgCh6TVqzADULBPs7JKHxcCrsTZ0BJB/AHuLk97cb2ZOLWuK7KtQxr7e6LRbWRgHCvR
dXe232xoaqMNSEBM4blOE0TD0jWXK6IKUKLIauaYlNRy2vYggKYthSgD/0OWGNt+SI2PNjnAYhvj
fy+QgUiiShPVzcs+QEf5hZCgjM/J7OlFMbPpXeoL2J8kFpniDp6uQdJC4KlPHpiz5uhNK1tknsvg
Y4k7GrFdOi/OPnSWPt15QxF+nHuTWqgtgayR0WE67cY1CZokSqusPmA4JTS1C4XOaRr1zrTDYFZ9
w8OUvS+zxSXpZuRzh5zqVwB4vMr5QXwFZqNF4zqlpA/YiDQKVzYk8Aju3asC8kMGmwz0KHPr+Jun
M6RPM4UypAhdU5b71tN4oUtrZeP5XoquBL3A9A0tE+IeVMLElanZmmGvxQmSNJm65Qi9pKXdhOKX
PC4bhhJaO5zStt8j+0wtL1JI69Mrz9LdX+vwvwsw/2BX9mxB/aUAc9Usj9VXdupPz8svP/+nv8ov
jvnPwKaWzxbSou9srivhX9UXm7oMHQDSLqm5ibXp+1/VF4OaDQyfgMMqOHR6BDY/4u/6i2F5/wwo
1HEkD22Hgt3/pgDDn1kLf6umm/OpY3Otlwux6eeukbgF1V9TGDgSG/eywmZ2Jz3NlurZo/lNcWTd
I/339uava7GL9lxiOh2yWddNwbPNZwEacNBlO0ZBSN9rE6uA1O9kssH5NfFwYYM7bd+45Mtd6M9L
BjZ7a/qstskbODkjuEVQ5VDcRiAWY7cdCD3Z1SrN3tiG/ubGKPYgEbDRAaAIODmEE6JO6cWdR+TR
YZ2ecZbwNp4ZuP0+teDasjOt0Y6+/jBfbn3/ujPsKXjiLYfO9U/O87OHmZZl67vIW6AnziEpJ3NF
/TXFgxB1IN0Or1/sdzcYogpEqB7yEH9u555dDHOCFBbg/whLeEveT+h+d5pRHqUxtOd9psLwjfe2
vpfnQwU1Oh1xKpMcVHy+n5NTJAMSz2/RAGkbCdDR81ciPduLvnc/6hz3X1V7F6nUu9fv8nSwrBeF
sM0VHa7Jbvjl+KTRNlHfZmnFwYPBvPImlsCmfGOw/HqVteTJ8Z8+Mh9+cHJr9EcqTOclKjzRDteZ
32ZXYOy/vn4rp6PDdjntB5RNrIBOovUztuLZC5vmOlha1RLe5wr1gX3PfFtYXnOmRV8d//hSPqei
VQ3AQfyX+9FOkqf5CBMDDyMIxrJqRjhLpI492CMo6jfe0TpHvBwY7KeZr0zSNujPmCdPb8waWTV4
KOjBE4YG4zT+lLZD/0mx172iwgNz0EOf/cbHdjr+eZxUJ203hMzOoeW04pqQCC9blMlRKbzuLouX
6SIPwvrSbld/KGAG943x/5tBgvHGAtjGQZ0pfv33z99fDmHGrPCYZbEMdmFms6P05+mNz/r3V3FD
D84KoobTzxqDno79ol3oAkoDK79ItiOpmH/+8EITYB2rmGuz1lkv74Vmup8CgYPpAwr20BSucU2L
zD+3Mp90BLQNbxzVf507UIvQDsQtwI2J4OTZzUp7VYNUG0z0cuQpD1FA2iHom/6BGuANpY9u2ynx
RrX3N18cQUbUb6jmoc79KaJ49sZocVsVnqwFg9/sw89xEUXQJDjGxtJ/eP2L++W1rXMU0n+gOjR0
qBm8fKByxaYDwHJw3Nn6ihiT/FADjPzTIQjnj/oNGQY+OgEaPS+vsmCQyR2BuLqYM5jbRmVMBIZ1
4v0f3sw6S5n2OspZoaEUvrwMyJSMNgZmjdmDmsPBK2CFtvSf3gzyHXpgbLhYoAnzWD/wZ28HIRO5
ow76mlDmMHcHtt8amOj29Xv5ZQzwxaLkor/OTAi3/eQqM4WOARYHL8YJjHNVLMst6odpk3s6379+
qV/GwM9L0Z+jfYdiUZwISEyMqTM5gOhm3RTU9ww0zDmbORhYu9cvtE6oLybcNaTdpbTGXOuTp32y
KKoh6JuOgkSEYSgWzOk4+Y8Z6kRjY/nzSGoyeFsiQ6WPwtsgprmPghE8wh/fL4XytWYJzJtXeFrG
5nu1kbz7PuabYUrOiVsNzYNlV23zxv3++g69VWDG7MFGleuc7BiJAq0S5cIwKnGC7NNQ+tHSL5A8
7Na6f/3R/voOqV17DhVFaJ7sG0/2w94CPktVE3D/YWlvfMOpj00BOPaPr4JUcq0qcxXm+vWGnw39
uU48fIyc1fOgBpdUAPwnKCZ947FRtzsZKAFnGCS03BF6P7ytJyuziz1wGXyMDFQRu2mHkL7SO/qH
8jsqpFh9NlaeRxHBDvX7bZe1sYe4VMVOckg0ePn3niKKeW9Rf2L6NFCxRsoCXUFPh9zly6yolu8Q
IGzs9vlcqKc4Lhv6QLGDAXHOtKneEyQ8+PuY1VjtFjAQNSqKRBTq3ARCj4RLpzaM83MdDn4H4EUM
s4t7vEkLJ7xmkk7m4IygyTC7W+Pjhv2ogwQgB+uZHO7cKSb1NOdf4/up614gQgMLHgnkmqShtkWI
zzV3Z/8w26t2qcfQ+tGFC3dAvV5UG8ndtTcxsa3+51SNc3llUmFZIgdJC32YwaMmZs5NFx6LDD/t
7RK6zXw26Xkp7oy1VbQX2pimS/bbM+qQ2u8nN6rh44WHoR4R4kRo2mLW1MJt/F03WZn7rtETnMFU
dwH6/YU8wLuiciFUF1Ys73KxCCQv2cKc6LZ6JCNCs7mK+iIgD7x3tVU/4N1PzPMGGob9wQICiMUL
+GFWPpbUXNJdG9S2HS2JjbxPmG5fbbs6kN1ROYMP0B9JnR8pb1xzWMaAyAy6acUWJ0P2wYQ6sJwF
YWtYW9hMDuxESzXZrT+n3gcUSuV8bJYAb+SgfPsHtPLJxHPQ4uOPSr9RvLVhVuS0ElfWbkCCp3cJ
oM9mU/lpJbZeU5Q1+1D++h1QVdhTRuWNJMZXLomjaQl+JfJ6LDnXRYou7bxuLTyEsre9+9kJ9HxG
1GMN2MNwqjGsdmpISI8GvVwmXb8dJ50SwEi8ChCpxTYnfa3w1qiLMTNcUGVGPqjvWQXeSNlzEG/s
ttRlBAKAg5nDXN0Q0JR5lr2fKnIY3reYorKvs8LgbW/wNQYYz1277Wx9LMgWIVObvBTTopRZSap4
uwQ0+wjugJC24Tt5H2Z3iVuh1E89EP+2BtHQhUuyd2ZbXJtVAJOGZhyEi0FRCcMDOOhvhRnU7iEO
/ew2qEz5w9Cexl3SZJ0BwiH0px7gKonKt1IATQKBDaVg+Lbkcc5b7ZURGmcgsLzhq0ljoj4kPY5h
fM+ygNEB+MXDgJNjJg5zBW+VfDsMsKtPBeHFkJX+ZsE4kdxBHfIhYwHLDK+mLm1p3CRV8z3goxro
4fANf6u0ncIEMySGYQirM9JZ4uT3Y9AOwZmNVdvczXw8uFFSdyBV1E6Si4lIm/IdusVCgCeeUmML
yENaOwBYCWCIVOWA+cI4mCNBi6EF0EKHgtAwWsiHNI+xPTKTsoJNkIN7kBwhLC2vib0bItLEx5mU
kuFA8rR0dgBTGPbaTwEbBQ7O6WNnZaDsO6xfzcbRrQSTkQ8ocmNq508LGahsgNPSSiOyVBxxdPux
Hj+7hSP1WcqJJzxmhqrsCyqviXMLU2b0PnVdnho8q9Dtz7ygDGBkaQrlEeOeNEuCtcNP0u2yK0Au
RrKjVtg8maLXyVXayplPs3MAW+GSaQijSwjRey9VUHJ0MiGW84L68dEZws6PqqJJ75sxB3FZKx/X
ccHnf11M9ag2UGWz+egnDVFKQjsWcUUeB36ouqlwt7VOUbiFfI0Pjb+iAw3M4Xe6V5R8i6k0rou5
kO+Z+H18C3ZgJAfbGpg1oFV2isj6trhvi1VGQJDrpKDjxHj6F1o4LRRgy0x3xHx7mnBe5WIDto0A
pq2btxl6CkR8e0fQpKA6nKv4IWFXw9G9kam4tMPOUNeCKv5Zw3xBwIFwc0IyfCurP3cJBfBd3S/h
Z69k4dxAzR69HzQmUjOiLF93kDlIgQXGl47WVvZBZVx6aA/UNqjL0jtfRgERKxlN4AYs4uTlmF0N
LR9jWDfvzWEAnwQIlEp/CxlbRCKk204dvOmAk/G1QC4kq09vAmzm3bkcEjIwJq91IejN2s7P6DoR
Yp6UZW596HAhgI8Cex+emyzlczSRErREE0Uh9iiwO3Gu1xRudvBT/K9Ma9K88rCd7/vExdLMx0IL
AuKjW2xSv3H8L0NeDiFpWpVZnM+4a9OIN4nuykzhAkXtvHAnY9I3zbbF851vgEO5IFCUkzyg/KCU
Rg8Itn78E0u1tL5dboxxtcomE8rwzQJWYdm0QGmeYCDGaudkczluGFAee/zQJsNhIMoyGjD3yqgZ
ifndd6wBX7JZje9BpzjdpjJI69qUpTJuWqCetKjafMDBgU633Vr5EObnqD0NUrpCA5B/CKMi32Pl
l9Z2AP/kbCk15j9wsuIdp2w/0sroq/lr0Eo9bHL07KRYEhrF3O6RH0wEjNDBFm6a7neWSc39iE8G
vmxmYTIj4V1jBrPG0tow6YYxMzJw0wCLfX1GSK/RE7wtMJ3QjIy9jd9k8x1VvxnWgG5pSSjLaIM9
JtPyAkqKEWw8Tzsf/WUAbF1pwcFUg7nJVz4gCqEVDrqAkW66u3Qh/5vfk7qCrmPuZpGktVAAesFh
tvHLBTCCHgtOnOjrmgeorIJPvl5s8pWk8i2qjtL+nvoKtx9xnpS1oK/CiA1YCfDOV4MkvGZhMdgq
OqblJluK+nFWDiLa1m7E/RCQPEjogSXPFe3XdCPIIiF3s879Hepz7V/bmp4qdMdgCtgglXJDkSSJ
w6hHGIBDSfrAtay5jeUtlGKZ3Mxp2YL7wa7U2Tgoh2G8kKQs2DtyM81s45sAa66KAotEBAEwn95b
C3JX+oqOiyM3J/DiUDhdPhGI7DB2qhTs20XcFWFx0bKX6O7Jm7OqNTvOibNzzyasyo+MVDugARo3
nsxlj7sCF3Yjl6YjcMSmv/ZNEUBFR6iyJCrwULGQetGAFAk9VWvYTvuFbYvVbNWCDAhJxkj6igMr
6JixIOoDqiPPPdK0Am7cllXcYUr3geH0Ndpu1o56mDZkPywPEghuf67KIO24GCBWtp7+fBf0mcTr
2oeCBBIjzYjsjL1+3i5BktEuymzVbtl0IVZLZQ442JM8gh1vxj3vNODYQ+905R0YuwEWsXKXTw38
B0xaiezlNlHKeaeqcTh3icrLNmg9+8skth0ikGbldRvYagYrFB11tRu7GJl6n1j2w8zZluFmhf2K
s+ygOIZmVay8pblLdvx35FT5oNpsmXjfqfV7XtQQpgHoxrTlLWQfP6b4ooB+t5qlEbJZbVybCi0j
Q74muxYPGSXygZoCHW6R5Q8EmTKDGEaM3B+jNXZXW2cDGHCR94+KRX3c9NKwMFzShSeFsIzHTzIP
nIVp2BrxaIjWu9f5UpYw4AV6eqssOg9Mb5WZMCISNexmK1DDca4EsO1ykfW9S7AWTqqB8NA92z7/
1jMTkF12WZJ0a2dp/mCB1Mo3gTtMdhQEZX306jaeuTrNmUj2U/BOjLlRbR3gCmCuzaSCkJLK4ans
Vj5YMrd8hrnMtdr2eQ86LLH97iOpPek3UEmUTBckq2CSPHf8UQdz+8nLcu/oxDF7KUjunJY4CzR6
kxiFvgQGybcKIgcjstnB94qqnCJoRAgJNEyP49DjaHT+xVI7U7Wzkhy0KxDx9BZaXNV+QPJAyAdU
a+BHKfnl/ha/u9hXLl6kvSK2xNtj4Ktq7GYu7Nu8qYF6ALFj1SvmfLnr6zzpopDF9JLgsYSot7w2
Pkgv8c0PbWCBllGqGG4W6di3E3ID+GWpY7zL8jClUW4O3j5M+/5SmriNo84lL4lZrW2+OnXS3A49
R0a22AUQQW15kpZ0TyILr78u7XU5iOOD5fT5dJZ7HDTuqHmMT4ms6x9lO7guND3N6okcyFLbUEz1
44T7wYmcDhBpe4HjeO23grKB/AKYOSvj84ropPg840yqCCGarfizRfKOusOeO+Pb7hwEa/tGEGf2
oXAGIrmQwatA1JupQhZzk9awfUlba00t5abuSKxgemWSjypSoz6MPl/XjlBnF7BcS8rAduxc9yHR
+XDvcBIkGJBDKKE64KACRlI+d5umw9u0nw0xXEwLe/YNPBpOIXysGWPOBJBOFKbldOmTwlnvAB8J
lsdJagInJMFamwaZRM0wNUDntobsNQeehNAZZgyS+zziLfYVQdrdBjq2F++I9GQDvFSW/bHJbPPj
kDN5M9eWJkQ5v4RfUMPF2MkSbFdNTkzFawAZAzEnqb4nfdyEB8wkxUPrYvDYdl1d7ovWyewNVIbw
wZ0AWN9ahTciVCFD222/9hnnuPuyokf2BcrXLHaFMUoYvhM776hAffIBKWlYbJuBHihBdn6XbWO7
GoZ9gkHMuaj83r13PKufDoTbsBVjmpZdeEcmRppf1FDk/K3nF2RhWYM2D9Rj5TcxQ8HdjR55k5Hf
9egWHFFMUMM9wX686Zyk3SjZWtZu0JN7dMelRBXCdlNHhpiW+2Ux+i+JF+K8RxcqHoLZ9a7qmT+y
kVnHSpGN3vBxJKFE822YEs0Pgx/iqiHhcgc9yN4o9CmhRVSHW9K7VJ6UB6kht2BVGepvVTgsTHw0
acnoc0ELbvrO1+d23fTTboalTZZRUIGNxQbXPxpjim5vdBsB8G0OQIPR/SRhmZ1G/07pKmtYpYPp
uha6CndWI42QNV5O7xC5iuKw1CuOBV6UkR2o+tncah/4LcNw9I6+P7rwzAfqzpELZ0teN1kWsuvG
xOeDehTJA19AE28zr20x+7iQu7EaV0iyBva6JFR669YNYtVFBkli2vqLkX9kxzez/0xZQpEquHz7
cvRRkSunrshqJR3TBMMQ9v5m6B31zW8SfCcC2AplHl8UJcF1RCRuGZfMhs0UwgAwQKcn4CHzNSmu
z8ovkuAS/DwzwhzciEv5wZDBchMTWPukKrnU7Ewz1Z2P7TB8Z1wmpCMg+Mx+LKC2JMnmsJrPY5F1
IuqJZqY9PShRHgOFUfEQ4IHINhIxlg2fdTDNL1XlLEVU23khd8rslq9E0TDt9FUqbksy15qzghTR
z7bjKfZMQ6YCSLtYPI34ypiDyarep3Pv8H3Jfs4PY8uOpL8222AGbwRfRmybhYPqN+oGefXFzL0B
3ZUSujvopKVKFcmco/p9wS4OTHA7Wp7xUDpmlr6np+gjl4rbpeA7TV2z1O9Ku3RDXNkT/RYoNRmR
dLE3/hinAunajHiMaZrQzb0i2W5VaHrZJcKu+MkFvfCDvW3/uR3C1Po0xFBDfxA/mIOv9dlBR8Jr
LNLvdJs379M0aeXBKoMuvfc6etUUAWT+qUu6d3UxByDMhk6kANrVBehm9rqggjkVuek2bl3ryHP+
Ao3xUtbqpm6cHyGqmW3a+t/r0po+52Ggd1WQhAfPHwH3s+M0WnEIKvglhRgt51sSOHN68Z8tn1JM
hkkdpcoQ9XbQmXFreDXqIJewW9bI1qFkmBu6+0xVgjBWAlwAWVt6dG/+M2imWClOf5zPIRsCeM5N
ALgq72/I6xTvOZiBdQz6lN3pPAb6tg2B00Tss4oPrxdsfymkkspMQ0SgykQYjib0ZcG2DgeXkekZ
nD9yVBJUKDdTizkRZtP0h7VhzoW0XWghBTQrcAGddBHcyZ6QgI+43I2suErYc2+dDl3W6zd0Wufm
KnRETDredEXQxpy0RTQS/46MSizPjg/zkan7El2L/cZVfrY8nncquEyICBifNoV7XEsnBWiddMqx
OszxIZC/eA8AjH14PDi13MFVn6+zzgmuwfwvBLbg9SXJRSGKDFj2fmC1Yf/z+l3/7jUKkzRvsXY9
Hf/k50DAd4Rh8BrZLYOc7vxwY5gr31oaf/cs/i2/+oe12rT+Z+bH/f/7v6rI5qfn4quf/8vf4isI
HQwHlAIEovFJrXaVv8RXAD94M/Qr1rY+je+VvvB3Frtj/ZNmJP8KrTfSGrG64v7WXtkuf2+1a9MQ
ozAUOM6feN/WYf/f4xUTGvpnz16vzrfHJU9UQ37Ya2Yk4DpFm3+GoXg5lOEFiM+oAlP27Knc/vVH
n9vSPG/9Y6cXQwO13g8jEsffy0ml6LVFjYoFHl9qtbyvck5M57oW2YqIbVhJLCBt4ip1w/yHWlQd
HCr22EiPdR8cTV0ZxANUfMgUyPq4vTMC2QMpgc2mby0JxhW/BwCovUsRwTiTGu3MhSXjDneGP/pX
dlbK5gZTrHXp6qxLruFSZOAtQxACF6lLGioxEBZI54GJft5aHaLKPSJOyiqA6pddIa2l3k4KDMR2
dIn6hTIAkP2AVbC7zWCkij1qSqS0fVtBZCxrWVVHZ3TicoPh94aTN3+pm+oh33ht1X4Oi8CT7OgW
29ggvgEzoIaUR5H32r7NIQDm2NxGN+VIvRBdKfkDm9Eqh2QPRswU28FkcYi6wEyNKyBn5hlGlabf
qm4cs2pDeaKQhxoKcnU5tAg8nW3ZMwfDfPPi7swCJBRvqrl3SdZtM6iPAXUgdUgXFvZIjAaxBjrh
JUaBmdOIdHWffBznfqnPlmZwPnHq42iDXvprklc7IYw7zkAebkN+qQZVRvW2NXZjFq8wU7z9pQOI
y6ayz4ErrreIB4rNEPiHbKRkadQCJqLutixsCFM79xor3rvES9kVxt3H0ADx1k10e4zUekh7/x47
zLvWInaAfn0EjhF0ekj/uS8GgPI5Cvcl3zPizyScvLOw4gSTJZUbaZo3JGKC1c8zeZ55/Xk4U/MZ
JmtvB2R/C7s7NLiwNoZLoqZv3AwozYdhGbcZnj2CqzmGQpiaZH6xmFW2ZTnZ66qhekY6TZ9Bq0Ge
BGSL9zyu5BxTP7E3gDtqDpRMY32sOOpcWZP7zqnR+M5W8phq63z2k6s2KFu06t6wlUsMjbLWe0e6
t8FQbnMaAbDGjOtB9JSl1btZJNfFooxjKazzZeY0SVpqZPpUvotcXYGGhf2W5tupng/+OB+Xub4R
C1dvG++y8YZbAgWf0Nghq1fqXvXDe7s3d25NJhz4MfjfMTkrwwVo0qPhECLRh93Is4vPFjvPzzic
wYT0s+1Czz0yPYi3gco4OY7UdjowNsnyoQqdm7IwkQT6dJbrDo6GCAyPNAPO9qR6SlxS6SdHIbcn
iPxmCMg99amWU+KhEkFPozbC78KAzJ+E07WfyfyQuvpJkzxNOPxA721O36OD3Kpy2ceLoGT8/wk7
j+XGlazdPlFGAAkkzBQg6ClSXqoJQlJVwXuPp7+L/U9un47onh1XRyIIIPf+bNZdar14sWARPNW4
p0mu53JNbpUkYRw7ro9+/WEmgssrFqYuV8vMbYEtwYeZmLfkexWeI/U3SU/HBsU6gO7a7Zx88JTV
f/CLniUIo+f22o8r2EiBim5rEv9do+F5mFCV6+64A9w4lfnwYRnzvjfo7jVL8jsS1X2T5UyqAf04
W2Mg/WypQrFZWuMiXHmyFz40PeAExCN9wB6Sppce6dCGpuObQe7Szq3r2yruWUoQ2cOUiTtwCQzV
rPtBsLsbsf1HN6xtQTTSacmip1rvyTqfKezArgnBS60lrFnrYLBYaQK5l+PIavUNI/s7Lv/Cat1v
tgO8eILPGl5QlasDSFwYhCUduXn9h2B5ZLJSgMIJtWWFCtTMMDUWQN8EGWzyJAYJJiN5XKlGbvvk
RLZEvUuEtTWKhHIM9nQeinG7piugTHGMF+MQhdlJS1neMuqvtDF87LL72trwqEq7eITto08zUfRm
KSpiGaXeIkenkNweqUeYTAc0hbImoqWfw8q+SYS2txAFTkANqAzIxXsxdUii2DG2tpjfuoYA+D5q
9mncBs7UHJaVn2a08AWSmkifMFFaxTmmoZO7y4Bea5dkNXjZXOS7qS//Lnn5VllsBHh3S10jm1qj
ihNDGU3OITQfb40fSnRJvnOkZ5Is7ZfZ0EOXyq3J356BaZRvmmNKpp04zg4SrT7uO6A1aoHf8JPE
+8EetmFUBybIo2+m4SNsw4NVtD+N4kavqLeqkpjqPacJKEQBTnD+xdknL4XmbtghbMRLRKa3CuxA
dlQNItxbSE4IrAIClkOifOCmrwJdm1qd2hW67Ai+FVfNKMh1GGJSNwnS8/Ah892O2Ta3uqPtihkX
EbBF6o4nermPDXEKfuvaf4n75NWgZxnnYgQwnNybkrgspKeX4tikpXZSDr4lsPAMU+sc72WZPEZ5
+2lK41IV+ktvFNzWlb1rUa9PPq3S7yTUG3/YO8VDyXztkbt0senzKOOh9io0BCQsL2Clzbdbxy9y
qsw/CxljG2U1VxvU+jFrFjZ2I9ly+H3TOP/Z17yi3aJZDmRq7UNJmrwK6z2qP4DRsnaCln0Zdljz
Qjv8pgpuPzXqL8nVhi/H2tmjDahvY5FOJyI5jCDT8T94elm8wDO0uwGJqD/kucGF4ksqtfm1tFPW
+DGmHWWa4cfqJ6kWuhoT/bJW+V+oM/pahrr25sV4SKig9QqzG3yVlDiR7oEoSak4Zlu6AFwyMcBw
2xJXVEnsd02TSY0Fi3gW5gV3eINJhuXJbPj9WAlQ/XA52i0y5chtDxqDq+8WySnl3vDKSMOOZqef
ZV8Oh1pTIEm1G2jV+iuqi0fBe4p1wfAmLFcXWSj6opLMPGsGmWpyBs8ezUZsCo6XNc6OTpU8qqq9
OHb5rJzECPQlsu4H4L0wSZpPK7JY0D+NnmqUxs+OtX4CyLG3juYurPKC71JL9iKim1Efi+ERPCo9
mVJc6q52N6TmfEY8EZSlasPZctOF17plk4dbiN9IiX4Ad6oHfU6e1F0CE9qMPNSu62/46bblpJId
fiKiW1frcy2LestiaBNLDRKmF3ztECHG1SDLt1tnqJA1o9qILnssQ4FTxAcoiivyrK/JJEKUN83Z
GotxA7y9HXBHeUK5D3B5PCcLWXRZzylRZLRTzrChfRZtgApPhLmU0HHj70rLA7JPTpi5wWDc7MvK
jOvaute0T17qkUoULb+0MVG2UZ3/ZHBxguh0Vn9L2ySrtie864ZW47Ffi90izY95JezaZsRgkOM1
iEbXm3PtqyfE3avQpvNpKxbK+Xuc5Ktmw3An9nSC7HlxuRELSeOBOZCojbQFk1MbJdeigHuiVRH4
tms+61TM5IKF8qHilwHsbiOGMrNeSE532rmOSXBKC44XR9izP1pT+SeZpJ0d7qSD9DO496dIk9l8
4cUMlJigx4hhrhRVNUmhWTuhh6Ug3hRTyN5EzlV+Ze2avU/pUJHshWeRoxKm2biAYWqMhMY96Bpc
kXQyG8r+qrUG/N5/303+XdF9X4NctLEsylh472Ekd/Tg/9OnRSU5zFUekwtdYHPw0hGyjeTz5VyO
cRjRt7Hcs/lU2P0Pg/J9+fvHSmSTu4eukRtQ0l3wD2VjTWUh8QzUQZl6RU2brAVFblPaN1DPjoMi
VTSuDV4EyyiRcBKS7ZUMjwgbFjJWcSRnz2z+4040ufGRhTLeTia+UM8u+mizZr2Tb5xFVOCb6apO
scZxXRgZbj2xlAYET6u0l6GtQKAjMc7/QwT9n1eVzdYydActsovV5B+i66a0Yzsf7cHvizZ/65Sb
v40a9mXSnZu9IL7tA17A0YL//l3+A4P515dpQFdZJGIivP6PJA+Qz96ItEnzrXTEbkgLt/GKd8Ts
ti05X3TUYWNOIWPJ0SN1fGbLmBfqSO/vl9znnnfF/7i7/l0M/n93F1YB9LgYji1M9v9+d42Rq6AT
aL8buJuhEErnNGeduOBZSG4Yc8WlqfC/ImEQ/0tA/R/7/b9AB8T7ukE8CrjBv/9oPRZUQ6Hl8nNU
kd9j5ODrn8u1hVyU6Z13sFfL2fz3L+Cf9zTOCEU7O7EZKKkR7P7jZ06SHhcbTeVmyNdjYe9L4v6H
6uO//5C75+Efzw4kgGYRAumQvwDgov7x7FBslYRogqjCipuTm1Uv6F3IesqGcYPzM3ye46ndtCks
B8aMals4SbdfcpwGDFf30zCmarTn5YLTvTvOdvzXEsMhjIY8o6opZWwhWvyRcOB4o3fwtUYbv/d3
zsRpzHpnWrgs3dhfO2vbsaqrpXqucnW0E+tWk4hnUauHC/ehb+XemVD+Ydx8sI3EZu3T7/TX4vWj
wylpUA6JWQQ40iLrn2DDmAi84dbH0xuyqsGzZP8TJ9aRDOOYro/wAU9qgtS5vYviB9/q24Mb1QPj
3vxpG86voRh2jWldXFo4fEtfXkF9nuJEPxOXvovncVPH6lVN4dHUUkqqwCgHjSaulWhiZz26VBsj
TKQHzq47L6G/SRg68HwFpj+kf4UYn826vjZZf0Q2+1IYziZve/RdxgYv1onYqMepK7+N5E4CFMON
Vz7SA+YvJ5VfaRLt5JT+gRd8JXN6hFpFqTmDaxOA6tGmcWn6nprZeZsRGg87f4/7Wd/vEzaTbkwV
LapCc/4G5N93I9x/ld8R/S55Qtf7PoGMjF1HaqwLlWDQLVS5ZJsN20qjiLNz1bGFRIgN+aGoE5dy
fLMRgMoeYaOlZZib525rO2TU1xZQgr6nXJH1gF7haOWhTZsHuaTvU5RceNL3Ln3Pk4CAD41LS0US
Wpp2U5LtmjN79RRKVRQYW6ojD2A+OIM8R716CZf0tevylygOzxNwAcxMSg8EqiKuY1Vto7VkgUjL
T4vuBz9K2fstZiPf1uJnprjXqe+aDTBY4yPWoSkZ39qj1YfnauqvvVGSG7dMW+Kl+OLCNv8pK8Pe
tpp+DtNqt8ryZBVDUOGE9uqVnvh4KQ/mah+pQB+9UqZgNhmMbwNS4PZql5smTQuN9TtfjBMEI7Jc
o4PnNPqHcqYwvezTB3qhTmyh9Jh03PFL4WxFbB5Tqz6xEx7dlcdsWOx0C03BAzCu9m5oqaMVkUz2
cZEt16yqiYulYi0cVuCBdOw9bUr3+Rhv7QFRNUA5VSCteDWBpA5mM4hHoJG/qMfW+7L63uf9r8rs
UXQKLOR8zz0pXhRgJlXy2bv9i0U2LEE71rzpuBaaTTtCobi1lkoRzBD7SEzPorT8PqQ5k0mU3PbO
izEgoqmbR0/SreM11WwhHGbY0iQyu2ZBTpYnF7sL9xRwybdlXlH1LcOLS0Us/zrcFMjV3p2aE6gB
2zq3BEv6FbOZp2qinvJ+cgxkp8Opm5u/oVTHwVq/zRkRTKYzATU61J7dmhc3dp+mbngX3fQE50oR
Vrz6dogG0jYAqWqeeIqgzQ8TzvdIoS2J9SQoGrHyZeFeiDdHcuq8aJoRUFVjb+yKLoWQT2CN6qpZ
1AbM0WeHymPQmx0y971eqF0dMsJ2/8dZvK8VhMWgX0NXbaVIzsijv6q6P6KJC6QYNtQP+qLBCk4s
A1XA12FJvotSD5Cc75PcJA9J81uHygOKTKkHyLeaW+0aR/8c1i891t+HtU6pxujNdmfSEBi/d3R2
7/rJJrsRUohFpKK/YhBBNf1LxyMjfrmkCQbb3emF9YdyXzdn00ZcmOsLbUNpsh5CdSfbrKEWXzZ3
tRe20eRbbVo+5zaC9GFKW7BYLrzrJJtI1iddjOVjgxngQUPIt0NvC6/eZW/E+uNSQDv65toQsqiI
Zv8ezUDMf2a/cAawh2fO717oh3UUqAdcfaOo2hSDRQ6EM84UMtMdMB3WLAyDqe1vMZu4LxLD+Duv
QBRHei/BGcMcGGx2tEuVMac7hEBWiYo8FY2ORyAjdaKJ9qrkqD9pWtqFXpHYr0OC5C/tSFrISf2/
lVQRuL7kk57olWeYROLzHSHrpVK5Xi70kCB0zu+teaUNxRs5/RX5f7lDtH2w3ORUjprpiz7kjeqQ
Y7SG7DbECVyI0W+CKRdnZ3Ju/SRNP2Q5IV2A/R9pDL02Q3osiYb0CpsQD2tisIyz9g1V2Eczz4SX
tBldOXZHoqvViKPhNA/dPD1C1p/NBWrXswkP+5FL/9so+mmnhxY1zI0Aiy0oeaFTgjQ2CvLGyp9t
GjS/Ef07WC16IMhx7YF8q+ZTm+r6SOqGg0TREPyZNjPNbRN2d8587Kezy8qHQj6y3V8h7PNTIhIR
bbSovWaadEh4RUtW+6lm9caBtBRZB8DwLR3TnMgBGnW9DEJELLuGU+qytnUDIFWgevRdoXP/daqh
wg7pyvCHmO3SwO5HszGZwZRspa3RC59miToBtU+mQ8R+c22nlvOuQQdIWQblYXqwjvQH0naa/m6n
NHzVJzN/rogbOy66STbNMGDdpvyS/trUzT8Ghwi3pjazl7lb5blLZ/Bj7h2rZZDkVjy4i23Fd2Hy
S0mFxlny2Y4G8jykof2sP+Sls0eSDI3BRoS8JXNOzBMYK1pa0AZxZaq2d46o0OO0l9lBoOasMqT8
CSV3CjTojwsNwbEgEyMR03us2ifdRXEek7VB5ddkPTZNkfs4YdwP0ccGqNK9iQ2nhvkCma36oFnM
3WSJh2KtDmNhPVBPq+3GmVo2LuGpBYYGlS+pIgViP3QMEI43WFX3JIS5Fw1ZjaVaytcsVI+WMVZs
aXSevQ029VrI0sgM4Olv94ymQDOqTW/jxDvbGi+daaQY7xrE5dEMvd52J6zD7VXxftlO9sTRRrgr
wtauKJwA5ZXxOcHp7WWr9GuSLGDLpW10R9TF00H1Yo/abrxJqf70WlRtUvwtZwNfHyMid6iNBwHy
t+PkIuCYGxNCZTsv2luT160JhG8tu5CM99zQTobqf2Gf/9U36gH/wE9LB3M0Tlupp/ZGIPTYCou0
GKwn8XjQzdL8Paq4PIfRuk2plALPVhruBuLnd5FboDMgQJl0EYTu+WmWiCBLQY/2CgWFSSRs6FlF
E5WQNrQxpxEbjKMew8xCcIT2yG9sVd8Qhu6cMOkeS4V4aS30vT3StpLk9QEyQvO4RavTQNvxSEew
7+pDG4hm6ukWy744+Yv9oFHnHDfONqmyrz6K4KrcXFE+Mt26oiYahaqLgrd2NA1/0K8+WVKQEBe2
R0nHxSSnyQdmvqHL+WnITdyIlAQRwJDNqOhbhP9YIHV0FCzppjXAWgUKQcbF6aKVbU4/qntMBeit
iJkqKQaPMoG6uMv2uA3uzR3ot8xkDGbk1B4sAqdg0u6jMiFraljXV0cPX5ucwLB0yPkPyuklD+Hw
DVVx3tI5eBfUMz/orPZe1w3y18QARsyKS7H9lNIqb0UwcmlCJ0HdmOu9TEolt2GC5OxWA9FRPeVe
ppwbKlLjYg/C3IlRaR/gg/0x7KhaLQvbq6WbB33jIHWCEGRnbegJBYGfG4R5rbIPXIWSms9mIXvO
3k+zg/d9WLUf9PoxHg2Ym99J2uU7AT5wJebnMc/N+SErHeNZmxg4mtm51V1ebFVhlr+sqbuMczEi
kY93072Bl8YwOm5U9tq46Rup8gu55OkASGle7VBr/fKuxc+M5Ri1AK7R1P5yrB6ljNa72Akcu7vS
DzT+LbFXbJYRHU062kc8gCi1tPGjzMJoj7ssORe0i2/QZy976oiabUMwO1H2jKtTBNPUySTdmGHl
bKniXL1ijG73dza+HPuh0qr8d1cX86OU6El1uw46FI6gctk5S4pHpms436Lflql4W0v7sRpbLnW9
jVyWp2gh77rsHB/RGwdDtyKjpCVPm9FahmHc72YxON89rfNAhiFTfXUfRHiJH6jrpdlcccglfs6j
+YxBKX8m6nF6s8a+5OkF9B5uo1XRy1j3pdjMdPDi22OMHxaAOTwfObC1HiGdSzgb5RRiFkmDYXR3
zNX1fjWSR0hDylG7q7WSet2mqBXrpwHldA2GstMqioxbG/6i7dy/LaY5NKNl/25OYvSnGcNBEfMy
xbG0XfSEE66qBflMUb7tUtK/JbWp9yTpoI6mYhf1ItlbkDO8Vr5GllWPw/FSSfNEa9kRGOcH3gDL
UZIESWRT/2NxPE8ggZ5l14hQJ7zu8dzeDGmcho5vn5rkZzqLzwYcY+HIFYfExCZOqY2sIa/sqH1o
etneZtM9uXabPZl3k5osGRVCOz+MzXTLrYg6YjavBtyfSin0mX5Ra/Rf91jbqDeaRw0vU1jStCfl
F/FMr0qE6gmam/nJ7KdPW1+kZ+P648Ig+Eun4j0ssA9hIP6sROx4sAHmIUnWF3xW1aMb4b5BPOwE
k3Iqr19Yj3l0DqpzKz+hhmtrEHuFzjluYD4xBALq6Q92xbaWxvGHVjEiohqEl1HpmXy0IhgUc/U0
XBaDV8yqGtj8MrRO0hqNLR48HuZEPkad+xQKLntj/22l3vlUdz7asxUFSaMYfaoh8k1hnzpVPiCw
lTtEblmQa5Qrl0yVq4u0tioOuFYYv1wWodSI1mNeJ0uA+ys98tyy47a9+4eQx1vB9D2s6t7pWX4Z
nXVqirS9ZZXcFKP91pMAzxrBJAT/e8g746iXcDm6ETk8uO1bs8iaykk7fDKd9JZB6lzGqKDtKKK/
yKC0ZRSD2kUZJQATmCWNXe5qnxpMXFUXUyNmhZTaL/W6lQV1RF1b5vtokMs+HKNnqAThmT2gN8MH
xXlWTwlZKh4xXh0GMRYf5NtHTFp0MS3C4POWLPmUqHU1ytpeG5/7pkXIEFH6QEzdy6hSKOlspU5R
L5KgvrdmpBNuusbs3lDIzvvBGayjy9brVR1Zgy3liH5chntZJd/mWs6/q4kleCqVe5yz9VtrpXN0
q4WMm/SzaUzQH7v+LIz2tmp1GfSRJQ52gT8lIw93U2T1CxKXPyF1wORvmWVQFsYX5cClXzt0RM0Q
0l082YGTIh+Yu8Zf6+QYd4305Bzd8qRE9p/xNfVCbIlOfCB7g/fafSgwx2dnHq5coWQzWgVupmHf
DZArsbJOhowXX1EKumt4FYPyXtMxrBioa/cKKvpLWxD7rqbzCsjxF3IPv1xVHTRp3mJ9NPcySz4w
+1k79l4RJEOLhaMgjX1W0tpNU35bohSKI1+dvVvEnFEJrKOhNd91B0RNFBt2BpwWnWnegIXRpdfZ
tSNvxkvRGiLqVd+KHLuP3Dbjw2ph523q+imjGpgeTw4bfdBOZYHJ5l6EFrczjUKTXv5Gxi53PX8E
ffvHIHk4o8k+k1TpXPJ6fs5igO3GYVsfuvpBzia/CRHYm1jWr02jvWLSvBEr6M1JZfCLyHkTKkHy
nSlfdJVcB5qMcCTmj3DMvxRmv3vo/ak2aLqZDKKz2yE56XOPA8PK8pYHRsa+mvWrqrPfEZlo1Hzh
8syMmrsHzrpoNJQ+iQGiO7qzh8uFrcZRLALTaPq8kINl5URZWpdENf6Zl4fLuVvq17jJn1cbUQIB
ES/dmL9XZrznKirsVfzFkt/muqTUNz+4DVutLe4oYjtnmwXxBPeIO28aYyjoHoU91nsRqKZ+Zvh9
zZceA1aH5TrJoaXq9pQ20cXQpv2AV3gf4tr0Ym24haF+Iqfi4rjdU5nmtdd26s1E0EMjR1ywIxXv
5MyArOZXuiNfbROuqE7GLZnphznMv0xnfk1TbWdhxcUqWXxYbZ6+/cucM43aNubCnIHm6eTDgAq0
mTH+9el5HkoUFHqMvqs16fZU5k9DMTN1kemWdMIbFev83PFDMZx2acZqUaQapaqVLxur8oU0wc5A
kma1g6O+WhGCg6FDuBJh1jbnr7Gt9osYmTrSutpOuYsHR4BvVrX2PNbxWxOvf3i4zZNZ5ekGyicP
orAJMiLBQDGdxywfn23uXFeH2J1sfdw6Y78nqPFqzUyTQrV4jWaxjQQAPrMX5Dl7/Bad/A3aOGET
WtE4C+e2mEUDtJRXW+jJoOit7MNN5eQ1Rl5tJl5B8Qzl7VB/gjy8aIJFINyGsf/Ko+6MUm7cFXmy
rTHkUew2xZtyHm+NRTBg3qkHEIOnyVEfjYtw7i5V5+nCDu9uVqvY5nRe7quEP0go45Hv2GBsJhqm
yjMGR7Ntf6m5/cljV+3YrwCCMwoWKFQFhskNSe1tXCrk67yKN9KYM8Z8Deu2Dpge4g0UYXhdVH5e
tPEMv3SJGiApoyU81NNwKNlqeZ1mljAjHz5JUsggpYwd5c5HBHSpp60chJXOME/SIplXTvwQr6OL
Es76cgZ94ejgxxZhHQbOMD3qSknvHjDmqZwCMsQBx8yd3rQqeqnwuhKvUpwtjXTcRMtezMUMuSFI
0GY9xgEVKh+qEzh0ukRa81BPzkMdGietEsYmzpMcBdz402NHx6CUP8elBhAK6baODgNTMx4mc0XE
3jFDxRCuY4gJJseqvlkr7a03OdVjRzKty6T3p6U5FobMN+ME7C+cTGwiohrwRKIsMCFViU31Nbfb
zwJhB5KLR7lWhFZA11w0o3xeGuq7Pfb/faSzDBgJllttlSoInZlnKvfJdfkiNLr/0Cil5qQqeKEZ
t4iSRm/pCIftTE46L5MJ9aNz+HtsURrQuFZ8z4UuLnZPHOqguYE+heTeaQbAJyGlOjkVXuMOp+oe
Yz42pEHPneae4io3dlRD1/7UJtcu1YDEQtJX+aQiWOzhpQsF90o+CER7tb4VrSALQSdwgruVkAfL
2iydjaUidtDREWBQvyFL7V4snH+3JdfCG3h6FdRtOczn0EKvoON8MmiLdmYvHu05Ojl0C6fGhwtp
R+9oCgDDXO/YxsaS5TUtYIjJErDPIuZkZ1X0KpPZW9PJbCXdNKFmqFBs2n36pELw46Ywv/LUWfYj
ZoM9o98GNfxHOYc/HZaSQ6PUK66VxEMGdQ/CzX9nRZT4cbtSIWVNnysZUt4aw/Y4atlQaf42dPl4
aAYI3Hjow0Bl1icA5RQ0bn/CwEuVSTmroFzwN5jkaWy0RQ89My5/+rxGDdk7T9NEySonHCe7lh97
qzK2Qyy36IPKTSLSv27Y8soTmGYtvdd3Lr5gr0zHbxihA4YWrq2VvFf9uHdXtDarqm59H/G0W/rK
wI6ySXX650rBdWC71Z+pCP9MIrYDc61OEy3T5zyKt9ZqnM1x/FrDHN8FebRJ7CB11Srdb6uC4NgV
rLMIrQJvfUwrvbpL6qjwnYzuqREoP5ETtP5Y6SQQ5JqzTcuROEdmF86S7FjP9C4v/Y1H+xHfWfwk
J8PdRcZCH6ZmjxCwIh+/aU0tNkKXVxUn6UWpZr6/FZBWAmU8mVX3e2GbBv3Lmq7aDA1P3C6dKyKi
LSuJO59rI4udGnFGB/xQDoFxzFuWXCNOTkLrtQ0pg2kQ3rHrWO/YWbN638j6oVwxTypynIO1adHN
5VjJesu4NfVAe7NSh7G08RExhoPyrFsAuwbkL1HF1sDlS90Yojyd5dZmLdwMYgkkScq9Nb6PwvrG
zg2JaFf44Sv3VTZYjBz3WYCb59ErCAQWjyJ/WNC2bgYc9Xve9BnySHM/IzZDBiUYZmOz6nmtZwBl
cmUYTHUaEleBV3ltDr1bg2cUnyp0d4DgMRR3fimViUU/sZVni/5QrAjD3HBGYz3t4MdeWoNtJVsl
d+r45k7lZbRYLSyWJSAL3In+0im7R4EUvYfx+DFOK8scoCfJIdpWX91X4LDnSadmqMYwDOwGZOsG
c1nu+pihMup+FTEV7SuIVRBOdrnB/4D73Vn8Jqze0IcE/VgeSLe/DKP2MxvyCT7wXBuhBGToENRi
9iW0YXwokfS49rqhBjUY6rbyVJU95QUx3FmPsJHf+C9i1QctjbsdbYSP2TTRhW5lSCuLmZpcM+c5
NODynBMPERnaKTNalo1fRoE5Kx71jTGXh7AxoNtmoKd6vBnxr8IgkRx05ihKN3BEvuE3e4dlfgm7
PxNhPNSR3WJxpzh/orTn7HJBD0USk55ufmCaearsBsqNfG0O6VMEdNrJ7shauR/m9pe+rkHVrQGW
KkCkfrvyCsD6DXLY95cMGzDRHtcZfIC75sDislN18steu9qTyDcOWK32vdIRRs6HWDcPJM/EOze2
n9cZqVEnq1NPENG2Af5mh1xRQiTpnzyM/pLy8BcU9YYV7spU/p4l+UknBnljC+Mt0nLknHY4INwy
md1XgU7ExuR0dmwL4axi5DPl9JoWyyNTGJXbsb5l5Ti55A6bFEnyHFeVtU0ny+HCgPn6RDJepZkM
F71fANiKcfxspMVaMAzNk4rq8Nl0eBhp5qMWA1/jMatbaPmexvnEqLE2pzCt8ezAsAp7yINc9Nbf
LpfRqxtRsU1sPGXIsu/9ctCopAm10ufdZwQSjFgm9HNjHESZVryt7YAUYdKwGxrk0GxKrM8bSfAT
Fvpa29x3+MSJQz8M7Z8wmprnircrxGdsEaKTY8z0sXoMwbiqAKk+Hzet8ZrG66Fvx4lbUtnUPyJI
wTdLSoaf4/bbGab2C6iUbAZGeIcT9rrauHbtWtN3THY/XW67V8eoP1YTCkcLk4c+7kqPw5SYHNdJ
t1o/BBF+9qckkmpjLNZ5RWOA9iFYoHp600bfXLf1c9JQnx7FBU+eOWHdRnps1OK3rBNnU1ohYSsd
yrCZJteHuNYxtzruDlnyTpvXMbDlGqNiJYmAlelhjMwXO4wfCWa8RO36A4ypAr1qRLCasc0nJjWc
sAL+hB39HpCRb0RnR4clllcrjd7sxTzkbv3c1QrD4+CTB3V/TWrFV1mwM2fdSc5avst5P3no2BOv
Ntt14+buDxMKngusrwhand9RLsLvFD944JaSCsqGdF4oaUHBhmPRlYJ0uQ7Ayh7NfOFXiPryRCLM
PtcEDeBLfMZv0BB5Uu9Ehag1Da1sH/eYOipWQqg854OEr9fVqq/aYk/+LGc+1DBDO1pUnVezzsUi
ZgIjJFJcl2qWiUJpJdkzVveRGWFDrTYh+rHxXBCIBGExbiJRvkdl99NkBUNbBR9on4uVAslIkVyT
8cya/Q0TrQzs3MY8kA8BLaLQERbi/Si1Ws9RkJxMo6e0xlhhRItNNExRBZrZHlcxBfFabnVCYgN0
C0xgq7tuSe0/LI5RBHzvx3RpmkNLsgSfVzy0Y3oUpvGOm9DadMLVtkkX3VZjGPGBpp9t0r9Wk70c
+o6YqNpJIz8eiASoVf9kZ+XWzePKzztUAQOBHxBAmDRrAkEUmAlEn1l4a4jaYBibk6YPH2i7udX4
3xBwxMfbOHre+pNZrDQLpvYppemjHkrLQykaPuuOjbilXT9Q0gw+k/ctzfXtlFkhWh5z/q0N4n3p
Bn7jgdon8hRQZYTwaixV8Y6r0ab4zNOP2dT+xLBsz+ZYYiIoSRYQmVwh5BOIwpkJv+T6akTLU5jg
IkjFjbxk6y2JI+NJor8nKL5TnDYQ136LXJ7GT7KMec29Tm18VqtNJFbH9F05b13RDl7dsrQS9wF/
jjvca8AxMOsuwwbQ85BXsURf1RwtsVqHhZltM2vFC7svuWcWYfFuLnfdgvLILpXQfYRFQ+q3Q5mz
4ncxSTXDWGso1wTdAzsEkJKgBD5TdOK7X91tUtuIiEMEk+WnnteI2aZGX5b/R92Z7caNpNv6VQ76
noUggwySwO59kbNS82jZN4QsS5znKcinPx9djQM77W3tujxAo9BVlsVMkjH9/1rfOh9sN6S66oEG
Pc+ipdol+rTfSOTli6wjb6xrKxMOkY6QpJptMWs2U0ZoQweqexE/aIsC5RYnbjcc6fD77tZ0CrKd
B+FLhoukL57iPYo2bISmF9dyp3LblfAutqbi1LR1CBLnPZhUT9c0LNPrITXyt6FnV2PUFRM3wh7f
vYgdd2q3LlvGxd6SMhSJwgBjNARJ8qZinRRPhWZ8Y3QgOWDTmXHfv+VZy3IPRNw50A2dm0/QJ9YZ
gPoniqPc97Dvln+GHSrHQsKBpP7ssGMqatOQB537Rrmm9vfN7qVFBwdwE4tuX5KYXub5hY68oTnS
FCpWnRlO/uewKfhcWg0zvxRh+dfa7JLpdbSGwXvViE6eopHYgy3p6oDUODKowxzWY3E3jGZpb8DF
pJfSHNxpbSZZudf4GqZLKE2ZvfFQURd7aHSy3iK/xXiRhzUyDY/zUro2Gywz9445dHsrcPtmB5DC
Sw6sm5r7Posx2KWNmtwbOLq+f57Owus/s9/Db98ipizXQcakuQJeOhrPSRtXAqDTzNk1gkIiKDZE
FOGMduZQ0cwZ3y5Gzr61A2nBMvGqgH1ZI+d9OGXo5+lamg+2G/jxFjeFOe+HrDBIChjaPr6slGtE
Z34/Qpfx8Nzl36jJRHofUZtBXZSons1tNPaVpBpLBnRwTDpsLWtNeCfNVtxK+X1rKMW2ij6xvi1z
WAxHOrF5sclqWOPHEHiOdTm6mNKojdDwCCograu0kQYJZpPgHKXNcXililWMbLbgS11yRmQ/L0Sa
ULcWqSXuTDU5z13YjNNW1j0CBdkm/iLpM7LiKoPHsIOu2NAMjVrgXw14cVIfEGoeRQ97i9ZtNgUT
FUkSMVeePVjoUizOF9a1iXx8uFPZrOxDG8Y8mWSAfU7b2SvdCzcLkYQgfW3W3EqLo7+upmGDDbf0
6G9liXEdA+k1LlIIlvyuxp3OS1HM1pljQM26mlXG8sGEjhLZN8thJBgH3/1aDC3FVSMaNI6KEjne
GvVgdG+nM2UYkarqsWjCyKFdls3lZS0q7zxB07PElvSsmCB5DjQWxgvk8ZcJkEYP1o2ByGQwhu42
r/I2gmJWkPPbOlP3OBulfaU9BPLbRHhVvO/Cdsb3UFoFtVJOntUOjs7CSlnalZ5GqgjTpE5XmiDo
ZONFRcE2yAmXOAmtzPwr4hDza0wmPPsSbPEoMNlRGRtbdo79VDmDaHa4t/3q0kqTWEOi5MyGJp47
c5MzjS0lyOpdFu1c7IvYY5IcifPi4IdyVp55rbI+GQ6WgVU8u5gpolFzTg1br0/OUJByaE+sPIPN
lXSDc6i8GAtBDxHwzlHRQxprVLDawsg1khI7WghKVD6+h1w3vSK3ldJCEWWcVkBTDcFZHtGqwgZp
P7TUOmqUWSmiBquajBkXQow0kxJm9Orq2oNCkMTgqArTe8nTrLrRg9/eONCbWMqshI4c9SvqSzqc
Ht1EM4z9Nu2saw3nYFzT5MrOIHJ4HLQTu3styYITq0b3mXU5IO872FmOI2YGY4/lzMm7I5uFlG5M
K5g4AfSmxz5q0pGNmkSwxZbZaNcI0um72rHF/ZVCM22a6KgwFHyXl6sY1TuEomTvgUmi79Es6vEp
0P2GglR9hZyU6ZG2ymPXtdhLpNWqbVvWaX0gzIXHgn5zebheZzwQLY8MOJFSHoCoRBcdBd8b5Jjt
hhhYwl1MxAf1rnNz88Ga/H7gw4oYP4iRnbXBON33UWneTNKiWF7VVCrXjSjyjZfFVXhWmpJhOVAB
BA9ZU2Lbq75gVqvzcLhGg1U+o69l+qCqBHDMn+12whY5R91mHkPmRk5PQUWxYpJv2DzAx8gmttcd
1MZhkwST4RPTh266j2nlUespml0lVHnREPULggia3lluquFZgSjj0OuYrEGNprBcliWLbenxnCD5
j18aVSb5Wtm5B0qL/QW5iK3ZXsINE1+RNLHnrwzwSoSNhtdoavhrNjMEthItQIkU7IojVKaDeM+R
Gq/9GA83PAYTSyyJvh7wh5l65papRTe7uMCntZowMoKX6v1BbauCPchRQA/EBMlogLPXGi8ZEQ2f
kQ15G+WN+gZPsedt2N9nT7QLs2kLWxCFpzACluLRC9Gq9Ir52xSkqm+qtvTeRVt1V4OPN4ttb3XV
+S2LpjSJUsW9kHufh1JXD8Tz9Jexi0m4qXkR1lgBeJdyK8MmGoetum8LhcgTwR9+OXvyXoI5Js54
MPhZssZ6yNWcsqINUQYpXZfAiO78pgIT6LRu9hBE7QXcsbaDzwiLct12+qHopujZb+sGHamb2yhM
0igrXlropbfaEOKrk6E2yIaePBVl1tB0HfzRRmpyiAJCQc0n6/M7OicI64RRyQ1qJlGugAoNZwAl
1XtcVWyiJsGOpMtHa0fAXPaEHDXC8ONEIU9mRpKTi0HIzWhq577P6tY4gI0arqi9AP0Zq5pvJKPx
jlPuAzg+wAxs3HN/1TlT8jA1QfHWD9lL71LpVfaQz6jD7tjshzcWK9GtR88wPU/cJj9n0oVGqyIf
62ujSBOjK4qyJEi20q2jmzoiyVmWpb9JMzeBg9sZ3dUcZz1OzMiMXuPQD9CL2G35GGcxx8oZTc+a
Nl+K5XbwWFPMublFIuF942uHt7YMEBZ1YWlcQOsVjwSLxq8lShODAmDve7uBljAtPirSNqqysj+L
PUrm7ASMeBeF1HVRDkKJWyfZgjyy5OKCzZqJUiJhCs1VwmECajLaZ73PKGowoL67E2avH/q9lGzL
YcGbN5aaeS/Z6fHem6RMKAShebKWXka7YWr90DoaXeG805xHyxZmCQV9gWn47783xD6NW5wX9QYl
xXw++JX/pQe884oAnnmeolx1F0W93+BElw2lE7RG4HQEc0ZMTDyzaAHzFoSrG+1lIJHZtOj6aS3V
LD4lqzNaI4cfE8t4ysKiRHpp4ae1BJ39sR0oGSJtRG8Fh2kVBprNdtSGPb+dCgFeWDChyFCSJP3a
IKbZOGbinItaMesOduZPq4hy2BGABzK3DqXWq54G2e663gE4nM8yf+NQEVwSqQjDMdawQEM33ZDl
0K/ZMtAGdGcKjUTtpITLwdNfjt/sl2tawkWyz324VStoharYYoDMvo4FZ/YNPQUMPBMY2R2YTgP4
X+wrqL2jpVYyNNXTyEBmKjNhJuKNdcmu4pAQ6fvWci3ad7JokI7WZr3xRzFY37rvN6uDdDQ/UUPJ
nhaYbIfeaUIsCMRdU3INcD8VMxw0Tkf2RgGeoxadcUc6k5IW/9cDZiRnYyNGL14XZJXdNCKeyGZD
B136az4bxv40LzFw5UlY+I/KC8M9vm773ippmmr41U+Rkmwsc3ZcYpVwjnu2QbfhILQ9FEuqi26j
Vs9XKKus23FWYbMRXbGo1LFpxrcKSSwlfEcA44V+y/aomaLo1oWkKI+yy+ddXzfVc0a/6AmM1gYQ
Q/PYlKiSG69Ov5lzHbIao5qmrqsuZ7Nktx6LVhXYsxqLv63wxNY42LNdAcWAChnwT5cWQsb4gTPE
j5cl3cBVOZf9nZlPzRFlYXxFh/PVBLHRrwmyI8wgHMBbPJVWOqntGNQ80CxPWUfSprNsdJKR0Wz/
Xv1HKJB7ooyWoRUjat9U9qRviCgDcu0FDW/4QHVlOLdD3tKVrx1Ok+53g5m/LDWXRWu0cpfzpjQr
PP4Ul7//AurfjIgSGyxygwQo+I0C2+htYOQylFTvsEiNVsl/sbVm4KcpUFVaX9IUa63KyOjWaLLE
13R5V1DW4yV0hJh2nZoT61K5vp1edoCt8K2YtnPu9J2vjk42cIPSoOaX4K9kgRrhCqUH2WS1vwXV
4SDJmHtOxVY3DumhijQ///csEJpGoI5e7LRgwry0xpzf2CnGyu8TGNYCd3KoPw2xtw66EaVcH9kB
hZEsxpsXIYtFDEO6bQuoyknncfGHWGa/9oq+tMUB7Sb6ebQK9EvYoVBPS48zeUNERCKrE1j/VD7Z
YKohaXPfv28IWyYf8Zh3c1qdUxiQ+Q3aNDDJXY8ScY0R1SJWEQqNf/AjTEF7Uy06SOjD/n4OCiav
aWZcnJHblz4ZeVwT0hdSH1+1KHt4q9FnvsHX7Sjto+MAxTF0ipjejo3UitRReEUF/DTS/FTMk5xE
lRUX1aTN5NBnXHvVGGkRbSDmN594hxTlzFI7IfBH3VOPChoUKFJRQIL/6Yf3XQthdO3TnTpWcRFj
h1CtwNAMYb8DgG9Ni6wa19FqnqmT7CMzxvS9QhBodY/OUCHOZVtEs6ivFSop3P28OYk7ZE9/P8OG
8nu7y9ow7Q9DkZKMU/PT5Zqzqv9Kh3KQe+o/9IMF9NIbOPUZaQD4jyAKREIgYOk1hqAsChz6V9J3
EEpjFL/lvBC4ezhmAqjomOevUlHaZM6fpnxtzROFVmfsxENYNHZ9r1HmBEdO9bx+dqPpviCISp9a
6fPKx1Rdik3upsEZa9doXaOxCDLOiBEoDEqK0BrZXdPE83td+IdWm/ILu3zvOa2DbeLhPhpM534u
gMkPMZGFox8+hbGlWT6yq2G0MXVIjjyUIABj5+FdmNC9BsDQoVLq3q3G/4xHj9nQcViod53Qn77b
8/4RDeqhzPnffy1/57WspiYmc+G//+unf7uMX5uyLd+7P/7U/q28esnf2tMf+uk3t//9/Y/Dt3IJ
yPvpX7bYzrrptn9rpru3ts/+/hT/+cn/7R/+n7fvv+Vhqt7+/a/Xsi+65bcBwC1+BD8pPK7/Mypq
k8Rfy76LT//Gf0hR8i/bdOGt2faSkmFJXMjjW9v9+1+2+ZfrmpLYWI6qluN64KD+Q4oyrb9cCG28
hDbDRyoTF2TLNaJ//4sAPxIyXCZr/JjK9M1/RIr6GaDmSklKoMmi7fCbyPKwTkhRfkmxmxYX3nlz
DA8A1kh4dXN//8P9uPkVEvXbq3iwHmxsstiiT7yjNQ4efwSRvvJSe7oIsTw9ZWZjfWDINb8bun9A
UaGDgF1E2iD3x7LY0i0e1h8M32zYY2mNkMwhdNioSaJmAtxBEezG63uv3cOmtTeYkxvqGbblrjkK
0i/y7aGDuac4VuLbLh6KaYwVamfHLC+HAGox0hBhD2yJGg2GIHXluI3ZAMLwW4DF6Mh73W5Q0vVn
Nq3b+DDPut+bLl0VZNYdZ0iKTrp0+ShDWxUbASz0Lo4yUZ+HPq3HtTQSdA2VbYe3Qcn6dRD9QNQu
bSdlblWg5avN/sY72Bp5AFYx6tUZcosJUXuKqgBGOQxRNWra/dK5o13lxdei1OJpsiyEmYh608dh
yH2xDbFfXNHn67IdzJS+2BmY/vHAdEGeb8de4Bm09Yi+ovEdDw14MDhMwbMo3TX/QVRbZFCmTbSo
Rv11IAQkeCJiGBWNYzGr7qvUIxAgzvwg2fcoc2AkBHExnMNQwRrTWa5fUHefwrPGGucO2mhu2y92
6fj5RrVdSZ24sXEZJrNdH5jtp5uA9hKgrmakt8YuednnkkxK+APpri8J6MIXsBKgObymeh9yxFX8
SZd9CQcr+xKL3nkd4kG+w2lxis+GG8x06TM9mFvM9BZKR3ZI2PcSo48PhJaM47bzxio5VADgkztf
dZXmiyEJX4U1aBKoNiQDrHJTA5G0TYU/oGsMm0hgSyNY7qzODre2CWR8L/y6widBuZt9a9hDZcLI
AWO4UQFB0Pi6hQshO+mwRKWhOT57uENohjppgWShQioCTni4+OeT9/9uZr6u3or7rnl76y5fqv8f
pmfmk/95et4Cw+5+mpv58b/nZqn+Yub1TEHtxJHQKplm/56bLfsvSAPg222JV9skx/T/zc3SBPCH
LMRDPWUChlwc6v+Zmy3zL1gA+C/JNVMOcCb3n1D8fgEM8Du+owBd2DOsDyezpmdMpdnYKlyPFIQ8
LQ95mR2pM8D9rigntbs6fvjhxnw8T1scAKnFLoBQvjcf/wTaWeWRhxLKBafmeudSlPs8iNd/vsR3
VuYPc/R/rqEcRxDr5P+SvwnDuRtwaeJL2yRnnGWo3qp3eNmHeHWtV298U0xhr83qSGLKRxzPX1CF
LvRdviSKcs9m/ubJ/bg+TJlZZU3ByTFoXqP2GpMO2qrqvII3F4YUrcVVDkw4n94/+M6/XJeQO94y
2Alc3CXP8ufr0u+aolRw3QIydxqUe6Mxr2ABniu5dST76aS6tTJn76kvf77y8or8dLM9CPkmZWAb
JiXC/JMLdyjuw2miFYRoLljpoSlQnVTbbBgeSinHjWuinPzzJX95a7kksG9qngwqz1oYlz/e45gV
A98Pl2yr6Svu2uHoJtRWo964GYT72LANuUPom36w+P/mskudddkVOewyrJPLCo3NoozJkigJLeT0
ZVpf0wC1cKDTszEdOZMe7dE1Xv/8ZU82NqSf2lyVaDKqThxHTx8s8GajTpHOrzPDbiWJNl32iSxw
lIx/vs4pFGO5jsdkYymYrwte9OebqsJMNS2JFtinMqzr5lKqX9FDOR8BBf75UqecD3sBDEhHYadx
FHPiySujwoEAW9LKMBWDrJqvEOetCEP480V+vW/LRXyBkh/QD9PAz9+nIk2hNJFV48CPd3HnBmuY
WsP2zxf57TdxlGWhePalc3rTco0Dph8w1jdRieNn0PCQ5upFJsil//mViIxlJbFd4gxP46fDBLk3
Y5zXANgQ8zYo1GzN4PvgC/3urtmOs1B/oR3/gkbBeerZVgVoOrSiB9dp7rGcfnAJTg+nM4YjaDQz
dgWPRp7eNGOkMSo0T2ZozWYNAcQCPV6XB8T297PIN3RmAelP5oJjMfz00JDQtLaQaN1ZzYBVRHf0
zIi0+yg88Tefi0HG7fWYV3B9n7wxOq7aWQj8Byl2v5AyfTAuZMTg7h8/SYtAVVtaBJNKJU6mkdzA
EtWGkF9mOHwWCUZLywRZygfv/6+rIIG17BNY3jn7gVM6uU4nKrMDV5uupR6/At3TOxwTD2Kx0gok
yFtLlG++W6rPDmICzIIEY62sum+PsSPSizqs44OdaOcMYMEavKB873qJN2sJTJhFL779+a78uow4
OPw8y2csQS8+5VkpN6RGbUOsmqf7TH9zg6tsbd1O8vHPl/m+/v68XHEddr+cE11PMWx/nhZMmCU4
FNAXOIMCuIspaqxzfUU0QGKsCxotNaZI011oO3qkRq2bQ59a/bYxKHpMRlqqrcjqD+beX1cWtoau
by6bPo/C9smjyqvWEvhOWEONcO01U3hDQ/Al7Q5giukWGYdFkvLBIvqbqYvDP/ENUrDH9H+ZhNEt
saogH6ltF04GNf0oLo5B2X0QLXw6qhSbIIYTXnbHNwX1659vOJZv6pc5D7ZC6n7tR/B1+hEt65+f
6+nqdXqV5VP8cCyf05I+MYXGdVqSowU5wF3DWMEvOSCZyZBfffDETu/e6fWWP//hepHw43AgpwtK
wKVtns/1k/lP54nvl5AMBtdht48H6+dLqFL0OC+5hJ9dKBwcYKgwJuQfTRPLu/XjgOAyNlojxgO1
mQUl9/NlrJSUGHibDAgnHC9aaShk0JX+PAAMuBKiaV/atkVMh49W5/qmxfa2omkwfxRyfDoBfP8c
tPndZRzIX76uziYAPd6UoomIiAVFiOwFPfOScFAsimGb4JD/8zvzfUL/5auzEWGW9AVdtJMJnxAF
6QhSRda22+u9jSruFhknElqF0X6O8SEH0J82U4rnopZwHKVh7XQa3aTmoqpJruaiPkj3lopU/dDV
wdWfP99v3jEbOQPzt828AIjh5yfjzDZnIxtciB2M7avhyXRX+i1LYRBo9cFr8NG1lvH1w/tce7Ik
ZoJpcarjJQjrm5r8HabHD77S8s7+csd/+Eond1ygjYnGmZ37GPreRVhUxzQO1qOyryc/vpssRJAd
STFuU2abP9/M30xD1GCWkzN7NfbuJ1ee47RzDNnwmgNrW+lGpeeYcj+a7MxfRhPLikVgPIeh5Wue
Jj2zOIqOcjrbGri5RF3mh4ljH54DgTNA7QjQQTcbHmCvHlHp7WlGfDAxmacHQbbuFng7YfmuTxbH
aYB8aCwZTp7drHUYfnM7+4oUlXtREolGyMu12XQPordIn5UrqwnO/nyTf3mLTq598sZ25QAeux2a
dSNfR6xpsJ+AOXgfvKumdfoWnVzm5GU1q7GsR8oI6xqBnuv2B9eIXzpKLCuFAEvl4TYdprM668+k
ayDyKWgwme2w//OXXd6Yn97l5VNQUQdPCSvSOT1gpG7dirjlUXdpgmRiOMaGsTXM5F6CawhKZOb/
/HrLPOCxPRJUbU5urucGE9oG7PcRzTemjL3G/a14p5SzW3Lq/ny1395kStx8O5/aFQepn2cEsodh
4oU8y3oEhb0YzJ3hFqnysbDrWzNBOqKaamXO7gX5nNaqQjyEMfmjOfp0Z7S8za4NasxyXdem4v7z
p0hjd+zHzsTiHhV2/9C1FnMUSHP32khru3kqZD9W95kty3qns6Fy7v58G36ZNjgIe9TaKN5xPiZ9
4ufrF60GCtqxKaQXe8FdxhGmon9YQVkO2yxAmDwoaFAOPPmOZRLnlHeBolQ6++w4PT2D6Mbr/Dsl
0KIF0wcbv99+pR8ut4yuH6Z6jA5yjsIELK2B9HJO66Me+vs/37ZlBJ6MjZ++0slt054dUWyA3s/K
6qwUOM2xcLdDwGhkTvjgC6Ei+GUscjCWbF4ofWGLcU7HBp58LyKcDb49UbfYTkFlbpwehez7WFvG
C6cB3D8tcZHB1u8CgJucPJ1Vh35AYoUIqgn9Vps4av09vNcLSeX+FIWek13FiVm4R2S4CeaEbnJm
cj1dfYWk03gm6Nk9l4R2pV/atg6ijers8noEpo+YtAqAPiEqoZFKQGt/ILO1ufHcKacy7sXWdSCG
Jn30zXkJBTP7+WLU/p2bJN62dQ33kZSl/Ha0otG7iGFwe4dp9I3Pph+35b4d2/K2EaVcm2arAnx9
A75ehObsSGZvurbhGZ5pcuu2oraC95h19TlE+XFplaZ7lQBpwurQVQc7Td8dp53tMzrGPqaQwcQz
HZI4WW+QIAKJbmyRbhGNhAqENCdEuD2GVe+DAj8FFIL0JaPTtQPxbx0LyrLAsB2xiNkIVn4WlY9H
og2Ki9r3AWqYwuqDswG8wU2KPT+zuuh8JP/tWJvpsMtSHMdW3ahPyETm5uAgCb0QZmHf+jqXG0Ic
74lo6K7quKAfPiOm3qRkKLd9tAvgxQdnZuu768Aqo+04FlF3MMqgHL+2TkaLvevLEVW83W1yQKrX
zdBZN5Abq36bOzlWWZ7oxkSD29+HQWE9Op3GRWzPceVsNC3S/GzwioXMjRiCMBfCWdIcFwM9nZXR
YDGVrYhuxnw6jjZ0zRnSUu2Jek8+NKDiMmvfGwEfnNimS0hehI9WJCyLqb7J9SKsxx0IiFu/I91g
gx+lpOSKqECDXOf7yplArI74hcl6/lblU0QGDL5ZoMz0/ONR4TKCt4o2IpRXdW6lN6ZriFueV3et
41iYl349f3UEVjbBQyN8O0S2R7wE4ox0QU75xbscoFWIxLspl7JSiWImTAAqoMDFB1kL+1Pazl8R
qqnPSSaLC7MdK9Idlg9IysHZUKrqLC7d2QSKZJxZlfVeSbLi16BMSLlNwaeQRwZ4cWVk6WOiIZSr
qjzzBgNBWm/fBdEbTg4kaSKcjGftlNeg+eCiznDRiQF/mCXO5XGeqqNbYSLmh4wDpuDx2CzrvTEH
3nnFj8Ll763r2G+JJS1LgpxRAG8LLcxdYsJ1YKFbt2oyD2PO0T4bzzNdb+dMPGSyRrbGqAvXKM6p
esF6qKWOv6BHQprn5P1aB/WrJEN4W4Mwu/RNcz6yc8J8ywj7Nmo6mmupoJcGzRcYrOfU5cwRhUoR
+s+unlZjkF9nHdEmzjMYgrE3x8eS16O4tbxIl1tvpEVaZHF/iFofoixqmPR+NOjXrIRZW/e9eLdn
UAB4NjYINtEwR59nmEUYxtjGmqLBntuKDY+eWD0qW+ct2K7HNrDjjUkY8JYSOcz9jqmtHuJo1Rv1
rjeU9Uq8nNoh5vHP8pBZgbZtjhXAvGwqextm3Yr0cFjyvvPmDkRywCcuonA3ToRudi0DKCVvxFNE
tQ7ZQlUTi6lYIkNbk9rwFA5k0ijLtDBsLZlASbON8xbOfubx98d5b0fRwSYYr5j9sygnD0j4X5ze
2k1JhjcOLtYco1ks1kPSf9KIEEUSc7lkk5lZ9w02RFtyRjm0ptp2drVVuj9URBJKjZwa6g6AgXYI
NqwDq6EEcXsYKiU/1ahqNziynpnHCK3NxHAUU3jkrIvRRczvinBRG7kqQcgLzEgPV4liWgjJtVzV
c6qrnUmN7SsBGCN7AOva4L042o0N/ziVqt7FiRxRH8ycm4awb1+Rdb56oXNLhgFxjIkC/08LvL6u
bCz+g5GYDW5p7x4RJE4IRP/XSY9zYuWNM/K9Jqjv8CjMPG9Z4RiYLHGDRhK622SnXwm7YCKdgm/I
1HG6lgm0iixQxOxEl6CNLrrIeMK+/bzwjhjvW9GGnxFq3yhZ6K3bYmYmJ/3GSYca470rEaVrZtjC
ADgS1rrmlaKfbJ45tdnkx2bS9i2ZlaAMyBjEvefXUCJclog5Cz51BVxTYoSSbJsX9aiPS6zE3h/C
faAZ4QEJpO82BnaxTWDhR+isi+lGilRDliOYPlR87v3c5u45nC2iUCZvhufT5vZlZltHRl144Xml
sWkWyiR2kS5K8Fl2HgZC03wFxfRJDFpVR1oKNha4MXj1IQbUiCHEvJ8d5yaThDhoJtXNmFZXsSyn
PRvbDVLhDSeGjZdORxK6F/rytitAjMW5DaUyWvdVqw+xa+FT9on+pADYE9mg2H18SqCT2UeRoSS4
g8wo3xqzZpNTkUjFLnYrGgUgJyKxo99jcdmCTF4vyb31VTxcxS1FPYQgSJmxuQPVa5D2UnkhOkDV
d83U9McMhCimPokN0RwxKnphNGVHvJQo/mynDldRrtGBTj7udOwLIAGD2mrOQF0loWyefJ06R3KR
5aoXmF9RDhYks+kQbXBNjWLF+ywQ/7XoAoqJWg57I4WRaT5EYzg/eENf8gWruntELQzVyvNqb8Cs
FcEhDd35AObc3bD7eQ0hjby25Ty0a/x8z0xWL5ShQXzlnU0kjPanW2J/xsMMjuYqMwZwlG0gNEyb
gPASg0xeTHChnrDq+OmYbZoJorBOUHeswFukHByN8lKTcbQpHZk8GthJwF0PBKhnS+Aq2a34FrVw
mvhg1S7x3U3oh0jBa+8L0tlxrwlV8VlVHB1urNYDHQQOyoQ9HPuk6WRO+cnHZ5Qk6rl1K7WRmeFi
4Rk0XhPjzKnqe+2Z5Rf4Bx0glxkTMdZKUnKcRcIRj+MVrszpJipcBMXC/ySTrr6sXAPmQgleR0dO
vner1FrzU+G1qctyiYgnKxchzsocAqytBCkRL1Lkj62DuWxTjxjJJ3CJlx3OvFUShuFzCGqv3wax
xzSa1wdogFGyspz5sz1NwLTBxx9UKA+RV61x3/jVHlMK4p/CH4HOBPo2sIO9O5TnptPVd2UUxktK
NQLByE4POdLci8Ibz7pIoPgjum47z/nnJunPxiJrom2d3uaB91BURGf4gfsJ6iyZRgVJsoj4KQZq
hx439UjDTiGshTO34Txrh3RfsSasmceCqza1cRrNwzXAr3sPyeOG4Dj2hEMKvbTCKXUnzWGAI8Hg
WZVse2HwZPZdUhPXhetNHO2pbM49K2qfs0nfhZl5KwP9CRPdfkTsHR6yjDkm67YOkcPImzArv6Tj
LIdt0EiZo3o2kxuQ8ivm3LNmtgfi9kpIyPBWA3+VInD6OkZF/akLSEdDAC2u6xb36tjO1QOM6XPQ
T3kDnx7CY+wPG0gBe5l27gbtdPo+R2LfB41+rio3z4AFUp+tM/spcggidYT14vbxW57P+iICy1ah
fHeCY+NibAHctMd/IPfElMO2SuMnieZ306R9vsF9RirNkMHgHLPz0Cmda4wI1t5x0p7cPLbg7RRf
hUJcdI21xZ7GYua24309RzUqQg1hyajcDTG7L0uErxoq0IDuQmHvqvA6772jitNt5akd59G1on1t
96Wx7xL2AFktywscQsVhKH2icr2oPSjTK1h7Ufr6hpuEq5FxvzGqeRmA6xKKzaSx6KdWTdaSyuje
pDUkFJ13ez/lSDuSBAx5hm7vcC6hm5MGC2lWaWUR3Ne966SkxiumBt8narJ8j5F4CtcuB5HXPnRx
KTvQOOw6wg4VsPtx4vCrsgCs9wFwljJq73y//FLUU7QdRDjnF3XToJmeBK4/K4jSs6Y3+8u6YmMV
dZ2+9psi3HhOpctd4itCq3sxpMT+CbDOKSVCECfRsK1MtattOj9Y3QCm6qYB/IoW+t2SkXFGlI2/
hdqc2KyTbtRBFmIazf2GWlQdl1trcQTouUsQwrdfi4keZxfEn1Kf3IJkZBc1xfXCcI1giWZNDzjP
DVNcgil+xzLVTwUG4ZVdGlehTt9Lq29uE7UElAMlyGAJsy4eOubNaB0DpJhh1lB52aixLjHM1Vbx
Mo++j4+cIIPwfJitqrjQhQU3js28LPJD6sT+nR8sqgyOlaHe9CZhgWt42Xl68Me+0Xj+wLcugW1a
gxPJifRO19hNuo1f4V9nevZTdYcM2JU7miwQUOJJ+GdOSlpChOoOqAbSNUChBg50chBxsCGnw8S/
iVzUhj25ANOnuMGuuw6dkQ+QGEASaNmE8E49PPKgx9iMFmk5E/Vn62QvOdHpfe5J/S57t3qpFXD2
VUJ8GDsioqIfJ5DR2XbU0/RIRT+V+7qa/LfQSodug8V9yQqQ0Y3bZt29r8L+c285AXBuSoXTxSyL
/8vemSzHjWXZ9lfKag4Z+mZQE3fA+4ZOOsVmAiMlEf1F3379W2BEVomMKOmFvZqU2ZukWWZKgjsc
uPfcc/Zeu2uf+sAOsjUJb/bXRlHKcunrZVn8iKLCueGQAT0nK/Ajnqk9rP5r2Koz2zty1IUfEYz9
tZMC4Z9D1Jc21tPBig6kcZrBKSdA3CDYLShYjLICmIXTHIo8VDZD1d/2Ip+2EsmmfI3qR9UkpCMZ
ooEYkXGsWjDorrRdRs6380AiVNvu6T1j1sFf5qyTxCBnjtKr2QxThKZW4tSkFkaQeOzTvslz6JxG
WKZHBu4vvULIvKQ0LjBiFYCQhEoZtHCXfOuroLqH0xEeimoE3cIYhgWwBU5gkDA/3KNuxKQP3/8q
OXdRVBF/mXPsjllPpmUB34Q9ZMUeV3ThKSeBMdZ/REF5VwHg83emraoHDuLBjo0TyoXOmVVeK/LF
SDgEw1BOBy+rCCbZhJMLQgFLNMczqVZcP1TxURmtPEN87YM/Tna5Eo3idbZGmio3+pRG4Mciwyvk
ca9VD7r1PE7OcqqUiFjGMT8F+GnTS1Wppr/BSdm3pMTxxIFJMfJLIQwy3m+4YP7YqwoU7y5+TmKK
+2CC30Hgmv9QgTowC4hr+7FufVI7MYUTLViuwlh/pb0hLftuhNolKiwNdXSAUtgcMTJKpr3Am7mq
zb4B/+STcikN5N0l0cwqn+QfWL9VXM/G5KPR1OzqmlL5GwmvHLxVv6v2MsHtt5qqlF97tbwv9qBh
qgMmyJR9suBfr0h24nQtNfpB1cCxkT8laqgDspeoyskscS2xkJsO3Awfy94KW7t/hqQ24kNvycOq
ONS0A5xE6VUlN8YUA3SohiAMllecLXO63ZJ8ecgGitd35FxMY1pAdYiWpIDMu87C0lJlQcZktjWc
qSTBrzIziRkaoAr0plEJ58UML6OcadIKDDsw7cyQdqGqPjvTOHyzgjRB1CoVCTxOzQ6XPJAxYQDC
fBGJRItF5LRgKprv5NskUVOtpCENPZV3zu0c/B2ko431KcDVQPtG81H3hDIfmBot9drS0q84dvYJ
iBkbYkbxhC1ja1V+T7Wmt0Pv5QFP/EkalXFRtuG1RFFWeL2l/6h1bZ1Z9UMDr1beZMAPyJ5X4JVZ
zCZPIG3xlrErewnvyZXyM7jFabOCL4kwF60ybj2FhtPUy9rZHuu6WqUSyt6FVmbdcNXNXF/Q6CqX
kWID1qmt2pOD5jqYojBfW0X2D3FiW/Q7ImMJbw64wDTL/RdZzVInVqElfGmL6emYJLWyysNq1+fd
qUOnTZ/N2bVkQp1aWfdETs7viB49cY1m6goilSRDCRB09Rp41EwykgPK/QlPXCDNNBhhHIuywlBK
wfCi+GSpk7yJFsSC1kP3IEFeR+sAsmPYpcMZawyroh0R8dpZ+Vuahml8EfYk3zk+QyDoJBOEBzmV
HvIkDg+DRFjbORHySH3XDP62tctKnfO02hIAmF+1064zavmgoaeyPR+wH+5JZOA4+oLJTbpkiFcg
24h1JWNDXEOojXASzPABp2EsDnWoEtlnJ2mpegFs0P48QgWOYTWO1rgDUHWlcBolzwGF0qA+H/Q3
ORmz3qsTjoKAGwCn0R7dAgtqvvm62V+x7vnfU1IQJWBD6NsNp6TXpyP1Z9Vrzmkci62QcTLHUqOs
Ej7lwcdYKXuAPoONP6GtX/pJk2smFk4VyoBtK95oY97AF1Rj7xcrWtREytwWjRXiXuUnd8K+JIgP
V17z1EcYEcQ3SR9m9JJSW6zuC7kNEPsoq9Cf+CcYzyaS1K5JZWZ4HeKzTTeGiMIb6ib9ntb3jQbx
YJNkmrYf5do4w25sYVJoksvG2cc7VOzpNe54pug/KDjJMR/bOoewLDY8lQRkC/l9Khc93z/BVFhK
L8RRSeTAk0ydLYg4xhO94N0fN/9seMCD9y5cMpGJIY+yPk2e8GRMYUhyC8bsyo1oc42zD965+sNv
hjufh0vzhZjdmQoGGBtt5ac5ojqUDcYMphQMD8CBxiq2fiV+SELzgZNp7zJzatAJ6flvBhafJzDv
1zWQhTONljXZmD/XTxOYEN13IEGeIg2EhFi5CpJTNubFb+QNn2ci81UMZGwmaiW8N59vI1z2JgQ9
wbxQN5cakKIgg4U1WTaWULPbNp0sfjMz/Dz+fb/iPKK0cAuipPs0yGpCMoHznpGhyM4SXLeaHLHQ
+M1FPo+W5osw/3RwJDIsU5VPN49qUiCcmxWB0Zb2Mictz+mI+WI3++ePIUmAGChoAGnkPH78lYpU
1TN11lvo9IoDyV/HIqkAGojyNvLj30zO/+ZbGegSGHUqhKQg+f94MfgdumqnDRebaccUHdTWdU7c
sqb95v79RaLADTQYH+P64haiEfh0A2UrHgOU5Dx9j84ZTr1Z3cObL9gWREVfPFrZxtYEwvmP7yaL
HF8RRRPi/89fMKpAKss+ZyEwLsIFVi4/DD6gEpEAMPbzWPrNDf2bdwzdI54G0+AggcLn4w0NacZW
6chj4sxESrYmKFO64v36S/39RUwTgTZrCJGFHy9iyFQKfcQrZim0HxrAVJCz9PE3v9jfPBuObKHo
QKtnzgKpj1dpGaTWvcatE/Y5625F/10Pb6v066+/y/uL8/PMlueCy7AKYjqBBPV5hgpUGfB8TEKI
mjISizGcRv1LykbWm+mOAPcbtDsrTU6Jqmt9csbsTRKbB9Vql7Sb7lXBbZZqnUSX3Lmx+vqfPz+8
iOhCmZJbKAo/rS1hk9VlS71Az0nJNoWgNd+NhdhWiHGIDwicza9vx/zTfbwb5LoiyMRWiS6e3/bj
TVfwueVqwVti1/HaCWAy2japTIDg2nFDCsRqDKvXJkkff33Zv/7WOqJom3ORDqiN2eLHy0bs/mVi
Vbz4RbZm53AHwmKM2rz1G/s3D+/fXko38DLwVjo4DD5eCthconZzdyKj94t3TkZWolScrX+zD81v
2sc7yYaAAJSNzjEUfr2P1xGMtQBIso5q0J0Yx7pNS6oQYGEwefDngWuBIf/1XfyLyteicND0d2mO
gULH+fT2272pQYRkZ28VXYPmp6ybcA6Aj1pG4vJ9rSRPdV5vAoYXpcxJNaFTpzW3cczM8tcf5S/f
XjdZZmffFz4H8y+7SCcpkKBmcYcR8W21S064HyPBhVZxQEs3BOH9+np/eW7n64EwsHCLWJRRn55b
g3kWjBmV0YCX3jT7aVG6iPoemvWvL/OX4oLLzKvrrC93NKLMPv2oJq0DkxPDkp43TEKjtAgYHG8L
A3aTiCKCPzv3/+2K6scrOkKzM5Vh3dJMv5MNsOxSiSEJkwapWcXZb3fJ+T799NSiEiTrjg0LM5c9
r++fniAUSWUT2OzAMNx2ikl6ap25BadTGiN5sFFhKgaFtAoL/Y8H5n/aAP+/yNquyvxW/7158gZ7
fZP/2y3In58tlO9/6w8PpWQaX5B+IdRlFSG0An/Sv0yUkml9cahl8BExi2OqNevY/uVwt7/wRw3K
ROSQuNxtfsN/OdytLygjDZY9y5JxPP0zF6X6sQ6gmqJmY8nh2MIDwxPz+W2IOkbecZ15uW9KM5W5
d8m+IDpRtVJ0lxDgXEb+1m5UrTtbbu8iGCJeocXhLk0nNCW6GW2saAYKNqglu1iyD2YavjL8aHek
oztgjsq9QozRIiIY5BzgrNlx7mp+syN8fKkRn3FcYM9j938/muifnvm+0IlNVKLM48xbQUtsyaLx
oxsjk2viOrts0cZK/8fjDqwBTMLNH2/Uv4k2u8kR5tT/8e8fzwzzNVlGaAcrlFCqzlHs42sdGBLI
pVHQPClId9Cc9E21xLMDjvk368fn3+jzhT5tQ61Dl9QmMtPT9fSZuTJShcy5/vTg/s2X+btr8G1Y
fOenS9fn//+ngx0GmQjpURR4UiHRpOsJt5UaJsu/vsqnCv79npGTDX9H5tmFA/Ppq5hhITM7zJiK
k9FNok66zzPnwY+MtdNWj13V3le14lkJrYl4Ui6Z/bt89o+lw58fgIphlr8iXpQ/bTJm3ilOEUeS
S3j2ISWe6zg1KpChrlHcru+d3+xpnzTNf14PgR8KC3xpbGwf7yuN0rmX4dOCbUmsQx/0GqJaWeCi
mmZg8Fk4Rk1CmH4xiJruzPLu1zfcmE3aP+0G7x/AIRne5vQCZgNp48cPgG5C0ifQol7kFLvCmAfa
5J/pZvwWtMV0SUzjEkEwXWddoS0qK30lL/JNi9JDoc7RWhh83GSE5pjDEVxp4aTftLqNls24ZFZ2
sCXzNMXJm1zrJwiVNEbHlKqlB5jOeIx5ccLkMHPq2XigoLlVle/sfhFQQ/4DtvFl0t6RV9EdOK7n
xDevta1f8sq4wFMAmWgF94hT0iWj/1erAEZaQpRz56v1jU9AHR+D0X3NcNe69jlBR8WgXPQ2ePUV
BXVIKz/ZY8yUb/6/jEQ17mR/aDxzxkCmoV1tzHpQAaNxqbSmcazjBnZhrU6XOX/TjWr+6aLLDsw9
L/Es9Xr/ZmqsH8euHPc6KYvMRaTEQ4Ey7GSrTI5RUj8mIudbgbacjsQrLPuhpx2fNww9DfNUaj1d
VsMEuVCLh8bpfUrJ2kGKwJ2D6ocxh2govlHtAMUlRFqU2auZWqehs08GGe0bMnqmY5q0zmo0bMJE
mAayhk9HuwBuDBC/WGKbjlYCuITLznOCa4xkfgT3SztzWMBivxRJ9pqM2lc1UtV5CvvoZyE6GIuP
oERivJ9/V98SB+gnNtjINDy3ju+lsaUgL7FrUOGZDNpLlzwdEvVCrxlfoBTQ0KJyGwedLD3wa7Yb
NjPjM9BUT8aoRRWZOyuhCGc94kNa2pF1grJGdEM1jutynIcPITFkIgJth8xzBYeCoZTTq14thaSP
1xoxk7lxyVPT2Oc2j8IA+B8tpn0NTdBjVcKV4skZjz6UuUUpaXSR0T0u/Yz/6gu2uLJM3+BYPKqh
tX3/7GlgibUsrK3IUILlw/TSd+qb6UvXcmgLBia8rvLEl+zK8M0cQR0mAZPdoB5JzFas7kcbdQ2B
ZmO5Sbr0kplRvrbzQfUiDvJe4kSEZvg1oHAhu0ZsMrNVCMgiw7hG2c99csIoIGNPjGtR8wpaonmc
DB4AsCBv4KrFOh+rxwYtmTeA0l/0EuMMIDSCnsfA9uqQcpg6ysVRCpUxB59Mikv+NuLV+aWRO/7h
vuUPAW3VkCsYYLuSajF2hGVAnURRGfr807AMF2OGqLbjJUvJy2EqciKG7Aga9lzKzjVrGZwlQ50c
S40HfmLdZobHQK7t9QvB9g4B0sA1bds8CUEEKMJAkquFc1I4OqQxL5JqBq+aw42B3MA1/OrRUHNi
YQqY9Nyp0YoerBpiq4zwealMfE0VBsk1jszxGFrhuNATgAtGN7+i1vSt0xRziUXjikQU9n0mXWlD
EHfG/6IF4Jfq9FUEvLJ0kq51qJCozeLbNGjyyrp6jDP1UkUFL606z0XmB1/2Z7h15UNPgrbdqD3B
rTlHBE1nyZisaoDb1Qy7IStsNzPBTk4BEisaY+FJa9rJJw+Qn9Oq+WmMmg8pY+E+ygh0cZ6S59MV
6avRoIIwiAcpMI8HK6mEUFh1efYtm8JtosP0c3Aww1WsHisrfO209rHKqseU5B9KLY58Fqnei9Di
OQE2DNfGDt/SqCQQd35PUU9coXdPazj/EfklrUN8DTFghd3xVhBp6kodDwkC1uswkh0SSOTkwOdd
2fmY3HZ6DAt1tmosZT8eMfj4P+SeW6sOGu4Qnb/ly+oFaqAGzaX0X1CdDwtjLvsgVrA0lqSYkNpB
uz/JDGWt1X3p0cjrz/j+QfcF7XBjayyCcU+ocwVYZKujNCV6gEfbLxv0r/wo0obZpw0iU3oZhyC8
mY9OSwIp8k2rsuAjxHk0I6Hz2tAcP+h+jbgxmNRbZYrIIEaaW+3hkLPSatDYYRxJM8qUyTQ58y3y
W52PDJtmXAfyyIcYO1b6TLuQAMG6OICMbpIiMZmMx/VDlYbhOZFE6hmV8eI4ysy1gePbO7XtqqEm
Pw60ouZE+wIht1w8KZI9rG2igY9SCkgA7Wf4WgdSchvJCPnLhOTzKJ5/v1hmCuEXE07mXlG9ri/1
70BW802kEKCXBLwsXcpwQwRB6g2jWrs+erqVVXbyYx+nr0TtHIp5cSpynmCNDRsSbsxOVT2+b4vU
rZexR2Qj6rhY1sjtF0XiV/tsLjaQNJy0aRbEW7wGBQuGNnV8ocyo9nOA3rKu+7OB2P05F6zg72tE
EpknGTrTnSTi1yAt/F0RMONqchXKKZIO9pT0mnY5IcTYod15PR6mVsXSGr0xFroptPYIsugbzKcn
YSX7ZCSpY5qoEuohpLYQmQNOXCYHNeKFU1niVm0UjPOolACnCEmdlmTjfiixd4+DxUEF2ZOby8hs
eOm2iCXu4rrLVgD/odoNxnCj9uwhuA2GnShY1qkoH4ng5WuqtFNZqFiBk3ICgupAPwtfo4D7l1TR
WxHwp5VyfmnnAuO9XBBK9TiayWtJsjx7Vg2WxCae/deV2sduy1ynOXiy5gGByamQBsinOi3jqAch
PfRSm7UK2vy150osmvFbH1XqcooswpDQVv7muu9m+v9qF3BhU+YECH5FpnnKMfBTgQhMtm5rBcCL
ZXXnMLLcpgl3mt4Rjp1ai0IRiKlFJC/kKnWpR44mcQCKVT7GergmMAOgv85+PukaJRvAZLkqPdGW
q7ia7shngA7FwW0Z1vXWb+RvBohs4vOkB067dwaZjEBCilU5GLtQCu6Vuv0eq+lGmQU1cx3apf5b
gf5mGWbRzgxKyrS0G06G1CS7bORdFj4Lt2aZ236u3cmcm2Gy0ZsR6ydNsOrEGsPTLGWFrJvkPNqF
mUJcZN+ktUjVmDq8kmjmlr09ZshkULEgECNtSVJ/00r8ywGVJjj0NeoVC6K7ZXHW//l8lRcoNevI
lhCXU4R0aUaRpqB7toK3uGD1ZGN9+/UD9T4N+fTDqtZszKcBwSP1GVahQqBFNZtKLmLZYcGPo28d
ndJWC53Aq+vpqbWtbRmzq2Spvu58+zSXk+rEgp453ZxrygFAmdhz55pJ7imB5l+5ohgYteR1CNlK
M9aQTtjEfnRuHVvVlv7dW1lUj1pBpdNOnGti7TLYrPMw3tFhENHgztu+CuXa6xr9wsiUQpByk/SQ
k8ioHmuZtzNS2STqlDWALK2Gqo1Dy3tN11UFShnVvto1r4jE/pQklbRRen7tWhinYuJPcpB6HGKl
vuaOOnOK+1i4MJITd0L1uPtjZ+TMFfRsDP0oS94whCPWxLoC6NuD+Qe3iZZfZVcAey7NhV3tclR5
bc0+cedyS4vKx8ScoAJbtb8LYmP6w1r3P91M+79jlv0varmhA3MYLf/0rM9syz9JlDMS8z/+/Yqr
sJIOYCJ//Nx2+8+/+UfrTVGtLzTSFQVUD/M7jDL/6rzRrfkig0Gk/8uoQmb89Z+NN8n+gjYJ/7HB
WZ018R07+WfnTXK+zJNHhoBMHRh1MGn6JwAzDH4fjubzoGQeYKgG/UEatrTiPq4JDP/arNOKYt8O
3fhg4xKF9swmgCqlZZ0SYERdWdYFxjZObyjVKtkd0Mms4oLSLmJBWRSxTfFk6dV2gkr+IPsT9rap
rTll5TYFSu+H33u9qa9Ogp2O8ihB+mmGCDwLVDmctlJSIZssDG+auIIzhhizZKVHlJ87gtMruU0h
qwHn99xCQq8Ly/xmxn52aiW2dwCFiafTKVyh9Vz2DYPYVNeri6GlhFkMgFD7tqVGbCnjhaPlL0hi
/TfchfTCe0Ro+RLZbqbypQP+l7HzISujA5/O/TiZ3yNDtX+8f5aaUC40N5oR2p48v+iQhKYL4asc
NYcuupA4x2mtHuRt56Qk5JZ2i6cCvb8K8pB2C2fAaCL808oPk2WhwZWrLiRtSeHL5d28AOZG8MeS
Rd6B7ZI5QtkolTUB72IqjzFJPyTDxsm4mqeM0mSpwYIDjno7EU9zCOomuzaZWjxFRu4/KQOi+aVN
FuKwJO1ZGDc0/zmd672/c2KFrVwPKGAzQxByxmjZLQJ+RHtusuAvG3Zx1IJ1xPpdPihqjha1Vv0r
B8CsgckbyZuxCiwsLV0br3xGbrdG19NtULNO/+p3GXa+RKW85MQKWdNChvPAYmY8x4VsbeqCXzoc
uvqqKGzCnZ8EG2vCSZV0AapQptJb2YHga81tEbU1rwW06WfD7PXvUMYNdTlGWn0esG2Tne08oRAZ
TkPPyXxs9f5sCbYOAy8QanI7u9HlPPyOS8XY4jxSn3RZSW4AXftPfZto5GCNDadoi4VVV5BBYlxd
Gwoxw1NohKchiu3jJLr8cQga+bEkoOo+IpP7Ru4QalY2f0RP9ORrNxXIAX1WcLSt3bKVq8bLMbh6
RDfjAZRse60jV2Gbo6wbJTPxnKHq7glrPEdz12fsOuFF+aC9hBgl6QkRdLjo5jYDAjh/JxyTMyGA
02ap+FnxZDqUiYjDxqNRKMENGT7B82RL/brnKLFUG95NVZsSr5mq5NhqAbFIaRVdUnbR3TjncCtT
E+EhcwgpJgbYLbHx7oOoEes6q4n15ry7ALssu33Kv9cRHnlHVmyB4qqVb8LWInlRhX+URansCr16
dGBPLMHHjkdNHbO3FF/IySQP4ugzi//u46xYmwkJ6jUB1RvK6OSYoo0kMUDTv6YjFeViksyUdOhm
dhCmFedScu7aklBZzo1hUA8n8D05X74bQnyRLSZoKxiwfYEluwl60HxuxA/x3SlVHmGVg4GVByoZ
zQrbvElWX5mNR7ZJmSTMPnAr3Aa12HbBLeBkL67FKrP8DeEoaELHBXG0TZqtnUEs2pQI4YJ/ln7I
3ja/W8o5gdwczvlc7QY5KIrUfTy9SGCuGcOa5aKMb2NsCdm1jrNF7t8bEZYnNM7woOqNGKwFFNml
4y876UZUL2K4R1LuDdlWzc/x8Dqm4SbuvTjad8W0wEJGM/jSqXuHaEK8OixLxSItDuTaeLY0vAyw
C4JkxF+FByLYNHOc+oppXjCiMy3a7pQXOeHoHoSQ2Ii2SbZijiLUvWXVt8FrYW2UdtPktzAG8dws
E2c7IjyXb8CzL3BARNnKd77Z6iZmcQY1Tv7bUi/8bcQ3I30vV178MlpVxG0B2F9V6t4OH/zqVUuf
FW1Y+zQHim4bELRLni1ZGTmS5KRdt3r7fYjra+PTGDXUFapORP3Griu1fZKaL6ZQFipnVeNtmMOW
aMSouACW5a2d7HRiNZ4rFBhbU5cakksSVXKbvpfpLYTNg2b6wG/HEm9S5xYOOQC2csCAwoGFMaTQ
SYzkOH4N5W7RBWhCaaG45dzBSnTXAQQnSNDyRXWdJdF1aV4MlbhfEGDfVGw146ST4DE+9E1zTCvz
a6baJFGI4dExukObTm7NlqfGfenakY6Vo8AboeHNilTtber7R6xk3wiFcxPjVpj2E9rzfClp10Ib
XS2yv5bRCyaORV0eWUEIItZLV7QtMswabfFxvotW39DmmGkSw0btyz1+FVgv5FVKWUMnZFoQf7tL
0jPOyGUWQhT2s02NqRgioWtIrMHsWiHicEfaKmQ24wIrfxSVBCno1dfa1RBqh0AydgVtbkKb6LYq
7Og7Q9nykEztGovSKVJeiyhy08b/5kvJoRAVmp38e2iMWNxNjKmvkV0vhuhoqWIzZHf0liax1/XX
qYWRbNyOEV3EOe3wCd/cWukJN1R4DMLJqfAbViOZf70g6Xym2FjqSCJJBkc492kjGWW1seyMA6Af
a7TG9PJUOtmlwgzl2+MJoegqUuMjTVf02GJZEnYuR+WypWpGJdAuY85CHu35u7QlSpRsy2zXipsk
p7kuQPi/atZVrug+FGtbO8xe9/hbVRWHKDt32lXERzvEnvmY1UcIod5okDySBeey3dn+gadw41jb
7DWO4LbYa7tYN+IttJRFLhVu1e/M6rYlQYlGearFW6g382n0u9EYK9EmWGC2SvwVc3MgY9bZCjun
0sn2ls+Q89AQv1poKwXrX+DlCPp1BomwcJ6dWB6fMtM/txrCd9TzPgng2Limh6jCGOfOxI9wvKk4
EtsesFVXGYK1FRiePpwDgMct54ymdQd6GkJ5lHxv+CH5b22+nfy3snnAkq6Sv9fu2/Ia6V9pEndo
XBAmoitFKE5wo5s3VyE/avejcpPYmK3qLSIQVswr8R1DtpPrjWIs4mKfybdjem3k/pkU9oKfTafh
jQG4WffTDyfZS7qb5e5Ue6nxw493JDLik1U2anxLZB/JPNpSbvYkbx9irVyYJWVa+KQmBvkthN/w
uWOQCS67m66STiS3SJm8Gnun6jxp/QY3KcXm1qxPtEznZMBJXXXTzgzpn4X73PBBY6HeTk95dpxY
civ7ILdvffu14w2S6nWW76ruCecgSpMeB+RUBbjZMHFVBHvZGpHZG3vIXPIe8NRbWHJPCQqnKCa1
rtzJ5o8QwgzB6GtCdhf5SDRfcDWqmySwl3aJLoyaWocpkMXilPSNl1aHCDsPgHM3KhWC6UkL764T
GVxQvZU0vEz2G8i0BUG42N2zgohVvkRH+b1tlXhFlzvEnE7RPTMR8ddTj8GKWoBzeJDLOydrF02U
kpaaL0FM5EbkOp2HCx4JyrgceUITHCXtmYASMnAvZvIsJvr5rIV013Sss/1bWtyX2K0mRNnBRjaP
avhSxs8TjILW/N2MVvs4C34/l3AGA3k384BnBdnHc4mhhEWAIz7dD7nPExtXeFx1oLYpWZ4lzxb5
ACMh7GojzpU+YhkrLLl7LhFKLg15MEG+UbJ0QDw2uVC6x0J17LU1Nu2jEUf9OpKajk0qVR8S1pKi
J1iiwtZ/x78cRKz2kn02UyU/N21UbRpR67sQX7yLe4rGeEVjukJlsMidtAOfUI0uTa1nu7lDObQr
Mt7BaS7WQkaMfbMiEuVkKdn3qB7u7MhnLWbJHkWJIWaNf6fS6vuce59bwnJxZ2HGVoYDfjZ5GXT+
xqcwoTHTbbRsXDlygJKgXKfqm1VPzToDZtEt1HbqiRbGMSNPW4ukomB+y49S1h5JVDfH51G+V4vv
KvijhWLjj70Nxmw/VsxdCKbb0DBjEcEoy3poOLw74ZW5CKOCc5qKo1oFHg4vVrx1UPfLFt8TQzyy
/dhDTOx+q07cN/wSVhNMXoMb3L+AOPg+RSdNl25G/SULmy2v2gUlR1dvWrGVwvEBkvuqzpL1/DC1
nbnuErEpCPdsSzRXtnWn0HVMJ8ZdITtgfCXlbtFN/nOYF3ttuFXKN3P6qoS2a+X3vr2S6UpGjPt/
o62YtS8/ja3RLTGe5/itKTD1OBnIn+b0E+7otDLKjtSv/sHpyGIxivRQVe0z9eZ0TJSkXE9iiLy+
xqCGroEY0rySUTbpifveXPj/nZjf5HqgBvlVF+Y+eBHfX35uwLz/hT/Z8cYXEupU9Dg0SnSoX3SV
/2THO18MSEez+k4HjjFref8UPelfUK4h47U1QIroeVWaQP9qvShfAAijG0GGKc+iRHRK77Eq/6XU
IQvlv1XuKPSUPjxfqIVwFtD0piFL9oj8F5kl56u4Rst+G7I1cy4eaiddAjINezY+IzipXcSC1Mrn
wLDFhSCM8IBat2T+PijXwGp11AsEHz8Nut3e5OOgXv22tLeMX1HQjI3jVlLWeRmp1fZBpKZ8zk25
xCrGEoGZbsDGAju3zd7UqqgvWoDFAfSDsZ2qTmzMJBK33CN51w8F8QpF0xB0i3duZdthe+BYfdTq
qt6gYtz1GvwFWg/EukZRstYMgrvswLxwLq4pOLvRm4xxKWSl2ok0dpNMWRHIkXNeVzxc1K4MKnIh
IsfTm4A6q9+MGi41Dk0quIO+tneMYuKLr8XT2TLtH/SUmfdU2TZMOufRp1dP5tkw7Oqc+hX5ED4+
q38NAqgDB4RneEEZ9FlZu5/hghgUE2Xq/IszTXSt+au9wAqmqaEoimViqpW+Dv2iYFyQp5jY7sB3
h+m+q/2vaW98dbCpd9+BL1orPSLDj27QjdJoybo3xs1kg+8ortxNcsxwxo1EH3GAzNCllemrQ5NF
t6+0sbyYJVGPytaNa7n0auEssQ0z4r2vtINlkytqSWn/WhbrCIlIPR3s4k7Wn6hqZYU+uLWyAMal
2r0uJtZstAkKRJE+AOZirVtZSt3QWUGLgoAk2TexqYduzeB/jSxnLpqm5KtvG9YKyV11FJXMd8td
tY3lG8qD8dKA83LBq9iLWIuic9Fzcq0xWT0XUbDzszsj+NGYPwADwG2ga8a/Hp9FBxKLDJVdEcde
X5TRus3D8mKZuWvFB2LEcbBH+9AmlWRCuxtLJIIZxHjpo+s7G2Oq0fRG0m0HZDG2yqfW7wvXqpSF
7fQ3MoefZmiWaaWuzNiYd19KZDVCEujcxAl6C52aHmIZZ5eIg33VTV4uxZ4I6XZkxaEGH+P78rku
Fer0aU+2wRJ3872Qp8gt5fC5s6CykKO8V0mJAk5s77u8WRVEujGKpfGv0/OcwCQ4DoqP4KAhxr4d
HL2PF35/X3SQVTnDZ+09x3vcVvCANSwgsgM5BeCBwbCVlo4ddQ9ogW+lkHOnoRyZJLyOPYnsI245
jtOrpjQ31qDfDoV6N3CQKHyUBtZNLziuaEcaT3dV0qx0VqLpSVOM2DOhqVhJsJPh6Lrj9JL3yOq1
Z1UdkbaUjJeUpZSkO3ACW6ynzcEsooUpP4067Mqx3nC5Thm3RTes1YBRs266zDGv5uhndHxaitiW
Qqu6Z/XE6tpI4S4WxjZX7F0lTWttKF2dIsawxsdSFk9jJXJKdmyUKUEzCo3MnSba8amcnPM0YLT1
R/T+EtOySnklFo4cTB7dzCiHrTHJCSWTnV0s+Bt5kmd3+pzj3vrOcBmb5L7RnZWsq1ASxso0jYXz
f6g7kyW5kTRJv1BjBPtydcDdw2NfGcsFQjKCWAybAQYYgKefD9UlLWQwm5w6Tp1KMsn0CMdiZr+q
foq2i/Du2N2hNdrgFCEHckMMnUkdddORdtPr8J0AJwaIJaviVnjTXkWZist13S+SnhxhbPNgP8I3
b2Lcp74n2zkAbUxzeXLm4JurIusg7ZeUljcGmK8tcbNzSmhrLBUFxaypqnAGlrn+ms7sn+eRe5kS
UrrJRp/ny+YcxNYllzk8h8llHuxWjLQkW35OCuFe1KVzWmT2HK6phB2dIZ3ttNuxGzRdXkKdmmrK
ifzCfcBkX7ZAHcIpfTWXwHv2y+zcYuu/t5ahvlzZkjwWRQEOYZ3D67ZR03Q107dsPIGA4a7Kh3s/
okFassUvUkMnnoNzq/APq36vHeusVjS6L1WNnwR+HRr+nfS7D14vVGVO7lE64S4Sr8VgXfhm7xwZ
Kpk02xrvltD2Nztvl8Rvl+eFUOuJV4T5AbaLkuo54hA82FF25kgkPFOr8k75/vA8FsZ6AdVgYa5L
AfkbGcj1ruc/aO3oUCyTNNXZKZwL/wxoenS+Shy7lVIxWAZx44dmtatqm8OANXnNS2UglFbEL2HF
OuLSRSCgojNwD7VizijaHqzZYC4O/JeOSYVdsYrQEp81B8RWn+lRYxwiRvi8f53imE5dfyKMalyu
dAM/uoOr3vupkphAvPmpdhcAg4YsXsCsy9vFTy+61aZIL5uAH9VzETC4C5vnuW3CL3W1ckqw8Yc8
gIzprrlS5hnHy/y6FGp5Dcp0PZuRYx7JN5tX0nYI62pXv2JG2frOZ9wzsW599d5FaevFrLnFEd4C
tw/fZM6VnyOsCE0OwmRYizff79PYXEeewHotEzB8MCbyVU7PVHkRZm+CgC7ZcOF82TTJYmdPYF+T
wISY3wdmSf30spGWIl8w/zTbLzBjGP0y9b4gGc/rSrdn7SCuuyn6ZlkcrVXGPMJbxPS1z9am27VO
QWs3bp9vLFpUhVY2daYMr/Ue91txm/aBd9VakNgrBIpBa/yDQQ7RzB7zO5iMUZ/g7GN+2ot1+IH7
bLgrRpdkh0MRqzGW2WEMKJ/IKWl9pT64ZT5tyh8V9anguxTIsCkCrrSfBn+CtTPZ96bbQuRJ6mhs
VqgxDa2IKp4CrOc8hPgt0ldn5u5Dmif7xl5BVp6xo5JsHU9ZkZm817X0Lmvb7o8immH25KCLumTw
aIG/ctYlpUOLMyI9nvOZ1zKrEpPdcQiz3TmeVPBiRCmHKi2q8MGbbWokJ2A5/bsGLXMRscwlIFrC
aZd55cRkbfKugtQI7upWBlu8pxGHHN6gpmZ1HcJ7b4aWddTFUpxrcB3fx9zCHw15ApfqsVsXp76s
xnYOTlPg1bE5poAuK68/y7Th7gHqQmxoBXFSJ6Q4nIlCISmkb2d9NuhMc0db7ReLrwAWxJjKS3M2
yTMuwUDbJPNGsYiHGfyMoQfzodRokrtWmbCFVOs/zpnrxfU0eKc5NGhEbjHxbQA7xCeqDx3aMAN1
9Bb08OKVuWY0liCmcibHg+EnBvC6Ig0gINZxVfLTRMAlmLPb5jMekHlomDr3F1HpfzTGQ+k/96re
yYmmUk7fzH9zjK9xL7ERSvY+OGVynzcKN8bODZtzt6geXMrYj459BZlNPBpL1l6yi10vfKWdOCzd
83IojB2dmeG13YsLf4ISajj1Td7wemhs3kcCZ9PEjIyReRq1eD96Cw6W7SV5OzW7cgxfXVG54JYY
cs/1V0OuzT5zl+olr8uI1RnrSGRcqckBE2NQ7tnMPgXqa/6sCg/covL4Z5SeGEiJjKFmK41rbMDM
cqrtbl2bze4r32vLfpMB2xrpfItGd902smy8lvwpaCaGCtWPgn5wZoSkCFez1/tID995lTMrB3/m
Zll90Dr9kdegt1g+5S6azDcV7D0RAdbwMarYuj23Bn3oZBAdUZ/Oar8qrpfQX6HhZAf6P9ukyirg
s6L8gE4BALzfFJVZNUmFkz4mRAawwl9IL+IL5w52QX0stn3e84OJzB7vlrmrDvBxTpy18Q4iZXXc
SGn9bA/R05iZ40W6NHit1g5ygy/9XZFmh9xgUaPsCiuOg62WdWNoLDzUdrjuG1PfOll+9HGIY8yV
7CybGZsd0TCjnB6Wbvlwa4rkoD2MkMDqmlJ3arUxgomn3C3aAxrSzp5HeGVwP7sdkCXnkIVVcF/M
0/vYZ6/2GFb7Pki/jEbwVpabRoiNss7We0q+ruh/vUjT5abNXHw/Drwy2bk3PZQI7GNnOaSriHGG
zrtT3osgJivh7NcBhOSU9dm1KM2QlS/7Uk8bNNK2H3MMqAJPpJvy3PdG17L7sdOzzvDH6aJR/MaZ
KfS7ZXZpwnGRjtHMgDkn8yu0v1c7lbuqzAnnAevCgMDOscs9dd2O1vpoTUyW5ExJcSA3YFxdX7hD
gKJk5BPonxWu+mQ3uXGwlFq4mQpCF5fIc/n4XKQaEGc4lw3TPzwpwqUjsdH1vZkHhdyNndBffd40
hpdUJiI4J92J69d8zBl7fovy6Sm7wFt83QpxQP/bVVSC7yZrU3wW50rq+gOK8lPD7ISBY3hme0h6
UZOpZBXRcD6uk3govGBKKsCh+74R9XchlDgMLqcKoEYug3+drve8PneQR6LdYI/1wQ1l4vSyP1ae
xzbaH0/DuEwHuc7Tmw1va5d67D7FeN7U47eq1lcgi85AIHnPpmK8Bdl5L7X37Hnjy9QGDKqdyzIK
31X9fRvrjlOndvh49qUwgv2CJQ0cH5tSEUywKyMmtwsoZbTa/HnVxptjpJcihJfWMcvuB3PGKb3c
9yyg55E0nYPiCJ9gKAO6KdZoXwWreVwmuh27dMqPPUySZArT2J4YGi5hlBP+ns47Ry87kiXLPhtq
UuhhzwA8GihMnBMSsceJOWPiNpWz4d2rvTtX8IU4EcEBVJDLPHvG/G2fsaE7FzNgxbZlos8mAhiM
s34NjSxNivCj56eA6HrmYYw3lPPd6IeLAHPAgv1g6eZ7xyzO8Gx/YW9zE5b4vbPgho5oLg1Hy8ZZ
2RCvZ0vzSAgwmUoblKkleDNR0RKpfeZZBxaoL2nVnXkzKgjwwF1Qpbg3JRDH9BLf8VWGw5I9ZRz5
VrwOz+xlEbPzMylorNYNQooBMbd6W9osBml2ns3d9t/94qRcBPrOl9K5MZB9HlZcHao26Eje7Bv+
ekUabvM7mPIybV/JoHOOsjnOaNQLAwQIMDKVulxlmIq41XTuAkNciyvMPEmOrbZWiucBQ9oyXJYp
sR3c7RzSEE8MI+DUXKprxaGuHKu425oxW94+PSff5aVEeszSC1T15kqlH2Jx+A24shSGmfR+1+py
o4F2M5ShoNFHMzz0/SOl0nLfp8Wu77qrar3thnw84LO7cdRHJU3vdpxasLwd7DF3V8LrGlHJcE3g
QwvxtDxEEodHEHbTk9Fk52XJGcgznxg9xcbWe1x8eC0OR1qz1wEELFi5AcHB82pcKw7UzzRrH+3y
LbTGA4PcAy7L4nxIozgqaD+orZbmiWy5m9MXEX11x/HcMcd1p5S+XdcZL7pdPjWrHdWvqRKh+BgB
GH0vJrEclwhzaT3r0+SzJeCsPoXRvB/5Xyw65eDuTuu3MKgTZTN77/sr0TkIF+4ijrOf5bxKCaYw
ZYkLkcvj4hKsGMf6LCsb67aSMMOxf+5oyjrHsvsGaniNDduAt7bajxEgn+/FOHQ3EtlscNeLKvL2
q1MfAk3HobI2v7H1pRkVJFjrFrc2Oyd/bszbMDVb+ztPM5bfyWMxARYGVJhlaeryRK/9ZUgFXGxA
5yTkz0KXrUbMFtd77lvwoZFM+LH9Xet7MDcQ2xFZhZxCrPlqJ/vXQFwZfpNkGWXo28Sdgtl+1Nch
c3nLezHc63R9/deSiwY6TCe/WgAZrl8GrE9Z7sJ2vepq1nnHiM3mSxXkZ/CBYxu5zaek3ZiQ+oyd
Hz3oMZguTYI5r1GrzwNKXXczU+ubLoWAiMialHnBK4DJISiGCo7aAPs0d26Uc3Ty5xrBoYKL7Yz7
QWXXFUdhdpEbTI4feAUb2Db+o+cgf5F15IkCkjiHoPzYK0XsQxG2Tv7aMgKo1JLgTCO4yAuhMG+a
Fpk9yDFmOt+K9nthqhN4AK9M9+7C/vXLajj42i+4M3favxjZ0O9wkAPUhb6nEYrT8KkCQ236xTW2
b0jAZUZKZNnxpmQ/8tWFgFuh2TUCpti0hnfOVB4pir1U/p3v39fBnc7S58xz9wNzBJgM4Exd2Jqt
oc/bYO9YhL1AxpJ2OJ/s17ybbxY3jxevvuBBXxrXP2imIOeKgYDDYXLcBULCXg3MZ7sO4ePWGL6X
/r4IZJAQ2LlQaU7LxQq2Ug4ng+rQ1JCnbmhvJxz6tcwfpoXbuJObz2V2A4xnKY9uuQynAgP3jiJ6
uTe00vcc0FooHQHCP3Xq/o5Sk7ip1DcfN4Co9I2px3SftZrtfVYCVWMlZwFe853TFvnBwKJ3KaII
PxSjodkBzVhAIO6EOqIPXY/TfKAhfoz1wknMUJG9N4ZZ30lqcG/LMe/Oo8hGkKSpDTr35ATLk201
HBvTcpK3QJUcoLNN6l3nDHsvPI4qT4NlOnGGS/qiHabyqad6KnZ4invisdK4gWja/egnck2uFWK8
pxyb1uf/XEz5f/Os/n/Xs4uS8b9HxU/9R4Ve8rNc4vMX/p0S97Zm3MAkqIkN1Kc1Ccn1v+USg0Zz
3wrpTPgf1+n/CCae9384PFLdGFLdw18N+Fv/Fkw8BBPCAPxThBaeR/7VJ33kT3rJp9CsSyMQ2Bvb
cgPIWT4Kza+CMHb8YRiWvmMaZL/6lkeirWu3oB3cPA+O8H8Lbv+7PPOrMZa8O5/HTw5nimktvtlN
HPwpjCw4acxNzucNjcgysmyEKDs7w0EAZ/6g/AlEa8qbL3A84K6irV76EEBbSYcFz3GznCs9389e
J86LarQSrKpiX5JMLP+iUm5C+E8O++3npKmTS+ahlpPX/5QAB+C6rk3JBrwI+jcJPfk8d4i8F4uU
f4kP/H4FAtpbt09DGgto7/n1G7FGHt11YDs1Ray5DDT8o12GHA2hTr8FAKP/8pv9fgX41SDIEBvG
Ag2I4NfPK+yqqPvNvAWSDtcnneNxLthyO7lYrkbdYK9yjPAv1/0ffknf53vcTNs+a82nJEpVVvVQ
uYzg6egA1kZGYtcNQrASk610WuPHTw/gP0Te7e02+vXycW/RvYKdm0MKTupff8kWA5mlmhKzkj3b
4YG59fBSQhlggRwt48EJOitK0rX3H2QVeu+B2VbE1ZyuZC/JOL0BNqBZn6AtCsICiFJzkpau/1hZ
k/M9142JJ8JrNBOEyHtgc2Mxfcig3zF9R9X48y/zT98dNwiJdiv0EWI/eTb6zbbCHBza72QiOfa9
ONagAC/rTNAmMdp/c4n8fuuTG3JwbnCD/Jtd8fMj6pUkWsycxnoPt9cFjSXBya5Kc8+SKv+SUNou
w6+XCQwGra6QMsyNlvHpMkV0xodD3XbbQsihn0aWszDMmr98ymc0AZAN07J4Z2K7Jy2DdP3r3UBQ
yiAWzscQ0Jr3ZYcdwyrT8NtM0BStD2eJJ1J6GHJv3XtVq45j17LftlP/L01zvz17oYns4LPG0jQO
NGS7bX96+2VkPI3RIyBkTHj0wknIuGsaD8BZzyy0oPDAyeg4+PP9sz3Qv3zJfKhj2wy6ySLY0Wdo
VKD7CQMPVl9Or4SvefrB/hsMRhToTZTy7EgMh1xm0f0tgPZPXzwZCF6iHmhY/AKffl+go45nFPy+
OWerHaJjBNue4W5q1PYl5aVWrCPbptMCpysnrjkJS+JhYcpp+s/fwT998dxjJm9yQiDWZxaKNabk
yloyfqLG+GoU7WVdUjxCdi2PsywyzlcTZMCfP/P37x1Ij08Cj3e7SaQEz8PPF9tvQsoI5AA4nDQD
Ewio3bil6SwpsyhOA9iWYetwBsCf/5cr/g/fO3y5bTX3uPaW+a8W3p/uM8XsW+rcb+Ghb1Wddd9d
qNHKj06TFV9m1VNkLMiIKEPk+8Lv+302unUy9nZ2/PN38Nu7JOQHibbtCjsdNj+fnjyaE0Td16iq
OoKN3TfYU71J4gnXlGX8+aN+e5fwUeTCMXy4G47N/LSuVRpVTHkBc4EmFGeyou+OwM+y/08/hbuI
x4liUpp6WbF/vaiLlecbqhc3rGn2R4o5ivvZkP5fbtffvzYQo1uyD+QNgaTPuzKFjTfMVly0Xce5
Y8rxdNGOsGxDEfsvv9DvTwZrCuAWgqI2PI3PzKy0lFM+OnyU0efmiM/ANQ6qCP19XfpTHK1jOsVV
hkjz5+/x94eDBW3ju22IHRyGn3Y9oJiNobGJ2g6BIYBdGM7FXAE2mCy9XA7KNnd1iw/ZV397G4IN
+vw+hAFvmmx28QcF3JefslnwOZRDgbhAQgiG85TjG1YCaY+3VFMxcBDWgKV6NBku0uSSnahddV4m
v40uWpmNXANS5eW1i9qEFRcHSLHJIx0REcMvzo2Sof2+IIdFUCZqlg+nlt6LHF2jPmVull/leJxx
HgrbHY4dg+xzMWQMHnrAzV94/uBx514IVj4PwxDuuet5VwA+22EPPAIzhtNnd2UaTQFjAcLysRvm
dCS3tpXy2lzazd+7djfdMJlfZbi42HAt8vZ4C0nGMiwbonu1etxDDnijdW+3W1/7ZLJF2s2ukl8i
cEn9nh6JTDNiK5jwsp4w6SCYqXZrmUrvzB0747s7NvaX1qqR2B1Ils9jyrxhJ8YBUwrKSnAWUNF1
t5bofkTgM1qR2Gh4lwUq7Gvbqo6xbmHKb2nVh08u6sua1HkWJdpxZrw0QapcTLPMMBN0FvO7diQZ
Ixqnq1tJOD9I8mVgxq9bsub4fecBOnBKwdYuq4vtpe73pscE12W311sewIpWlhbifpfLdtd0Or/C
FGo/9TUe3Z0BWIM0elRhAgKmIrDdL5paKAS/8AoIM3NDZuZ5sMOmEhZnzKoNHCmkzvq9WwJTIFka
jE/a7jgd5HNOKGBUhfs6aBO1aoICPzDS7CZvTxtA/1abVo4OmLUUmldzVO5zUNUp/FvXJCBoWyxH
VGZ0111DBhZDTlO6Ma9ybRLUXl33MDhMAUFCDLS8YZeCIWB3uKUSA2NDHUt2rl9Af07USdDxVyd+
F0HFrHXr8P9ds3mOum7VDLZ747VqIjJy3OGakU+D2TWOAuFcKmgg6OVmOT/3nXaB14QR3Qk0BuhX
Pa3cRj0m1a9B5wVoPMSQb3NvWJhnRaoDfDSGa5YfXFeu1xsHhl5yQA1hUo5zdcxHH7k9Jxm5xkhp
c5eMKstPZrso/7aD1rd1XQ3WLZpjVuzFpEoME2m+ZPsxL/QVhgzxA/ebzGLGGdUzoBh969P6XrMz
Xp0wLheBva8iAIDlzt4KAGiZpcZutfWNBqn5tJqGHPc0U6Ah1cxhdxlDGOp7NL0iFG/oMtEq8L8h
0zfXYR+ig41dgys653xm70hPDcNugST4HkzIQOQnZFPs0UXsW4t+RXdnMlrJ9mGVL9iQA4OOrCHE
jTNmq4x4PGePQFpJyGhHl535gy+eHZdSnbcm66KtHwhEhYk3ZjLUXlFIESUrtMgWXdHx4Zl6lnEB
is1qEu2mWZ0wO0WIrvPCi6gIanjYc69wQcOIiSzA2ABKM1yfPiZFCJyTUGYaVA0uCrdz4xk42xqj
8mglU93yjbYQDSMKL8atMkKF7jcOaNV0XtFbhivKf7GNCbYMjq6+Idlk46KvpHTJbMnonbQlP2ya
F2RBlVjuas0J4jh120hZd4BRTTNFUVKue/SxaPsxL6jp1cCN8jysPEpULhWttRt9I5vipoNXtFu6
OvqIQkUDQz+a+kLOeMh3ebjYLr1QsuDe0zazgyHLWg5gIw15xdgy7HRgalyKSnkLw4GNMbH4vX83
NJp3AuNmgV4+5O2TrVZMSqVpeoRGVvVGb03bHjXKuzqlPNiJlZm5Fytn4rCgaO9y4lIg+PlMeLs4
U808buUMDZbBMJiyWOvZnE45hZs3wi3wgE9dGVkxpgyThAXpVobnuS6PeZA6Cm9G5jzbug8fuyU1
N0XfHqkgCGR1cpSWYm8h5LwseWujSIJcQcawrbUhmjDKK7X0pPuadRAfsHOiK57H7g3KdUt81x5w
Iw30s/DiD/D2V2RHL+ZJA75m5JHfmKGssOP5TY/FQ2fe++oZ1DYURme/jQInATiHqLsplSTGOTXZ
0sQWc6wrC+kW2x6neIH93xucOEAdCH9wOXVzr5XwSKK5Pl2Wgvk24H+V2e9lmlXEP7hvktmrg6fB
MKq3NQ9MmiYNaxYxItpoMgcOXZyIKmeEqupSv3AEFCnryOrdrE2fw/Chy6g9S6cCM3phLoym+aeD
yQrbz5edCKFuWV3qfUftoPItRQmi0IA6FjsBXYt3ToczZ/V6qrPgFBJA91jLDJFR1LUYJzlh8sWd
MmOal1a76SGdYefMWlcgWT4ujT1TMjIeMshdXunBmq9kyhrDONpuK26wU6VLIvsC9Ge0pOnTwvhl
iLHbgfsJyUs/s3Qp3r/a6/Ydk5A8Lrt0ZZLcYFrlDl0e6pGwbzzXPav4wqSWiJffEiuQrelSkqCq
iOLs2qfuZaqFdGKhah8trgmAjaeDv5J9EME3upgFLUiWpr4idTUvdyvv6djk2lJ34lNdEg/V9itk
JFe/SFe2eVJUARJDAeyfabex8FBmkwqJwLXri+OvHc+TW5mYHpbA+VHTEEarZ94JQhrmWoNeNKrm
lRQ+U3KI2eF3K8ro71p10L1N1ijrZM0W995d+RWIyTjlJVssqnzsdLK+M7I3P3yjcXBNsY/amdQj
/simEH1Y8FWJg9+v7W3PgToHGOLQeqprkV4W4ei844Mi2dOs7Vs9Lt5Nms/YXFbh9LcVPR1XRjuX
PQte9Rr4BmgidHmmGZglEAxnkBMRVRGHuuxZZEwnP4gga2kLLe1dFLSlxmvaTGqXUaX60XbF+up5
uftotK6+sOlSyhiVDjSRNTRRvOphqb1Y5vUIlBLw/RUFCS6S3+rpZ71aHDj54swrvET2EltlOD7T
Qrl+hck1WKecBsfHlLot3qs2y02sqQ/Zpy4O6UvpBeWL65EQjtEah4MtAVUA3RIEPjJoPAt2hYIH
yxTVeN53QUf4CBzPmoTbn4lZepcf6Vgj69SW01lwliTtbqqcrIeVvKCTkN5dn2XrG20yzN5yXbYS
Ea0HA5bFI7dQxMx1jvr72aUPaDelbfAodYdLx54HHzU3yLFpxdBlABLQdKtQx7Ehfx1tp38HziMe
kRhMkrXWaHcEn9vhqUbTK8/SofdeuGmDx7zT3TnrXEZ+sg5mgzhdWDcJm0IZJa5Z+MFOVm0hk0CH
iMOmLRW1umWHJFJaVYZpNa+KnMrDsD1JbADF0SgNkCA2cI8XYwlYEGl/IaAqQYmg4HV2DpvEdGiS
hBf4jTkBepJl9ljki6guv8lwHrwk7LF/xbigLGa/tSwu3MWccUpUVXRvjtKPztzBpnHbNr3hQaX8
xTiiJOPJWr3yjOIuLDuDW9avS+vZ9xx8oveuNpdHK1DLimZfmJBtTLCMCRdtXTiDmOlrWk0T4o6p
Krmj8g+jWxHp5m4oWpNkKEQ4HNwmWqHMB9ei2DItYfZgNauScMr0U9H4KHNgTtitqXKkjBFjOCt+
60XGLVBRNmo+Zk9acTNeSY5hiHdXmGz7ViJGd/Qa2tQbWTYmiL5bzF0wTiFiFv1h0XEOtrrOqdap
3AvHDaOkibr1tjTSvmJ3EHTvKJIs161lo92nxcD0s8sm60RSwT/baoaPswiBUrKSiBhztH/WMong
yozjdEtfGHv0dAI/tWvngXiPaQ/LjeHriUi/zVzmzvUsbA/pmlOSgwnd+nDHEnklN3oARqHt05yS
AaXh9ZjWDTU6mhSlp9tcn7VCz3sMp8W89yuaNONgxOvfk60m/TiZfKeg5eWHDLMgmdwRe3dXCkqc
kMcLiHK1haHXn8Y8SCjRQqrwRLPgebBFs7m+0vbrxGYI70MqOCFbfReWsVW0PHvUFAZXpRyEcwim
eeY94COk4gqdcQdY/Yz8v26TOGCU5p1bpIu3w/pDb/YajugYEHQXNwHWoa4CZ1kpXo96llExTDvh
sN6zN+dP79Le0ymDNGf68HFMEX+FzNawM665hHNPWXUpCksdeHoV27SukueTT9sPWrS+DDGiODiK
A3ESVkdslf4qgEENWQGev869R6HUiJCW9TxZpFvY1tcw6SIl57fUxsRgM9yitkOyHURC6OzD4El6
UeqclXrf0RBzlwYGer7yRfC4+D46+dxSXcnIC5ze3kJQgTRZ88qBgWEwmzTLab53l4YX21q41m3W
rt6HsrA8+HSY0yzq1PWPyFHDd0EF+nxdDmv36jUl2IKcBkBGW2mheiisbVffjUPtvIw9FISYznfX
wESEGhCTYrTYT5kDD07WmqPY5yy5eYIp1pQJvLn1eVA9xVp2P6NIDeXsXFtVQw+a6TAUj6vAkGcr
PEtWd+56fzdgjE4R7KldYnmrsQWGvS1ioL7lvDMQpr8Yi41xjWtv3VS9BX/Pm3q8V+NQrnhlBo94
zei7sU3jDb94E5FFGmg+xg/pazaVIe9j/BZtQ4ty7sMmVLP4Lisrwo/eYKToKDbZSYn/Jma4Wb1q
UIab4m58sCyk4Oi0aRonZxIaE2A9bQ1VbFyv1mx7pegUXN+ebRJ9cYMI3QrzWxcebRkMr1HQVMOZ
uTTFSTnD/A4qyVmOIU2wfjKEdG4ma2cxWIgcL/vmjo7JBWtpqvXZHDnxLGkNgYVuabEP0pUvFNRE
wHkZrH3s0qQnY36mzDmwIEZmwvjQKAl0euFZ7sq0Zb/siq8rD7GH8XrEjGtkfNt5PhXXtju5PwD3
uS12rqp4jyhZ8PHirZzmZh0VX+w18LbeB94XdEdQwdXlTXmzsFmIYq5cNdA42OSnXhUtMjg5nh+u
M7dr4gwdj8SKpuLA79OucVxoK2YiDfvLTaahN8+ZVngAlNtsRVW3araRsyiXUytn0DvZ4JseEXfZ
zXFbDGV1ZJUFdaG0oOYyp5eKjELQGxezS93njqNRyXuomDg5GyFLJ9u57ruy81ImXpvpa+GI9W1W
Sl0OxWK8ybk23kgyMA50542kn5MXdc4zKR12CKyiCkNx18tzUY4L7u5q6b72jcINzLuAZECnWmIb
Y1dn4bVrNeYDINZg2U/wUhk81L35ruaQ3lSOauBAXGvtHzyCIPXRU9p9GXiM51OtpPuxFHq9l0T6
sphWVJC2/ZDRDNOWlqd2JFKJ2meSIwgQvsW4wBzKMZIASvhEE8PGFXXxMydY8nmp5DwHYseAruLu
dJdJnLSDZzhqRMHXDA3m5PTEh2LXzSV70mZ0vgV+iXxhty6oETxxMCkCIHLng2i2+oa+Be3QtFWA
nJ3OZpA0ZE4iDEiM3iBvlgg7VURD6Fj6lJr2tSmvEcFyA4UP5NxRqnX4kgZDfyMLhyG1Kbo8ZRDk
N8QfJIMaKoTsHlwOO83dym4P0s9sjnf1mmGE8zMhXlB+OJoWmFqcU8/jzCLT2iZTEIyd8jwvB/aS
O7fngEnqxfIk28O60An/NlQ3umy9b4WFXEMwcDFYDQkAPNu5aiIEebcPEr9OK5JN2UIzX09QR9DY
Oq4/UM9CEhY5x04e7Poba9x8OVi1nyfbaDJnx6G9nBu/TL0E5cvD+urhiXIVqFdcNBaNf4Xvprey
r9jaZKVN0p5hSnnBiWIZdsbIiRIIrOuvl0ax4vZeJoYKePS7QcE1jQr29/MERvNh5ndrDno0MJBv
vNleOT6nIycc6dV0plyTnLanbyzAozpEgZ1fzSLNvFPdlkFzKtvKYwuEndnb59k2yCn9Krup2nJ+
+S+vbiwTgCsXl2HibTfJ9V6Hmbr+ryYVUKVqLWO3arZaelbts75iSHL489T6H0bH3BAOkD+P7hDb
3+b2P+kqvsQ9uuoWDIQwXKYFY3OJLW2kgrR1L4vBo2J3IKjE7ig6phsY988fb/3a/7C5J2jbAeJu
omv7jhl8mpq7ssZ2VCNrR66qNvAfkVMslT2uIlnuCSmmJ8sGIFMxHCY2N9uHHm/sfypO8EOgX5qI
Wi7Cgf9J1zK8cCC75cF9nUf7vJCjdVyKcH7wTbX+RS/9TdPZPipEJqAtDEn6s3xkj71v9C5vOJf5
3sWMWYFCtMr7i1D3j58S4YNxgs2D8ZmmmJMRIba19awBn77qqqm+AIzw8Odr9/uHsBslQIfYwXXj
1fTrrRM6E6QzyU5HuuZ8KFTd0r0tumr8j68OOtj2hTl0P+BM/iS50uqQ4p0nVjzzh85kK/pzHPXM
CdVS/OWjfpOONiGFAgzkTQ/tzf4kpCwiZfQhNw3b9LPzlT4oDMtVeWEFNQPWVUV7sFbBX8T834Qj
PtRhVm0hKKO/uZ9+P4e+p85iQWDYzUlunNil61L6x95rvsnUWpIBuZWaQxo3/3wBP3EL/vXw8aWi
GDk2iz6ehV+voGnQ32r/X/bOYzdyJF3bt3IwexaCJmgWZ8P0KnmpTGtDqBy997z6/6FqTCWVrYRm
+eNgBoNG1xQiIxjmM6+pOXx6p/UqCqN9goBeVTQITY1fKtGMu6Ka+kfVjAq3KqoWKB4GWqtyQr1l
UvzizEqop9bfRteVQygxndMWHU9Zp7RvKpZCsJHu43pAxbWjuNYP08+267vLVNHrFSxlDBFR5oAx
iaSKY9TDKg7I5LBttD6KtCpB7BfawfMhV+d6Zp65M19tfJtzNZ8qCyIP8KbFr1STXnh200KshU7+
mDjD7Dgk4veeYUax6WECMpAOoPHFtpAenpQmpPQV9nj2VZZbiIQqxd3bW+DUVGysBJkFmC3NWtx8
XcuREi2wbluPDTSQyuS2m/JzFljqvJGOARvMBdiSiZCCYwFYOd5ogTFpne8rEBhFJZ/0vqPmyt0C
27gsNqnu62snTCDq1EZw1wotAsjfxtC8ZKShfhLBNpJa+NGuB+WTagzWmTtZPbUKqDWgoonYg9CW
Vn1aN4QasgE5QHz5C6Y01PKivDf7CW4jInoXST3muCC0VEKs3mqvcCXJNqoF5tr0R1QZjYHKqRr1
X97+OK8uBnaAgzQ4uw25Y3UpK1I57WhQbs8xKVPTrZ+HFLY66GVOasaQXruffpKlW3V0frw97omv
heDofCdInVKnvbgWQip3KFGwKWKT6BOtXcJHj7JrL9JzsIDX7z87AnFTwHtSQBJ3Fu8/Bd5OmbBz
X5XQnTfIzot1inE5Msj0kJsRcZsO++9rnGqtaxyQUzdxJuXMeX6NreNHgOrBfgoUIQ/04tpPsINu
iU+zVWdoHgC7WNskIH1cS9QVqe0YHWYy7QU+0umzExnNJ0QrfdfC1vzg+EXxK6mrGk3HQLtNq4RW
k5aW5gNIZrIknbx6bQQzgaqJPG8/5KGwKV6JczjUE5sFKromHdsW4EWWHy0FANV78If4aP7wF+pE
9r1H5LyBQpjdT5Cfvqj0V64Uh8bt29tl/kSLwy0tdY4DwEFKdE+Wh1s0haCaskpVo/3WQ37YCfCv
92B2xH05OueOxYnTig6tCYZEAh8EB3Y8XkbLVROBBiMUHOE9kDYE8DJDP/MWnTgEFus5m3iifYsu
7/EowDnCSHXoxGYw8h9EppeXWLWEN3ZcqDdvL+CJCfGU6Hw7cIPAqRfbT/qK75tDhdGKXmWHYJi2
nqWGH987CP1gAWBNfYmhjMVNT7XMj1uMcFeGokKKg3hNzzL1zxyl13sB0A0oXMJBjjV4n+NVczSf
DrVSgfPA4fRLVpGddZXT7zMQuOgOUAl5e1avvxLjoT3OxaGDKdcWykuGEgvgWoxnaFm4rQ36ClTW
vW2QoxXyXwxlOWC8EQlm+y2mFlLiTEooqlRd2+ogZ4DRFNsoU4TUSd8e6vWGYAxHAyk/oxxVsdgQ
UCgTYSUpQJYEFqpMTbRmOlU5M8rJb+WYPHo4JhJaLyZkqzi5Dz0T8mgY8pmwVMio6ayawaDdZsbd
mYDm5Lf6Y7z5z/9INXHjFqFdlcwKI/KH0oTcDlA82gZDeg6Fe2oonbeLh1OXqmUurghojh6cdabm
F5XtGgZOQHWTVB+V1jcOb3+rU0PxcKHaDX6Oauu8yn/Mytd6XJw6iuRR0RiHroE8qGMBfp2LRlm/
PZT6+osBbydBQHaHKhHyU8djIcJMJ7gBI5DhTfWtNHOArkZk3xb4+UXbPK/MVZsaLc8TjvNxXY3b
OXK/NYNylnYt0DHJSs9eN+HceQubokTjpfonaeZvCRGvN+/8I9lUKpg0R+qLi0Y0xIEFHDuwCTEa
j6rnoTSrOdu31+L1stsagbGJWBZBsrlELVKFB3vdWclKA1eBElOaHMoSMroRy/LMUK+SEuwpeQig
pYA/IgNdbKY8bM0EZkFCv3XKUPBPPOvzYNNOHNUG9V+RWKq/6uzx+e0ZnvraBj033jrbAPLqLMb1
nHEajVrSZBp705v9VWoK9mqDIo/3kYXPZxecGpZlPyEBZnQfx9jKd0GABmiBohRCNlYXfhoQshay
sx7Vsp/effuCZTaJnTCQ5/1frozvNEMhUINaVZrdPijCz6/QlZp1Iwn1316N1+ENjiM8XtBJuIBJ
k4+3PsRaWn0wxIEZVx3gO1iYZVPf8ZpW15oW225HW3pY98I4d+pe72dUKKAOSDT6LeTXFk9MhG1N
WhaAjvPSqD/ZvT7e29VkVmcm+KoQN6N8dZWrxGK3qUs+SSE9mduIra10yqgX04AMp95SzQRAhsME
UDTag11v9weF6it6EvS+317hE/OkykIIbFhoGSJDcrzCMSrAjpaq0Yr42Nk4uDht4mDwH94e5fW5
xc6Q3J6gCiGrFxbYn9cllyXgsrqJKGfr3X0zdndwHNKvyEHE/8V8HAgmKtwcXusXQ4M/LmaEk5Sw
VzpwHMLxtl6Rdt8sgeza2/M5kTuCAYeKABKf6o1mLbYHitdq2FpMqAK4ngBksYe1NXrROoxxLjFr
jJjhYQarXPfM9WD239W48badwFuKtjdwwGhEAjRqovXbP+zUfmJHzUmVjS6qvfhdAFQo2fY1Tdkw
qG9qkFBQWmlUkAUkdN00+r+a6WVbTGZA0sF3OLOfX20nloQNw80MbYmPsLi9uCArr5U6ogZRBwNa
ceIrzEfSM6O8Xn5iZmIkKgszHYOgc7Frkf+oeZSDlQCdgN5BEwS7qPfA3mUJxXozju29E9mAX1Rg
Z5s0mJ4NNeh2MQi7jYLkz6ZSEutTQFvl9wd4lxLn/5/k0RlR//fk0U1FW/onj93PrAmb8fDjf/8x
/4Xf5FFD/6DSZKAOZ1LT4Olm2/zmjurmB+4/gnhuedsk8OUF+I/BMFsJyhM0BYqk+uzW/k/qqKp9
oHRKvMEbKXAoeZfS5vGW5WWxYbWRu/Da8trr2iK8CiUsPqC9htvArtr2vmpu4kE5Z+l9HMTN7xdB
C1H3SxGRatPiYAZ1nAOKl4Zrx0n5tXGSYW9leXcB4irokMftz1UGjq/clwHxQ5dzKdExTUfO0/7j
IhwAYabWhBb2UNaAmgerODT08y7izDx36bxaQdIwWlxMj2SM630x1Dg2yFApuXRbiN9PkFsBlipF
8PjHfrr9XVr408t4Ubd+mRFeOIR98PmIzJZletVEa5M2oQSq7xS3meXlYKR6pXrQFIVOVpLnP70m
pUtoAN7aDlTqtolaZ19r+mBbOsHJb/ujvw15T6wwe1fwHxYYSt5i49R62OdOy++JDKkh8UW1ZZXX
Tf3st9Qy3578ybHoTUBAwxkPY+3jr+mjb5NmUY/ApekgpVL27WNhxXIdWglyVG+PtQhBfy/0fLdy
JB2i7WV3Di+3ccz7AqRCHekXauUg/Sh9ezN3aq9k1+W38STpAgv0AXuaroFbChXbiwy5ExwGzFUq
Og8TCNAgH6MmGbc4QzTvKmy8/EZcrdlsmk6MTFBxvCAjH3pS4xSoa6pgC6P79Jq1/FwT6sTONimc
OESAhLoUKo9HQQajxRoBt0WrNAdqf5PxGNO6T86s+HGY+3sylMjxuZsrr3DdjocBtVeBCUVp0ySF
26I15x8iHtfv+RhVB5S9EQ0KVIPwjGL2mcjs1KmyBe0GbW7m2TRhjsfWjKKPYC8A+kdwrAAsaVp7
xGhTa4vRpnojIx+GgN9pknDBBtwDiguzEkq72Kqaff6zAyOxfnsDnlh1dp2Fwhhrj4O8fvyTfBto
PUE/d2WKMjhul8O6qO30zH1y4kYmHp3jXhp/lDHnX/HHBakEep8Z1HVdZB1TNHImVXNFWCGmkZrI
B1AO8r6/f14kM2TpTI4O7WJEr0xEmYcAPv0KrDrrSAIJMWr9/lFg3NkqTyq0O2cRG/UofVmTjw6Y
E5vocU6IBCPwZJ9Jj+ff+p/y78uWtRHvgBJJbjzHYcerNwHCUqngoLQPKegWJX5cZ8qpPFMjPXHt
MQoyCyZaLyg7LE65ok1qQjNMulTNjB3EA7nywIyse8SU3j8hh0OgcRLmXvDy0rMytTCVJkWvkzh+
bYPmWGeQsc6c9OP4/GXZHOAGqmTDQedfXluCem/aiIZRaqgwkFIArKArPGcJeaXRPQih6ev2bRc4
Zy7ME0tJTZEsmrkRPC+vMhux+lIpAHCiTRy4BU1XNPU6c6VV2bkS43Hp5PckNQlglu6OsNRlP3cG
8VNNRHa6Q1EG0RkU71AxDYTfukqmXZQ17MN373kSAXvWXafwS0pwvBvxy7GbJmkMWDNo+iCpWmO5
E6nvf4Qpw2GDqpNbzAnW8SiamWLxiJicK7NO3+eeEWzbJq2u+7bVzxziU/sEJQ305+kCw69eHGIf
qkVnwp2B2mHO7SZbO6Si7XcOlwtmJ6kCTTNOHqvJ77aiMMSZ4U9tFsm7p7OWbNRlkRhqo5GZaGsB
aDd59hQjucJXDHMj9Wz3/9RmkdTY8BY0SNiXAiXwmahASGDjetXfDF6GEZBXreNqwt88urR9sFPv
3SsW8gi8LsC84UAvc8c244bEGxcNNy8FuRl72scwLM+1x17fj2Q6FKHn+IRe7rLFDpKyhkwKfydU
i3Rt1Y22zSkhXr49l9ffiVHI0gFxzTWqJTVf1kE2+T6CSlVO7xFsvfO9zfvmR0LjdndmqPnVPb7x
KZQInbibejdN8+XuR4OJqZLBEBtaWC2FdtFiT6VPOoqBnbxxgJENq8DugYmmstPrjeQfkzUVSNHA
4OvCp8nTYli4DqKzbl93hrKSztD8CkWXTNuhL6EbRWoL10MHJf1X3COQ7AozabptDvH3akScAa/v
poPiF0ZK+cMJZiHDMBAdDiMcWeh+uSYfvbGhrgSUMoYmGxppAhE8lN88U21+6TyKNxLA9Zfc7k3D
LQp+Nb9XM/uP4M6NxyCThPRQlWgq+fzgvwJlatMNjSZ5iSqdzxTNEq17yw5inMGklbi4bSsA2yE5
QznR5RCuMc827DP6Oid2FIIP1JrA36KfIue98Ee8kgyRFQa+wPWkltpV2hZPNpSHw5mv/PojI2zD
rTPDQri+F886QFGwPqrU0QqMx48o/mV7u0BaEj3u+tyGOjGUTurkiLkDSv59PJ+ohEKFz5CBOHma
7GJK+6ULh8Bfpx2c5TMPxIkw11J5+gjlOfRkj4sXIkvQI+/xaHAzq7C+961U8YBPCue2Ggog1sRm
Xb2yMJaEAiGczo1sbfyhB1DofcDRd6V0mjNLvYDHzM/kCwQHtxCeSDR+5pvxjw/aFjq4VUJcQLJa
ctEUZl2vPPzl9krkwM0QWWJflcDlAZLKCLw0UqjDdd0BznPzYmog8iKAOrgDHspInVuBd1cOICnP
XJev72d+JbVOyomORV9nDqP/+JW5rYHCGIhYvDLVvtWlOqzjQpG/SPq1n/2omtcgwNuf79+GBP9k
IzoeKJqz+FoWhCiBfjxLk0sdiZMWHzARqvupiZUzMKBT84MU4ohZBAPw2XLHq1FEfoWroQxIZIUN
e9KxhrsqzH+OMrq2erQZ3z85m6YhOC8SEHqwxyuqe6lMI38ul7R9id+p1D4n/MvV1A5DeGbfn3gg
aMcDmkCHgwTzBYjzx9fLMFIhCKsJ0yGJHWDjmisI0sUlitTtfzMUW5m+CcU5ztrxtGxeu6nLCVkm
ZD/2VirYHQmZW4NO5PsXcN6LwKDAK1HuPh6pn3ADGDvyKChtOg3QBKFOVbXphZKcvq+h8PuUOsD+
GBCQKBM7Hiygb0MDlgupt4r4ahyMCZxmY357e0onLvfZAn3ua1LcAUpxPAoq62qH0DYU/VJNb2Jk
D/eTwALrzMqdHIZ5OCAZZtWSxZXjoGNRo9dOUZCyxiELNP3ShEm6f/9kiEoISmgIg2NYTIaLjAoY
LXpXNnV3NzjaiIyxo505uK/zd5I1QDo0xklBqQkeL5nsqf03iSJdMnkeRSP95antrRpal7lCKeXt
KZ04R9xCUDsoVPN6LPs90dSO3qAzGA+M/lWF6r11RNDvqkB7f2WLUirJu5g7wJKu2/G8BkOxzahH
NtoSvn1ZTwOmSkHdnUl3T6wexmUg8Ck44Wm1LCjSbYRDiVyHawM62dtK1R6GdDAeysZOITj02pli
6QLy93KOqKDhwcLOm9Eti3dkQF5kZLWoMxUZFEsri7UvUjWaC4WC9B0srOlHGE/qA+QyCE2d33b7
nt+3e/s7npq2Pp8v9iXtiGVqOunmgBIHtz3KC9O+jLRiY0WK9rlpYACNXtOfOQqnxuPmAIDFcdDV
ZdiRckY8VIWhVVUiO4CwNLdOHwSf8FGaXC5s5e7t+Z3Yp3REoFWYgtoMEoXHm6fqBorhL3VipW63
sNLUtdr55oZS29f/YiSqZ7SOARFTlD4eKYwM4VnJQKgMKm/VS1WunKjLPiYgtt9dupjBVwCIeZ5f
7uHjoXwnV1SYT9R6hXFb65n1WfHL6cq0h3NdmvlmWuQ4PFwzH1TSPZbLy14GmhNpHiNVWhff8io8
2JYyrhOjokkTAP1cd6Iy931HfPb2cp64mSlxUePSqfJDpV+c+qoZ+pjmisTTcLA/8RZ58L+D6cz2
OLEdAYnyZL2QDvin45V86RkrOneLbQ2JayvTV0R5cGxWg58ASt5/QVO/4LKcEeCwjRY1jFKfSMw0
7kzTh0ggGweDRKyo4dmKflNQTTmzTU4tIZ2WuZNIy4t23vHkkglfTlI69ParcriHjp/sEI84d6JP
jTLjy+hjWlTTlo8bwVZSaBn7PpmCT/isIDUWnc0NTg4CogPSEO07VSwiHOieOQos5KE5GjxXZtHK
60qo6ubtPXfqsqDqT3WV2cz4juMFy3IdOmtpY7VGNrszQtO4GEoDKwAV99K3hzo5oRn8ATiPju4S
mhcYjUlsRkA/FdB5YyRGL6NWkWfKxfMPXh5fonhqO3TjqLEu0oaqsmPiWnbAEObh3q8kIka1lW87
fZoOfZnLNWJGlxWSA6sxN89WSE6MPnO8NMCHlO2Wc/RDdfRbgZoa4ibic1LU/nPYOtpN5ujeu1MI
wGE26JP5qge1s/hyIgKTPNaScBEEGtoLYfcQ5G2yG/TunPLh6yuRoWi/I+MHeoe5HW+SHqWyKZQT
FWulwx6y12W2astSPofKYCHkMhfL8bCbW4bbt/fMiZHJWwiIuUDYpEt9u6rEgxErIPRFbelhcyaj
hziX9idyUBvSLc5SCMdb4RpaMF2ct8d+fTRICAnAaNPQRadHdDxrByfKEQECjAZCLVzNidm+iSP/
MObW+xBYc2CEkSjBCPrMEEL5n+OhPIgWEk0WnTJra93GWY9wU9O9/30huaDlRKcUZCwQ+uNRKLIW
0ZAwIWNEtVMiVLjit5wDHbw+5owyo/MJCjjrS/aSnQcjFzPhOH5qzd6cpVr0JhWbd38ctj63CH13
0vZlE0WaOTTHwobfnk5iozedg2ARAv41bg2Ht4eaH8TjGwVAE0QA2jUQ5l6VjcZA69OeOjm6IjJ7
TtqMKmTQtM+GF443PbTHbRdo6rsfMgalKcljRqOGy/n4W3m+5SR+NVDk9D3/aRgnVLI6xf/29tRO
fCvCDCAp8B1mBUnteBR1VIzQ0rAiFMlQ7GPPxp5pyOv1fzMKVzLp0yyfuhilyM1YiRpGqTK8Gvhs
QBiwwDszyonjygU1p2ZzZ5XezPFcapYniBtNRyIQg0/KltMKIdsJ+ym9P3P1nijbcRuSCEJ+oRb+
CoPc0zUbRwplbmnlJVItaHJvFCtuMbMlsDwMvAB/hb1hbmpVqdaou6U/SFWxASkHA+MhJUg2ZiX7
+wjd0HUvR+PddeL5tsb3Zma2gQFchEEVnotYh/g0VHosTww8Jvgl4blb63UkySicBwo+tEtZzOMV
9yvPw+6LM+hbvvkF0mSGAigif6tEBNi8qVgXvXsjISNLpXQelGdh8YlHG5fOouQTF74prvpEn7DC
i8YzDZUTh4Kc+KWgQNamLxsqmtI07RSaOp5Nqf6Jn/G19dpzJ+9EMXq+iMH009umhvVCiP2jKjew
ZUb0KDjgeWFcpZFt4nqSFQ91hegVIjp+9iWNY0zn0yy/ioWf/Jjw3IrXCPXVV3AD0zO33InjQ6Vh
RopRe6LEu9gyI3ogMWQoPibJ5b2RWgjHwrd6MJpJO/OonxiKx4fa3XwdwPddfEYjsXyBtgxmRGkT
3KRRnVyaY4Lj7+RVZw7CqaEoQ80swxlevYRw6xi1/G7BlbldfrPNrN6NSL+uO/g10Zl44cRxmDmz
HAQqKgZljuPj0CJM6AGEobqhetW+nIboOsBJe40uirKtx/Bcg/bEPqVnSqGVO29OCxdfzDHIQGw1
RWyrRAUjysNwbwpknd4+c8sVZM2wjaBdClGYMEhfzKpvZNlYFaOMLY0gZMvwAbb98DFKMAx7e6jl
hIANwxuZ0TgGnwqey/ECmiNtv3r2TMTwC0/JWESbAUXPM59pARxmczMMpWBM3ekt4KmwCJwzPFE7
aDAzDBMlrFTu4hYlMeyiJ4Qx28raTI62gsESuTJSt47hobXqo6aDJJSWv3t1+S088bNfPOdqWUHR
cPqahEXzVmazw5ZvaDzzjb3LkYd69+pSDGJjAlRHcIPr83h18d1rEIwHkWGnRXThmEH9sdYwBXnv
NwRvREhh4hNDh33J90YlqExDjr5b1ubwpMqx/lIa2dd3D8KWROTCJiDDamERUIwltkJtLQwUYqxs
HcRavTJkeE4b5NV2nPcH20Ml+6bwtCT7m0WPMmrPguGuXG5M4tqPMnPic5/FWN4blAShMfLQoHpA
e+Zlv/7xEmg1knQ0tXXXBOz8PQfR+NSlFuqiJppF7qRZxa+mcIZPceE5z3qvls86Ao/0xfoI5eQA
+FrnemqK2UmZW+MtF54s96JPrIsuF5X12LdRHq9MhEerXeilysGf8sLfW2HR3LZqZw2rsKYfdCAG
zi6zLEppz+Mm8X1Ef3LahAj07PH61TGomUa9xfUkTNDC0ZC32yDzabXrSsM6KpB9WbilGTR/6ZVH
nJcmQ+vvi76b3fUmzd4nVa08162TINHWpYhBDxpicttMJLGPl4k9jv7ehjlsojllaf7N4LTxdTJa
4+cOnaV21chc3uDlZdTbJM4ibZuk1VSgejhO1UHguuyhy5amXxDlCx7sMSzGlWNiy4cqhP4oIIc+
Fz1S5dgIlgNSwQlWl7uB0MXb2HJorggI4ifUGcsBr7TBULeVMyBOhs4Q914Qanl0iOIg0VYVkZ2/
8zCJLba6PTiKGxvarE2qFhludANmCesiklANNOBW/qeg7HGnr1B0sEBOdsnHdKCRj55TiN+mV7bo
GBaKgqifaZb9cyEK9bM+9tjwxoE3S4FmGW7TcjBrJHnz6Xugm0DuagfBmhXXW3Un8Sy+Nbpqlmj2
hvQrYUsYI6WDgtRqrNACcZu4sEpIbNWsvW0n5RVGd8ZnfNiQthqkGX8W/DP7vOnMfa3EaHg6g122
2wmNzWrdOR7XfwSqGQWwdIoJDCZg2IhT9X2Nhm1RKm5YauY3Dwnhz50XVvnebzP+H8hMITleWrL8
kflV4F2BrJriVaor+qMvYjFstDTyvljl2Hl7C03ze6trITWi1HSIxtY5hIFRXSCSW610YHNYoOv6
06h45mdK+Dh0A0FF+FhBZrhaeZOO7UoXlign6VGHqBSwtHTY1VQ2fojBisN1keJItAptNFS5BCvl
G29b/DUWHhbMUVsm7coG8jGsZg3M+0p2U4FtKxEn+vRlmV5QPfPhmahzeYzsNxbu6HfW565GL8yd
+Pvfu25I0t3k2cNl5thV7ZYNKqGJKNBWZOtFfO6oUh03Q0kbjbLE+tY3IHs2Ea7K1RbHnuDLQLEB
3dDezG8x4TKwMhF5xbxy1IRx0p7C2b8vKtpgQ7tiukRpNR1uwFGYz0EVymTdOxk0yCY2m2aTNyYI
B6PMbPMSGayov5F1peuPMlGnYGXao89hKJMGDW1UPnXcep2+chX00bI7cBL1X8HcotpBnQg18DgS
i/kIqeL0KkTCEiVNpYq/VsiCFq4/lDgAZmU4fkExo8xxM8ahxH4qJ2Xaqk445JeZmcb9vgB5mNGt
q7u/qmAKMEC0RmQXmybr1FUsi6B266GrvrZi6O59VeYQ4FiLA7KGdgior7bDi0K2aMM2CBmbblok
Ru8KqLDs8iQZCL4ge/QonyKDgLJj1QCimDqvu5SBSNV9FCJzlZcVwmtIsvPxpsR4SlNTPHD/109F
k9ItsXW8AcD3FTN8qSj+KjrMBra6YpbORg8gp5JWVXGFmGXf3ERjBINqEHXmo/hMXuFKiB2fgzD2
b7vRDBt3bLSpRYI38bABjOyxcZW+kr8SJ9/6hpU843zo38b4EWiI1yEgv/MGND5XvogymKakB9iE
egHyfYjvYGWaOkPpbRo/xG8xLTVt3STIeK2cUUPAewpRXVg3gH39fWpBQfM3Q1O02oG6aOKjroLb
+SOKn92dr7YxpJOgsg30k7sRX1LZqE8efjNPVctVcNGqctCfTTMjojrg8UOrs7Ad7wojHKXHq6DS
/lLUrsu4/0PNWoH4jOWmHmV8Sz2NvVnqVR1uY6mYLLZqp55bOkl9F1pIxwGyiFv0GWuyG5RxHSfe
9Go0XlfO1E1r2RGOrnJVlMOmHDLjWgm94jGcLIHlLCAaeWEGbfcTCBceziLU+4d4HEBrfGmzpAwO
qHcan9J0XRSVedEKPf01+qjBuh6eSBdx3MGGzbBg79y50YQ/nGbX7QrtZT1DaVwhn3U8gYIxhkrx
hR4AT1uVmWYfZKMIdZ2JUjwhh1wa60gZsbQPQO4zvyH5WRieBt0MT/dhW1PsnrhlDJC9Yd6Nz4qT
B58SyTl2e91OjI3PgaIWniQ4iU1TEbGB0yQ0N0CPrfsppGtutarur4Hkexe6ImDAlsLmtxt+NDob
DPqKb2Hf5u3OBouTrU1EsAFepG14CBu7D7Z6mdYUZ40AoWPWFUPNQXFSNDgHL96VfRzeNSoCiBue
sKp1G3uU+84pnQdbxKnPhzTxrxD0n5DZ87kyNgZX3l0xhCifBnFbGCuCAiwifCwvcIoWKPrHWKgr
bjGVbbKXUeDcTV43GGgPluV1iy/UdQtFHEXGANlUAQ7eWZV5bd6y0bGCzTIe+O9IGKJTaFDF765H
xN71q3rA//Fm8vCRQfS59axfRiIVZdsOhS1uVGCx0aaGYmI8DYnZJDu2tdXcCIyTuTtUdumVZgaR
BgreDMz70Ki5+0LTbMdtECLz/rXW4mHcGK3Sljv0JMBUofwroysl0Ub13nF6qe0wBg60AylP3iIG
ZiXFVsXFQaLgXPsIhTlJ/1wVTY8cSdTq98XkYf7tDmlg2Ps8GTp14yEdyrtEkTv7qw07/dfbAfGr
JA3WMOZjAOABdoCHWWROehzXXOcjPIaxzzcopMhVbPjxjYXy6u3bQ83Z0Z/VUKLVubkyJy2zF9KS
XKvoKrgRfTJcC5QpRHjTXJuVzl43MD/dVqbXXoR+rR3qAlOWum6zzdvjn5wqoAUKfDMQcokh6GMR
xEFak8aEkwMTXOqfIBSjbYrU9hmgwIkEADQYnkV0Q+k7i0WagZNgrmGNY2BFTwNYUY1xVxbN8M4S
BQuK0JchIP/QXgHsdpyXKabIPKvn5dLqHP9Hi+irbTEfKBpRnkl9T3w78JxzvQAYE92GReEFX7Bk
wjPHQM/UwAI61QHHyjAcXTsw9WsusnAbTUVw1UZWcdGjf/r97W93akFfmjlAHpCyWI5fRoqFXA/J
oWN7WDKPXrHpJW3Ut0c5tUOgvVC1gDoEBGmR3xdtOpFJ9YarYJO3QaGr3hgWgcXYe867d8isgEA1
EjFL6JXLFLFqDIwmMhtoR4j/zURX4Mqspf3z7Qm9XrZ5FHgNvGxUl164en8kiKqlEsFQcXK1EFy1
1sEz74eoObNsr+si6kwJAQzPf6HALt2zwtAGfeAzjFJjCkz+jadxguwoz8Gs+1wX9vVQD5i3jN1w
baYqwuJjjH2CBGxysOuuo9Dsh7RXnexMM2TZgUEcYa6yA4qgGccJWRyRdESuNSeAdo3JFM9+J5Wt
4AHeth4hug1HDXOtNjgHBDm17CrwoBkqRKV2aS6KCkeLBDfrwTucrbB2JIgfAv3MfXZyFDh3tOTo
9SOWd3z8h7jtG25Ow22z1N7Waf8F1eJzDYvXJYbZLpIeFtVWmGdLiTAetBARe94H8PuOGzRq+zVD
J8lV69i6Qx5++D2p/2PA/2Mum/09A/4x+Pk/u+f0W/j8Jwl+/jv/dFBW9Q+AE4y5kAqnEUgMf/Qv
B2XzA7sb9idfij8Do/MfGrz+AZDjzKSi80FRba6M/osGr39AghWgF2KeM+4FSsA7HJSR+z563mfY
KfcZdwlvPEpy4GiOt2NRDwjeJcmdNoQ9at7kK08Z6uB3OhUpbOAwW8+KG0MNG+fR6hBbWg116Tyi
7dj/mIoEfWVf2NHFVKDMT4nFTr5gtsV9peAgdEjQ2v1CfUATOx0Y1xpJ6ekeDEacrgSJYXBRVoql
XJbghqN9P7bhp5Y38KlSe7vbTdrQN1tZeXV5hQeKoJKRJn65qtBnahCF7u7M2GsxKC9L+8kJbYzw
utCnGBBahd64NiBoFUYD0sroqvR4v5gpVRZuUyD1LpUWY2POjnEru1IqNKERY43c0XZwXiww7kHf
OcQNzC1KXRBNl1z5di687/WUAL/vtdhy8OExAn/jZ2rurSO9nRvSVAwopWAF4JpjmXbb2mxIAj2/
p3An47orVwpksmLVdNgvbZR46B4L0RjXTQvNGDH8SeLV1nZ4YUyGEzQuSl16jAtKOYxrtSmV6KAb
wbhRxJxV6o2TfomjxuJ5SI3yC8YnMGNUp1TCjTkMWbdCXjxUN1OBr9ha1zvMNSy7sq5DZdITV/MK
MnmBSd2wH60oxk+5p7u28mfh/r2SUP9ceThbrzo0PX9IFfcdiuMFQq0+ZHEMfvQcYg8ln0isxqLn
1ZVJrPXkQMLCZyZuqbDbgzI9NiC3hfq51oIQl/rixeEL56xmr1bU0dg16Pm4Xal5F0kfDc3WwtvC
X8WFk/Yb/BqMa3LH+oJUW8UTSvhD5+LGMtmbOkdyfmUMMVlPqHj/wtH/36X2D3rSxC7ESX9/s6Hv
m3f5n7fav//S76tNUz9Y8HTpAkNVBFk7M5t/32ya+EC0CamWjjQYbdgO/77YEAVBeZb6ASg3RB1Q
vPr3xWaoH2bZAYgEqC8hpG+8S+ADzM7xzTaLktFwFYS/Mz4QMYxFWJhgcEhgGGcr/LOD26HWx4tc
TdJDYBQWpix1vIaoFuA0h2t2LlCprZPPlix+ULh56kb9Qmub50ggXy/HdNoUY9G4Vt7Bw5Gmgi+f
pd8N3VC6rUOwZKXeIz4owW7qKeiPIxvfwSC+7G98gBBbPfM+91a3poudIVnvIWQB/RxDOCwgS85d
ATxH+OqN1g63GO5QiujItXRFvbKrUHuo+gv8Ry7whfIvKiX4NITNTy0qSvwf+/Y600Zq0Vnnrb22
tqhXypg/IMM3A++biiIjbKJrWoeX1ES/apZ6YeAl9tE3Sp3qLvwQbBU2nRNfepqkKmIW9yRG6Q7/
+HZt4XwIIju5nuoSkWUl+TiN1ldNz/NryHV37Wg8ZFQ/XTFi1zs6eb4t4+impmawMQsz2OL9eYuO
s3Jh2AOdtnFPnVbuiEaznROlG471biyrdgVdRaXHj6uLZn5uiFOmyllVet26JCaryKF8P+j6gw8X
qsSt1DHyezyiNmVb7ENKRhX9gJBKb1boB1v4l53QN3bYXmLfN9t5ABmCdZ9GQBSi4jHBLZvKpfXJ
oRa1Cj39MxTDHKc4wZVoqjuqO580xOfl6Cl7+hjZ1WgYySYSykapcd1Codwdev97jBdYYE27Ymys
dQytAkusArPIeoJj4T2kFbpEqSRNjjEV8eENZrXeuvL/sXcmy3EjV9u+F++hAJAYF/8GQA1kcR5E
UhsESUmYh8zEfPXfU+223erwb0fvvWy1xCJZqMxz3tFRuzIvd37jU9M5cqAF1QVZhUe7lUdJB1dR
B/uiKg+tL7skc0Cxs0qf6I08zX0qYqNknjMUlI3vd6+W1ftUBg8gjFwtyvL2tvZ/FAFZvsRv7KA9
SeSQgq6zwifTf/yEWLkqQ2hQS5NwXIHi9dTzOjLg71n1wbQHpAhbfiwlaVqmWN9rc/1GTclhDaTe
r2CpW918NXR115DFKi2P7MHp6UwX0PyVVAtZyZQTRjZgtC6tQ9GXG67NngvKCT4kWDlhUc7ea20j
Ni0qV8q5oB5q7C5xlx5Ta3hYJvuC9fxKdMuFZ1QzWkMLvgVQL+opCtrz/HxNCQg2t1omweg9WAG1
Q9Xc0e0gaYVU8lgtZO6nCHSoushi0PU1dseQICw33kqbhh8ne+zpUMv67oy9vcwr93xlDx+g2WBZ
+adjG1/XtpWX0LPJOjmfm++/Kz2cMjv/JCg4j43FfbKVX3+OXvHIiHKx+NaVcNcr0eAwXOXRzkaf
xhaJ1qc4lJ51q9r+4FfLfWi4zCZreAVMBFFU3mfSBi8Uj9LO7gEjH4qWpyVUkS0p3Am99skuhRWl
lbUP6vXgmRslNHX4IjqZjLm4cXT6vp17ujch71XQJaSuXA99f9zKszChRPZnmEerpGKyDd1j2nff
/aEmaeQ7ucYevXXd42wZJAvCbgzo7ROlxmkftBwQ1TjE7uANx3pWlOM0zmfgq+kCOr/Z98tXYWan
NCOnumn4BSueKfDoJ/6jiqvRpzF2jOfNfuMRTWPmgpvGd5pdKaUbWRw20jAuLW/cp8Kub2m4bS/Q
R+29bnySm35GgHdL/DVimEUfqs6SMfkJTZJCqh+gTiHn+/w5MObEIzpBVuFLUYoE0+L1xELJglgc
m9OMU9f7GrbPefDcBMuG/lEd1qXDljyL+6kYOPe36dpMGScW+2ul1GEI00QHKxEsMBQOZEm4snQW
Gk5HD4u9s2ovHjIW4KW4oWOWKnqnHWNReCdgs+uGCbQbCzcWfHSjct4SdE3Prt/e+S4ftpFxMUpt
GmuwnHiAP+LCHce3wncfnBouxW6OlvDubGd8GV09JjTyQXJlKiSmn2ONMShfKd7qt+k7Y3V/EFkj
ItGV9+MyfWu6zDvMOjy/f8Gzmtv7sIfaWdOO4lC3eZ/Po5fTqPtOmvtmA8W1XQ0bsE4v1J1AeDkZ
/FmLgHowwo8ZcQLluuJyNts7jgLKOoz5xaus7XFa8q9k7354mUfXjfxcHfuOufyV4/xCpeZFPYVb
VI9UsFnjV1ONRxvePk6J0fU7aiyngl93uULl9utIDWg6R3S5UIYpaNM21+XSk8WH4Rkw0jnj++bP
SV8P16sdfNbT0iYT4v5dqMRX2CWqlLGJ7yjVu11m5yo480pWFv6cSe/br3YDcy2tMVraIgNl8yZo
IISVs/kalPXl5jQH1RVhxMVGlW7of27LdKKF8LYgaA8O1uj3/bQQosXJEPmIs1qrlHsvK+4KsX5t
TOPHZOWULqLcdYCNB5ifSBGjk4b+/exX10433DW1fO82LtTN8hE0T5QXnVtZizEZ9HIKgrlAkuIf
u9nyzle53jVLeBx8b5eP/RDPhUU0j7C/+6V9x9v5zMGlrpCIHSth5DFh7T0V6+ODP/cTb5C58XHn
yFi9Oe7G5ceSWVT8kXQ/GNNpCPsbro4qqnsaMqlt3amypFYDTlXa3b4w1vta0fs10/m7pxj0DnnV
ZdMH95TC4VndRiuCyK6jzZFFXMzZh14ohZ1C41Y41ae2g8s8PPd/tlt5zTRTcdhAP6AXeZkdVgq6
iZpIzuuug7SM+qJ7KPrm1RI0Kre9fVQdhUzEBvY7wjZ3gTXdNOeJaxiv7Lp+rjv90wjJ3tgkLV8t
VZ7dsjNUcJqCfLto+obP1mweHGeaEpFZXTTao3Vd9G808vKtn8F/+kar6WJwzZtqCA/5MMskHLYl
AmjjeECI1qx7thA/znF1uJmoYosCq8ILPlarGWI/G4NodM1b1qQDFYJvXcr75BGgWXgQlugyeEuq
d207+Umsywm+K4/pTnsQdn/urWwOog9snnsKbvtWULbTOIRz9xBPI9VPiBimQyvzIg4b912IDdqd
ymhav8zd5Lnn6jx9aAIP0Qu1t5Hcymc3aC5W2X7KiYopFRbXMlus2KKrNaYc7OiJdt5bQw5l5VZP
RmFe2W5aHjjIxl06OQH8bSF3pKwWJLTQ6dbTfLJXTog9qNYctq5zJRtiSVfNqVFalxDyaZyn2cu8
nFUCqxQH4Q52Iu2JGilKmZFl0iDrZrMddXR6VFiF+bmDWLfdDXXl7yglqBXhLkAXN9xwzp0mMV1x
kkPS2cW1H7TvhJplrHHg1DP14TG9YTuDqMzRzNIIhaaxb6qijapycXdS17feKpwdNefPg70+eGPx
Nm/rtd0UV1qX7z4xnZHyoXY6CqV3di7hEQctkjUsZOzJnlEgrVc2A788F+T+6MXo7TgXi6Ss1tuZ
G5dOouPoyGvZp2akp/nWIHiZZkNxPywczLSQ3cyK7AlHDCc8af5uNIxH9AZcMcOpsWk361bof/pe
ewxFJ3+ZHwFJnrVDpJoR/JzZ72NvgUmGWxpoUc+9vko2t+mgz1nOJyrn6oYrXASUK85ttcC++XWi
zY5DZ53fVlj80cExlofz1arMNOIwVdHQT0nhrSncVfow0zbMkFxqjszyvVrGK8tiVwabnBNCbW6w
qYcx1WJOTOjBtm+y9liZDve3HO95+uAPU/v7ILtnbN5nfUaCaGDXT4Kq83V7wsdE5Gctn1qd9btq
FcjL1lfDD1h8REXr4bI+2am6Wkrx1KQecfrbg27HE89ww9tK10xgS7I/3A8dTteDSXltZiyXoqyP
qzufnFxcZBgLInh7Ji6fEvqSgcrpxruJ4ININcYPu5PXTcswfIaiSB4KbzMXvnWopxPVkVVsbzyQ
9OYl5girSWP4EFdVenSN8M7uw4tBZz+huccDMNmu5lYpDauNUt25lxJctgqy8gAg/m00qp2rwgvD
aYMrhEXNoRmq8bLKvRvCxGo0AhpGZdtnVXndIyVg7NqJPn/t/IVTx8SETzbIcMSbOu09wxyPqEyI
2KGj+yJ3Oa5DgqePK1xp3HOsXmI2MHfgRvMlJQGXm7s8p9I5rQIOTBbh+zQyuOp6YMANdQJKeNmP
BnnftTb2BaXGjCnmCs1D5/UQ8qjqIbxcKK3Zw0mRUjKvrxo3W0we9V3ujNG4atq3sHhA2+oXnBtX
dld8DWR7KrAH7NJO+Lveq95Fz6cRZXkQU0m3X0ic5V8pxkBIbSVatS8Nr0+MsolY6c7dMoUmpSWl
g3uWxb3Kyw8LV9HJGV2gHEEKmuRIxF59gERQB9xNaZxSs7FDK3wj8uYuz933AfgrKvzyZiCNKJKq
2xtUrHXnV5zde9+XUbVRCcgUS4YdX8ThsTDkzgy6V9ui5zdtEPM0OQWjpRu2TM/rN28ScdOANBrG
J1TAbV6c9wtF/gwFkd/DvuhjY8sfvfZzFfWLJ1SzVyRQQ1B3bLByi9almncD+aH7Cuvyt5yCyzjI
+3yHM4YazN4ATMQjcoUf+t3K0cKlFv+qKTwTyCV/HDZ65RVSHpQAQeJVtKB4FHkvfriTFulVDSL6
3rtaA+O1zO8bBsGhttAhWkjAivZpG3BqA6RFHiHRgvZhi6tTF9P3oNttawlgxwgiaIEf7voJ5BA1
rZVmzjGfqgdP3IYtFVAS6CayfeStq77o+/XS6eSlZy4dZY7uvkj1lujcO4WmMfPl1SvKLspabZdD
cfTWnWfgjho2534wX8nvSS/s3tm3LLlbIy68dqTVNpAvy+TSqSu3rxLVTinW65TTO51X+l2EovVC
3J5J6y70D2HbXCzdfN9WqRvbQ3Gzdd2p0OY1xPc1seNR7rXPulNPTe8+hlX31Zqto85BR11LH8fN
2eX5+tQRBRP1ob7z+8JiMrGZguy53tX2W9oNVjRiVGDZHV/L8qbR8lmBJyYZEa1H21u/q80hoozV
1GECS+fzGp83UdWPY2S6ObXFm4f4jnbMWs0Fi3F7OYXlHG06pNeez3FEg+vlAPhppJ/Cfpk5EKdN
3hfTmh+mrH49NV543fXN9TRZl+ZSs1xP6W2upvrCDdLLltdRDd2+rocp15dXvRnEntkcjJ5t2nTl
lU/KvuMbEWPm69a8y/HO7d8B9eNlqFoouGmPZPTIIWrGoy64SEkJaoYbrUY/ooj7YRlHRDDUvOL3
yR9X4Rsncx6HZHDXai+niVnfN29W33nqKuoutd1GBNUxAShlHavtPFLuatF9dzcbELndbhT9tJtN
Otmo+iMC5Jteh7GVTkdP6aci79S+Xd/d0n33pe9fVMvPsl4uSpCEpjVvZT9uN+7mR2NnfEd1lL84
JiXqZvDayq07jkP1vUv5KYJpRRVCPlCEXDdG1jEnvqTGdCjQd9SEMfCOp9YeUWBCOxNAXRkgZ6OT
du5G4wDZlYil5Xvv+KCEbWH/VDk20IUk3sixh/RgO115PbmBcelqvzx5g7B2iwUMAMBfJU5qbLEe
3cffcNT/wcp/CwB6//+I8uH9o2v/CCif//rfsWTL+QJtT/LzOesWsZj9T5Ys+OKbBNQTcsqyABt+
Trb8PSuaPGgrwI0D9X9uckIg8k8s2RBfSDtx8GpjcbZxJWKI+gss2Z+QZBY+ohLOib/oT2wUG3+i
bLUz1U1Y09mdht0jJEdwPXW2/C/O+V9VDASag4rzG7DI3wK6Jl7zVyJu6MGiOAKiwOpJypAt4uZp
Q8WUp+ovMdC/vxK0IskD/I7wI/36SkGRy2Zx8WtSFpJgo2VUXtYl+cN7e/d3gdAfk5v/zY9zDoZG
TP9bgcmfrVuZS/+LgiRzC18eSXPIbikgGfYBkVz/zYfzdyvDvzRK/ESYb7hez/pYrKgwo7/+RCnD
1pi550hNDNQcKoNMr0N8CRVqwpoCw9Qtwxy4R3u7OpvEeAqdM0Yqi01M0cjYQcHPtLDQ9G2mZUQv
K901aD6BeMJq6LbHcCzAlNNVNFNcdq1tE4Clq9tqFjawkSmyT2mllAC4Liq1iO7h7iV005W7el5a
6wYigP9pZ9L7WbAic5VjmJv2gknmZ7EVhs+Vkjnl/dpIXtgqDOu7YyzgFhhIOtD8eWZRYKgIg8sU
KKOPCbtW841JrjeU6cTXFuZWAVZYDUCfQgT76RMnRv+OnVolTc9hHTL5+uvbos3pNdcOJRdhmSrm
pXoqQSRb4r6iga6Nyyl35cwFbeofbTU36a6m+/1jStPlZZnpMUez6F5TzQl4YTA7PyxLsJX7KrOz
iR/coZA41IX7GrC80LLadsaHHkHbU6epnlMGOkXRfWqh1R2tbMDQQdAXiExZ22Zi5c3w2gTI6hC+
8ptuaeD6hiisfbBVVgMwDnNJL6QVVPHs+DhkBx0Or4pP5Eeri+KDT834Tre0y7y3dShK6S8GG0Eh
rN99C+o2BojpXkwjK2TEYN9kSH9XQGZ7kPPbOVvFZc8+V6TD7gRvmWjFjS10eK9UBh4+2WLgm5BT
9bLYwUpEW7Xcbv1MbR8dDNVjOyoWGlK7na/WtBhGZI2r/CjCcHhZmOa/ysqAK2E7Kz5dUelHTeJf
vbfXYb5W1Yxwflm82mSkzZarIFy8LLE4eHSU94v5w5zn8nOCmyq5BzESR+aksnvK1+SYjJRhGXDF
wVQd0pZ9nZa93xrvC+OqtuvUjFmdeytewiElR5dyIWY3oIe43pRIE4gZm0Gyy1pwpG1rtvtlQ0bY
Ntb0rZr9/COjUt6nCqXIXgG82b1whQHew4oHeUzJ+TxEkoXO4s/tbttNkmI61jaVqmgprf5TS007
xFz44ytsUzcyfM7is+oG7mYMJPUWeelCp/bgdz5jQGlUN8ZmnnV4g3cu46Yg/aEVQX6VVg65M/Q7
0qAuAvgbIvuq9dtUFlhiaiICYJCEW9XnenU+ZTWvyDqUqv67lWuT1CiFSjVqR2N2klyP3bNCIPBc
ceKHiTK9/Pvo1DN6GZ37b42Q3r2tkCrFlHITYME3UzFDqVDdm1hu7BPuPxa/obIArurF5Pk3e0RN
Sb8JCKvQadw3TUzDZ6C95m7tceUka9fz3ISaRTcuSqpPEY+Lxo6Fl+Yq2rplYrqbu4HgMVN/LjxA
D6K0X7sw5d2qBmootbWsP0C4eZJGmVZzTLIRPGaIl3tXZV07JkFPimCEHH80EprEna+KI/ObSglK
idxRgH1x4KjmIqQT5L1oVgBt7YmUJypbVUn5pM5wpqWixWuU9+xzab8qB5qeIb5r5MCP6RjzLf+u
eRZGyV+g2mtpzmfawhyW5eLnZvGoLOHC4hV2npbJUqSGYEUNc70r6hW5yebW9Y75a37I+AEoCa3M
LQ56coM9RQcTw1cmffQTzpxiYaFDey/cgt7mdkW1dpi0W4KIlDZknIffEgDemt+s9jyiW03B94RK
hB6nvmco36c1iKabWoZztE00l2HBfJ049XIGvV3VXOIkMDuMuZbqk6LIAY3lUg2EMnM++2maTEJe
rGOgxG6yfGBsPS9mGFmrdO/URBkydLIqPh2e1iLy7TEskjoP6gYwaRRT3CH/aKJ8DPO3uifD43Jp
3ewHySEuonC3nO6cuikhh8vzWh4QsP84ek6NUjNw5Lo7O4WdY9WG4ULdWBeCv4p1yOPKmvRnSuZ+
DoY3iiYRdc/hq43BOoZtZodRMbeFTHCBOS+t02a4hXw46LwwzB9j2kkcnhSPNSg4vKMI1pwket9u
TDR3gzgamy0vKvAOJNuWl19NiiVnFCk4xOjWT2ZVhx+GdNU3K1hwhzmGznQyqyG7dptA3wzC7AXB
xVk37bqgkGw2eV4UCaWZxbPh9+bH3BXLg2PNdCFyuxvVodNDcdcQE0YN7mqrz76arZcsn1CaDLOR
nldbWZaRxKFUxaPnyw+Ts21Xj4Fok9FOu48WD8t9p0yRwHRYd1wL/o3ulYlgGz7XNnwyQPn6K+Rn
PhFf5Q2jOlbBHNzSunV+zjPFJSNLF6xy9lv9lOomfwCTXda9IvLoe4Xe34spm6Po01f2xrXrc35F
jtWrS6MghDvOKEMhaGY++xnGxVNbbGrpXQw8fB+S3waN8x7B6dEk/O3o2wWsQZOpImlD7d5W7RpW
cYDbQuMPtfhINqYoH8M68D4VLN89IBQ7YLpN83XveApglDXGJQ0D9oUbGJQYgReCh6LcXnhCrfcu
lI5B2KrFNVKOazUchDXxUJltU/dR0JfD27ZWWZWsa8E5UKhJg8iW43IrSWerr8iXabI45QC24o3v
5b3oe8HCCHJyz3TZfUdMUdyhIOLkhelYmhicQL5WVQ1snTEzvTZ2D7/kZOP6rR1Lc4yQKpnvG077
N1wg6Y1vixFuOh3q02CAgyWosWasgiQN1xGhrNwWZHF4z9msneEM2I6omVcHm0+jlrHf+9iUG5qH
Vn7CmekyjEBYFIgojBLxNTgnOZkIyuR3jM1/qHa06oU5DdgzCrIWf0Z1j7IUwFBbUmJDk5nr3Nu+
nHEZ2Zr3EmuLRtrkZuDFnPjyY4LqrI2NCo4gUNROL1tNqSKqpoJmDNMOqhNJ4bN3ofAOYsvzO4t6
27mY7srMtrvDSLqNQR18mFfoCHwDBZrMNpAW31dPfcEcGqGGENiKKvyaw9y0+S5oAnXsW3upcGAS
GRuRUoqtSo0OzwCOk+WjNWbbS1ZE7ZeEJMsymulAKuJKk/x5K0pf21wshn1va3vI9uSDrirSy5lZ
GmyPGUnLlbvM3OzgSvUmOGUxeKWXlBnympvcB15N1oU2blwYllff0Hq7vKuyk3bkck9C/RvCz5Oy
DKbvynbQ5wb5sNDHOAhA+NxpcMzZ/vl7HtcskNBDE0VO2YbryCF/5Ps5XwOFnNdhaq0yw2pitGFc
QJlWFLOr0JyA5bQHBbIMnMmYpsyLua7J2mhmv2bpz+k8vN+WRevrYRLgr0gVRYgZyZyO9dTk5/Ag
A0QsqSeMBiSHeuLDny3t7+xNVc4urUNbb8xQuhS3xVDb+zGkieCiWaeKj0jucSNtxdBeirBcDLVD
kTA0YGUp+rp6tCfnmHrZkPaJzkI4YR+DRJN0zBgeICDrQMQTLlPuaTNrvQ/d02AHmUUyHLa6rAqd
axSGBt9XWvevVkr/xm41dWl+Tedu6d+LogzlXeVo6d/1sExcW33Gncyc51U//gdP/L2bCk3aH3bY
5H14/7246ua9+fH//nZVfPxQvwp5f/sXvyt5feqnQCBwUhCbQZ3VGQX4h5LX+oLYGlcHf98mM+us
tP8dpAi+kKN8jrPC702YBjF1/wQpnC+gHSZHD4ELLn1W7OF/AaMQv8nT/7UEI507p7ua59YnBFRQ
N39aguG/ndEatlhpQfyZb3ihjiuuDgMYtjhvd7ZJTbU9t+RMGX4KjkcUJoGHbtiTqpvLwduTnKP2
jZemzT4dmcCjoYUMjcjp0GZSIbqg8G6rzCsQYUZX7OrjA94jr4L41Tnq0DHbjJgzVx0mipryve4L
6ixro+rCZAom5XHHBsYP4jj9MO7HrDlBCHf4X3A0XgI3LmYkpI8Gaawtbg1fn73kjW2EJ0xZ4qUW
g/HSDDK3jk6flU9BWjc/vLbzLwKDi4Hj3tw1c18eF1Fj8QpbBxR1GLYiWUmge1SkkD7NRc+uFECB
vQ1VbV9OVV+kkVeOXDdd6k/fsoLyZ1SlazUeUuLxTNb+VuEU1F34M9Viel58w3VPnZwxJMwK8V23
eYUXF52tFSfISoD9YOrg0dcUv8BYw6IlRiPUAx3n4r3VYX+hQ680L13y06DlbGDGpqqNq3ZmSwDu
Du2XpR6L9lCgqEZYV1iBigRWDQDTUkynTKpAJgM891tpZ/Opkqr1YsPKA2yyk9/fbXT9IkZptnlk
lR3LQ9n7cxD32kpE6c4P6TYEp2zzhzdpiR4SbqIEPsJrW9hRGgwc0EAjXhuJntR5t8qsGxkWPkPc
Gq5c5igtbj2SHt1kLqE/BRvQK1u6qhO3Zoe7nPjhHgenOXvBBwE9N6IJYE3I6/Pe76A5T1BhL7ek
KbpeFLja+eEt4XuLvoWLGUVzG6Mdheou29q7nRECF2h/wJWXINy+T+hE7tMxcMYDLTFhcyqyfugP
aIYoYQxQiIteQQE4TVGLh9Qt2h+tXplUjGFOLybCxQ59OuUY9721vDVo1h13LMCUJurSWexjjYj6
mJIFh8ROp9612Khav1h7Q9m7Ec2UwFfkri9hMbnnCaqgS94kjOFlDTLSQmxp2MPezu3sWQ+5UvsM
tetTw13Y7Xt3QWneL8b6Zm3dyGiYkaoeVabqb8B5ipl3rOP9NlGU37pN2iNMafF07tx8C75xH5hh
zHMO/VS5rjddr9Yk6rgtGEWjsbLQ4k9ylJBKqqrzvb/N7WU7z2c5V8kX3vkyBAHJe4/NCUgVEKWw
qZzBXb6lSMVGH722rDTTjdn46ROUYfOTzY5aNbJL2VqpcjFesa7QQzIjWYCP04Nv4dB0UZCsxhy+
djbYR5Sv7YiyDJaG51Dqh06t1rVqQ/8NtyzTDZsMmnizUgbyr7RffqpMmjppNrxqkWs3xp2mPnok
4gKDPjIsV8c9ajwd0USG4HDYrC2LrcEw3stcOIh8gIX4cuShxyyV3nUggyVPPB5mlOTI6vfaXE3E
lnntEwHsjEfM7FzOyvG6fm/MW/eEZkZALzu611CuVvnT0yq9LQGfnbiRWDuBHMjRe6DzPH8PUpsj
KCIdEWgiD8zNTzzUyWAOU1XoB2qhxwJGP+jHu4Ho4xu5cljfB16F7Zc0TKIbfQ6XYDch3dtDowGH
Vr6SiAzyumxjGWj1CjKlLj09r3yAkE3drqM0bwrVKtQxjDpttIVB8ZGiEnqbCFnmQwv0FPHWdXNS
oSrgE+fN5if0CTICkKVQPuDor1RS5ub2ta4n87XB3NpHrI9A2tKqJL71siUD53aeB7HeNsa5w62e
ZY0A1fYbaMgStcxe11sTMITV4S2Igl+idusyfPMtBV7FvTCo7kWeoIs82WBU6rjWjJpXG1go065W
/XWvWy+IMz5p39DvV8z7Q+l2l75h9l/7NW9lnEm3Bxs1hOY30yFNzWMx4f6PiP1gMLRdozGSRvs4
bi1GWPPCZ7929p2qKQDy16G66GEJ31SYm/eIPArz1BaAsAA+heITmwb201pOXnMsObyuQfuy7a7d
glkdwg4ALVuyFm88Op2KD0KlMlTM1fLgLQyXZ9uJTSdc3s5pcGKItJdbfxjQvZn+UoQT3BtuGXfb
1LzP65aKnhGN853BG1nH3sS5tvZlmbKD63E8GFb3e/H6/7ilv52Jn//ALakf7fv3X0xY53/w++jm
WV+w9FFB/FsKJh835sDfRzf+F6Hr55Tps7eYNuQ/mLBsSCmftBC6+byzXYGB6h8mLOsLmBmmUpqn
xNmCLf7K6PYrVXJuXfEEsZZ8i+djlxzqX9mLlT8kq0cSMlIaiPK4oHdZblbHxqmc/8LK/JZ1/och
8bfX4tulqQtjmYcl+NfXsrqGOs1al4l0Q+Oa3G7gBEzxSajXb/T06Njm7tjl4CUrJDZFKfNwmEtE
de3ChEDZDSXLgzwQiJif7KrFRNVsCMMzYzzMaJeaqSuTvkK0utpGnwDg62jbHARGdQ9SlyPIJwZj
u27rQdz/4Q3/N4TTmYT70092TpoXBOOeu0K9P3md/TbzAEF5eTZzyn8EydPWorud7SqQegNbZz2G
Hrktjbv/z6/8Kz342/vHK1NwfX7EMLD86ZW9ZZtQDrdlYlktFNDUtMlm/tcCjH/31vGu4U6nkeK8
ifzJqdfNIfXTIdgiv8byc3PnnNyOtbwcNrB+p2SSY3/f6uuhOItYLCtLP9F/Zm9rv73IuVx9RI2G
9+gb26W/Vvahb5pBRW7diZ/5HBR0NmxDG1nOrEYi7KjVADEay9MSWOW3Ui1+QnkQs3oDsXISshou
RrzcL7/9Kv93fv3tP7utDvl7+8vpdf7rv3PjX9gMPbhh2yYwmA3vX4cXZiqeOYu4z4C4dRZTTo5/
FClbX3BEBcSMEZlLoMH5afn98HK+YK8CCGIo4athTf1LDlJ8xb9+8HjiKXYgiZXjk++UT8GvRwow
1VTn4Xved0EJV3V+8r0OuUxpicJ4pgPeuOrCmqqFyctmK25hIFFRhRJVB/tPf4E+y50T17UmM54K
bb8P1tDYhxa1XX1JPEegLqRUBfIO3BXTbdpId7qkfAutVrSY9WYSiM3+eEXgBkIOQZIZFI8k9uWU
TjbjS++hc0GRQvrIGPbEz4i2LM2L1Qr1dA49mGKXoLHhabDS4b5LV29IhLn8KAMnDU9FsHCOhZ0Y
y71P9tIbjjP8SUQ7+MMJLruvcFr02n2v1201bzbKAvtjEE4GheRZ3/TJYomxi0vbmn4GyvTlLiyL
ybzoykKL45jmS5/4SOzOH7YpMI5eWrmEAeY1nrJQOYfen6ZxF7CqnWNzWmpYUSadT5kasoD0mhEm
E+bVu8K+K0CNp9T90VqtcSIrx7MjA9LGA8Is5Rz55uY+Q5ohqdy01V+S9lmGbDBT2B3dSi6Ijcdc
kkJXNO+M/VMdB4H0DllqhPiWsrV5CLd5g76FxUGIlDvVM/ta+cPJGmwgRtcX19AqDbK8fsRXyhFY
Exbm5ihAt8yQ+6xd0x9wVtJgKvSMZyMdcoRKdWDqOJwJCOW3xIh+yDuJicIMU3UwPAvjS5uGKXl8
gzN8OKUDm9l3pf9oWiWTmFnYqZGk2cICHHb21OyAlv30OK2UV0eiCYbEdTRZZ07mqI+hEaj5N96X
gRXIqN7WrWu+9b5B04MUg2mw96LCmowFAq81zxozJnHgNiLZpn1r/B97Z7IcN5J16Vdp+ze9Qhrm
wey3XgAxkIzgTFGkNjBxwjw5BgfwXP0G/WL9AcqsFpmqZGtfVWWWJSlFRCA8HH7vPec7mjwNx1RO
G6O0THbJrFQueb7Q9BgZG9G+Y2VhPIkSnd51nMSnWW0mcP6GnpeaKkjQKIIVRWdcWg25b3dtpgRz
VtKpjTjnXs2zlz4ZQ5K0pxFs1tfB9cw5mCzMSTZdiAdh2H27VTyF8lWqcUg7GNjcoW7n6qnAiEuj
uUyqazVxUydQJit5xc9nXxjQsfJtBh2tDvDTjjOuJhfZtymi4kXpHIy+w+TosN3yYswCw5DOFyc0
s9GnVEDKHmZuVx1AGWlfc7LvLirTICS108yRIXBE5B6dkz67rUVL1z+Jqav2Rh8e7MFqnwyJSziI
GJ08qGkk7Y1L3T0zF66TKJCdMN5UGp2l76oxHZxsNgmHG5EDcfanKRPvJfG8LxytOUgkHlEnfjvl
oQiGrEMuO4RIj318RNGbUDMlD6JBR83QzwUfaKK2zTEMrVndR4Y3x6cyycIsaJsq5CMBzDcxNeX0
t6/EIG4RHaJcJHRHd3dI5FW873ifsi32PQqNzEteqM7swhcmZrOd6Go3DzJhyq1oKgoDOYQYmkxZ
voURHhdgpqX+gsoxzW6T2JFvjpPIt5g61/HjTKFM42xJIk5futoDljjnweoJTgxEprn3gjGMtZUq
SEjME3DhKjEicYaX9ZYANkp24ax739mnSloUjAd6H4SAd24DDn9FJFyPN2Gtc19slmROO84qzoqG
o8G2j0aOewofy6me9dmpKKBkMWvmKPhtVsilwaXgTfcROYYPYsrVYTPTswuK0mT3bufQxglBsWWA
b8PKv8+9cSxOyqK2xU1nIKN8zIcwa85cQ3Uwi3ohHf3KIW7WqirmGdVcOV/pO7r5heH0qrNT8tB9
w7zNm0M1amG+gxl+rmWJMuzdLPEQDEu33EV2PMW+J6S41KDzYbPx0nIXxjUoQF4fgycTSBuWHS7m
JzMSFJ4rSnflzmFkBI6F0xdGVzeh/e7HqdyoVuaOJ60YarmhfrTvgM6FVTB0TXSZDIg/A2MMxU2p
4AjxZwHoDtuaUpHVlufmdZ2Wo4ePCRB3EHc8cpAWt6WzSVAp1UG+ZA4GodSLIkihCNylrpN5Ad6N
jHEr+UsXuRWiIOVzr449BLqEpVQ0LzwMAJsmmhVhUq3wILDhiozTOBvNvIOsPfWIsNnUEPg7yGZw
qMHl9ZQq5BttJFoLq75NnQfdVRp2ScdUqGzh78WnEetTAmeqaJrIqkgN1P0OA5u2bMz7JlQIQ+pT
5I4HaWIGc/QR4mc8qLhQM42GnQ/MMH22ZRLh0A11vm7HIRxb7X7MihRqLsPvJTgTQNR1DQVU3VQ8
YJpNngzd1zmdRrkvOO/TyqNvrWC4UWRY+1gHh2OUNWzLhhHF3yCQ0pnOtVq/jjo5vWESLQTUMKZM
oY+OtvjGbFw/0RjiYXfWFNqNIy/LuKNLPGesCpTCm9IaewxGkWu8NvVIkpa07H1ij+m1PS9wBVda
fbvhu3YsvpadYdJeLrX+jo4Bm4rBkkiOgj2Xhz1IOaTKnRt6mGLn8S3MDV66iaMPV48BrM/vOWB5
IHBSGllaGcZfK3jdT22MeCWPlW+OO5VXohNOTdpULm7DuKmVo1KjighoHJQPDbKwmcbuEJFuutHC
tpdvqT5Pj57RWC9FhJVwLxvTPkbIQ1S/KCFVcFER/plu/J/z9n9pS4L8v28YnL2K9nX6WY26/oU/
Gwb6HxRaJL9xriXPDkkmZ94/GwY6Z25CHJnpQF2DzsS5+s8jt+n9QXXGEXhh+sIfd6jz/zpye38w
UCQfBmkif49R0O/0C5Z38nOpu2g23eX0jvpPU8EsfJCKpjxsEyQ5KP1UXqA/KxUtQFh1NT1Mxtp+
XpXZI9st7kvXnKnFO81FoqWlnJekHF/aTDaPo0iRHMVKdhciTxE++qTyq1CrHIFj7j2amedcuX2o
P7SatN9ko3w3Yyd8/k+99+ewUaUN8O/X357xzeu7io+6/q+ST3H+gAu1ULU1uHcoWpc2zV+zRmvl
/yyYDJOO1VIN/lXy6X8QykYoNHNAMoLoXf1r/TlLDcnv8h9WM3/yW/2qD1EGcMmWn2SrQKx4bQZq
w/cVX9qNEYKj+Fzhmfx9zIcSmz321ldQFzW0+KQwr7Bm6Igi8KX127ZwBhwdnI2fLLcvptOsa2X5
SWfrQ/tnfU2MPRnAOvwPOfD711QUZaPqY34+T1N9WxAR+VjLKfegZIbZN8+L5BdP5t4DAl3ts4j4
5Uf/1Hn6cWmaTtwLSnBr+d7/nJabS13BdpOel3Wq7Bj/W0dks6hj9US96iYtfvppoVz9+ME/K6t/
dTmqd2cJcSTogL3k3eWMYiTjLU/hV+cpp8lYFM/wgMtvoQsTYKD6efnn631oT65v7+frseJ+fns0
JW3Rcz1Nn1GiZGp9ajetundTfvnPV/rYSVjWFe+JFgJMKou2wvsrxfTnK6ANkDjL7hwVaHGaxtPw
SV7YrxbKwoNhJo9gHHDN+4sober16PTOKwhR+2lItTfRJAiGSKU41RFpPPWNLTcit/VP3t0iq/+4
TNBFLeJccspIMX1/4Tab1ZLB+XmEkoAxIGDEnZHJ6MadLfemHPvhMOaMEIrMVm7wbTe/lwb141vL
w2xZorSt9cVj8fPn6DliQg7D9bNK3TIilXtoWZ+lR/xicWpASS3eKFdxPwISM8vt0q6KzxM3sZ57
dcKFA7Liesyy+FyvRXf1zytm7Y1/uKmkNBm0RLkckUYfmk86R0VLt6JzaAzVgVhv5aEivOuqUo3w
2tWV8dFDGLafbJSoap+pLU0c4kgCVZbT7p9fyi++Jnwdl/+yhI2/fbxDObC6w+i8Q7sQdGCqFxwP
pzaGSsFvX2mBKrkeJxSol8vh5OcPshcUl0XoHAekXA/GmKSno4LYwoWIevLPV1q/DB9uL7mR9Bw1
AyITmVHvL1UQFBk6qXFMCOKG41W03whEdp8YsM09jrHIvnfCOMWPEBfZ91DpQSdPaS0/yZH9xTcH
XCrv1gR4y5PvwzdnRPhb1rZ21Ot+yn2sWlOA4cM8r/E8bAsqW0bhUXE/T9CdCuICPqFR/mJNkyVD
G5XnisWjdfnkf8JxFnOcOoNhHKsoc0/0yet2zEicxSmOkZGW/+nv33QKDUZCS2dX5TH7/nq9Z8Y8
ePWjqdmUl4XIrCLoHQ8zOKVb/yAHYzyK2O2/JoqrnShhaXwVafdZtPevbvrPr+LDKmOjD52+1o8C
nvilTlbDBYaRBUCk29dLD/S6JI97P1VevWfYEn+y8n7xKDCJbLEYp8B0pVv9/h7YZRaDqtaO3ViA
8O5064RIW/33ktLXLdH80QiHfvqjf/7zJ9tJkCV1rR2VUAUkYg36vosLNWi1svsE+vshQezHpejC
U09wQlsa5e/fkANrRrEG6Es5GzG1/NTeOvQXd2aXQHTicROdo/CQp4k+6ZvSbLOjhZBT9WFINXcE
0lcXFsSuixFEXuzTc3Q/C1hfvsofvuqYKHXoxJQolD4fVp2LgksxrfGIlnk6StGaW6308is9kfae
9IfxZnZE9BpWTv3Zel++vu+vzADBJCVU5blIlNuHK8M5hF6l2AdlSrLLkJwmAINmv7UHu92rVi7B
bEEyBbWRowIa82tg6vGJY5jlSc1Tctr89tePomqp40ByGhwmP+x5xtjLivTJwyCqfIduoT+PisS7
TYpa39hOHN0Ix+lPPG2iPYbIBc+9Ndx/8hqWM9yHW4JZhUBTTrIG0vIPtySNm9mrSueAlq49pwnh
HPUoDC+Ic1A2AqTQDRELyUkJhfLMSEo0cqVR0ieEfvnJC/n7U229E56N4JHM2I8heyjBjUHrzQMI
tfQltK16E1kjNKJ6gxWOFnLjePSqO7BbBqKdN08Tw4NbNyVeLmM+jWFTk29kigtXfpp5t66LDzcJ
FN1aIumcFz9+pQipKLh/xsHS0a4HXo8erYeJfqr3Y3/eFN9DIGGMTkDlm+NAPg3FLH4vtT9gCI8b
vzKg9H9yu36xlJfqHl8lLwtg8odtKzK7Uckm9WD0SR8i2SvQ4iWtgO3NoSOq6/wGZoMI+r79HusY
7l238k7DoZquY4Fx5pMjyd+3cIL62HSYGJMNqFofFKF5nqpqahkHN5fZXjihrflixCbfj6LbzlVX
300E+qW+WZcX8+jMnyyeX17eIpJsycW19Y88ZVq6ptNK/RANkbmbYqBmrtarJNp5Y7uZStlfiz5S
96iwHzNGlp88QX69PLiwS6ITvNyPj9GkNHs1d7RDWrbNCQ3RBCd+5ewcK1eBHXnaN210xatXxA6a
czUB4ublpw5jP1/n/myKwut+u/Sgk8TN8PAQc179uLPkpUJjeU4PSVXN31WhsVQJ1ql8O4vMNjAY
jNDQ52zHFJAZ/D8vzb8/UIkcowmlG9wKje7R++ePEkszYw54cMmEvelkPO1pVWdP/3yRRej8Yd/i
KkijNbZQ7vvHo5KVdLXeIA2Znam6mOx2YMagZAE7RcL7c8xdzprYw6ZB0JmN5HlZNbgMJ4bnn/cG
YKXONNMlLif6pPj6+9ONF2arxO4Sd0gr5MOGmoeYdgQvjLujn4yVVlwUpsckZQSf4ZYgfacKVAlf
2k928uW2vt+jUOtycNW5OLGhH2H/WYdtsSyUM/R/br4ZK1d0QU2UfAnji4npJpfQORBlR+Nn5d5a
z328NJBxylyyOukJfXjL3SJin8f4IByrOhoN7oJCJiD9UlC8VTYEAKwamEfjdTQ09kESUbOzlKnd
KYvNCrlrdiWwUAcMLLpbx2wuydaYr2fNEucFwIigGaJnofZ3PRrgMzIW021ZN1A7Cf3a2vzyk1PC
3w/hDtGR6GyWcwI17LLyfjqEOyJBEd07Z3qzfD9yMHebOQ6NvbAar9oS/hpd//Na/vtSXi7osmSo
PFwUN+8vyHIp9Nm0z0YHe3XUw0XLmFh8skX+4l3xrVSBCqjI9vHkv78IRq16VlKIOIoWXg0QEsnM
KdFYTZoG0IiBg3L7z+/q789zDFVwFtCE4C4m7fr9BXF0Cw4d4qybmgTR1zhs8xhsqGKV+idvzbE/
7v80pzjr0ifkc+MNGh8WYFPm/ZjmNg6bzOx2GKvQR7eRWn5VSxvVtLsqqG3ynL/qNTvXws5BY401
eIAGuUivdUaesW8pKCVUmc36SbvqtGe8wv0WFE16qck2wWZJ4NU+d7wR5ski9e6ruXhVRua/t/AJ
szkw+5pBWdvkxr0UeXYEYeU940qe4o0Do+e7NprOYpCwO7k13RgBHmOa/FnUPYF8ZDH10jfBvV3U
fFwwcmN85zsd31kWiLGwtgzplSio2jx/7iJ9PsLrli3iN0NAPwW7H/LExVzuo8rPrpBhuHgnII49
8+UXb00+j4eMOSkT60pmixmiz9/aGkP+Jka98YonOr2hNFXf2nLUr41E4lIELOTAy9I17anstDza
KNk8M9KikPieor4ZIIip4TezgO7uV2WeG2SMqemhzMzsus/z1gUgayp3VP96vA9Rk8AaTEqwhGAq
KyxXBDQkfquPYN2jEAHIiAWTm1cBhSdfqjpNe68MdAajr4Kq50vH2BUW2Wh7rOAaZfrWQeOn7fE7
p/Yuj8VXve/LYeNpnWx2aRw1zbYxQzBIOm6tgRFF6iQ429H5+BzUrDcDMN2ZOuT2gyizTm4MHpSA
Xxh347doZ4+UoQQyjK91UU2GGc6VQ6Vg0dr0tHnboFPzYQ6YRzfAcWxcFbpVxhLhLr47vy15FG5a
w5UnbVuAx8VSEisbwuWLKrAaK7wsxKIiIr4BA22mJPqVSY5ivMcuLs+6VCBgAvLcRIGNg9OFEyR4
PQz382iLDcwinMsDwHOAqpxX2x7Bzp45i/tsMbxHsF52rKrWSACZe3k53A9WTXrdqC6UUM8CNLs1
hDmdGq1RPHKq0mufnSd86gER8ZGUaC3BSU3ZaQ/D6Z5NEfJxNI3GXVFqMWyHZsSe1o7Gi13ynPWt
uDFvRE4AyCbsFoNlMU8YM1iW89KiKqFFMxa3biWu7kc3Nrh8n0GmDWo7l4fcbXJrPyQUyr7ocPaf
RAO8wbMkBlqGlCHFsK+0/TwzMHUUx8fSPj3XdgJFoylyAsqwAMMBlthb/NqZC6yTJLV5mwi3KAJN
JS6BYbB4+oOZJlWyj1KHo7kH2I0JaDUaFQQiCyN3KBAZ8QCDMxrUjmujLAdQ2G+aqQuhAtYozPwy
yoYnOx0cFYe6E39zZsvo+KCMXN0hHYmOplTn/aAm2OMVM03vWcg4FSKs0Zc1h0FIkURj8BtubB6N
3MMpL3FqN6daZRknowBy7YcW4hpIW0pR+OpYigMKMIKeKj7kYYsGIHwy7Sitt0YGtH4TCVhyG9mg
pj/RK9T6oeumHZLxSN5Yo67nQRMyKfcNbmS0Uww3vC/rLIGKgPCdcCepQpTOzYSNhiFdk21EA2hq
k88u3sqkdlVcLMmwKjnUCoZ+azvFlkel91xD3IePCJzb2Xq1U7jHDAsL3hXUABPUPq0EsbBQgU1S
AJ6ixow5AtENf56dTD8r1Ma9M1JmgMB6LaH6FbkvxV5DeCIQvNgDzjL8xihK+7q9tWFCiE0uaA0g
CnJTg/4YqpRt3vSLQqVeDtg4i/ovSZ9ZoDVlVSJzzlJOJL1WThdzocxfwDmw7UQDGNworWaXek4q
b05iWhOwDxtDj22NynUajhRWNowPKyAVzZwhN7fDeT8pEKuauqqubQNKt++MHsEq2iAfLZ1EMO6U
paM/dtMvfAAkDcI3udWTHFibW5TDFMA+VKstNhkz3bo2bks/NMbWQ4qkxeVOjxLn1qOaRRBSMT4I
WqgMR0wj86OHkgVVBrkRvW8MAFj8zNLQJLqiVqMNpp7G9ofBxXAymTxTAilD48UC/XpupCX2iYl3
WEMkhDmnm0b9tU1m/WlQq/F5xHVhb+0YzIJD6XplpsK7V2xTXkQGZD4/KkrF3iKntMGkmxE4lDlH
hrYhjTrMdhBE1WvIZNjaMGvwyXjOaNmBqE3qMAK7tNnnQK5cVS6wbr/rcnmSeEb6VTcH7ZUebHiV
Mz9DyqmO9k0Vgg8Nmnkm3ZpTrnrMUz459GMzXHGO9bXrE7LHU5K8kjBC/aw2byj61J5UxRgfttS1
Pt0imbIRzSF6AzrAogRW3YusOmstSz54srWt7ZAMTg4tMUkfECdmw4bvVd+dTpZmi8PkxsodjhZr
qzS9Ee9zHF+dn6OZ82BPl/kXkAgenpwG2KSqNHke9MXiO0tHtdMAWDtuHxQuqAU4dhO8bpOQuyBV
RjyGclLYtS3EiqhZlFBkvjnKCoYuAhwEOTxxg2k2IdU7wvKG03rMADOmHCQ0NrzLRDJNebWQ+Z1o
PGsAG6tq2Z+NiKKyAPJy1QQE2rqXwqwShIFGxJZuZLXxzVSKrNlwGEIM0pSgaDZZag+PmbCTU6m3
8Fgaw4C0QqKcclPmBQEeEz6eF5cB2RSMMYm5YMFNx0WWpoFoLY2iv6HkntMNF88VPJZW8dzawyh3
JvDu9lxO1mScRrlnn5RN3mo+I1XTYEPLrWdS+qKLbrbrZ5mIrPEHlH3XZuEoT5XhRQOtlNIsNq1S
w/Dpeo8oac3MMeVPcdOw4XjprWF340XBLs8Yi/M6D4W+WxhDYYTnEnyveqZSjcxn+D8lTs7KGrO9
GsZefxrKusQWXhL3gh4tVMxzjf2HMyEAuvYKxyviYINMksWd5oVw4EZW1IBlr8yNLUZ5Vff1iqXp
w9ZDqRT3NMy3pIT09zYkOWJKmqSmh8YcapvblnhoUUOEm8hxIsC3jh1/TVRhv9hos8qgHDj2AONJ
9Bezd+S1xXzQ9WM9x4NkWsK+HkJoQgGhiSCXxFQs+aAldzAIXc7ROMMkj3N3nmrVH5xI40DkGtZD
zIzmOEW2ezvP0XQ70Wy9MwhVsU6VsqYJQ9nlATVQwzrZuh34REIDhvoA0g90gWPQ5DenbHq1hOxq
XJ6GdTe28XjnuZGR+HQx2f9mHQMrOt8atCADG7nzir4LbxpLRJJtyeqWE5YVNoE0ZkglUYv4NwCB
62nwsgXzfM4K4IhTpGF+hyry2pFT/K1AUrbpvNk8d4GGb8FCdPGeszx7ipQtmm/TUPULxZPDvAsb
L4M2xO980ytki5t4VN2R8ITCOrf6YbibLbVoTlPVbNFGyam4hsDg7NlkcLumU23O2yi0aQGEemyW
vlmZ4WsYq8VNDfJ1W5tlQ3Bl5GZyo8qZ56TB9inhXyqFHZjgYWdUtk7t7eaiU+IdMB9N2+okac4c
cXvvTWuJaAiIEi6yTYHZq/Ynr+i0cy8z9WhXe2ZkB6Xb4YcBGFtia55D67bMh/xLmHZOfVkry9md
5wNUChNOY3Fww2jCct0lkxb0w2S9pFOVfu+SEcuqjf0QnI3mooJN2TUBY8mo3KFEpNsz1AYfRzLj
oYNAls7NFq0vBO64Mtor4s9UB+o4WfE+0sP5DV33lG1VGwRznUjtnJHx/G10x+ze7ErjzM37GLql
LidwJcIFOTO0/d4eMweuRD3DfCfDjfQAOqbhiTG0d9h0vL1BjoQWJBmnrb0hdGVbcvYyzkfuznXv
pEl6UieWe+SBS6QoiKaWo4dVKWCwyPEoUG0y0KgIvxTDXWlGqu1TSc9I7GTWPRVmNTxOeTndFKyq
HL5Jh8hXGfuq3HhN2dkn7K8ATtpJUzNyGfLmwOglVHyPRjMf/1STn5GO5vhCQifrITbb8XyOeDPb
um2HR4OmogJkPtJfxgkpIZZUA2J7A9o88IwuvEX9jJQpaqfsgil0/ubMqSo3RJea2FStId4qiYaA
EV54aZ0lKYJvMqvQK54IJ3M1KqumjX2Cgz0BlaghOVfJx4Y+ojd29saoR2EGSm8hCI5jdTqaKsGA
mwL1fbYLy5BAiTkPYW02afRKN8sZAh6+GAvyThkfbJH25t6RaviWa+RdWMYEXgq+fPi4jCMu4g4a
yymfgtyywSP2j3V9vPcE3+02b4tLN8pxqMP6NjGIzzGVnZ1hko3zpbbRATvfGG2i0XKlwbRzVjes
AW/jHOf+4pENXZAaQzOZS6pr9BSLhXJi1hX8EI+oGAKZV8+tt9hvXVmmBMksptxeBwzkNxFlzoaq
R77Nq4MXcy+6a6QhkkSoxeRbLnZf4szbm3bItas85Ib55eoMRs7pPQDUxC9ct4t3eFh9xCTF4Cme
F3sxyiWcxnHD6HsnFwMy0dTKXZO6SNfm1aE8Ic0DfGHlyXI2XVzMHqa0EdF6jrvZSRenc7G6npXC
Ks8IpsALLayegzRaVTzSBYfV5Shocvpuy9gazkVtpXILyX32AqLkvW+mLkoyJFcHtorI9jISEREx
8M7waKeLXXtendsjya5zUC2GboTsQI7y1ectScK+A/GL+5uIgOjL2sH5j2TzvxhS/NTM+hufI/g/
/7t7/R8v//N0qBLx+k66ufzFf0k3TeCNZO7R4Vp8gAZ/9Kd0zv0D2IbJIQDMKHItGmD/TzunYopS
GZTQqXV0k0bxv7RzYDqYiqK0I5HK44QP9+M3MB1IPumw/dyWpeeGUIVkKoxXOFGtD12xNEddnjcT
Z9Mw6u7GMPJ4DvTgCtEid45KgMxU24p4tElJTr711H76TRv1+iRO1aghjoD5SQRb/2VsSCkGHF/X
VvUiCwOg3/m4qIvnUKRR4K2i46QcxW2zSpGx0ZRXgz5Q7vHNfCKFNv7qIumEErnKmfuEA7/PVwGZ
c0iVjh5/UT97qxCal4woul0F0uYqls5MaPeAI9FQD2SbNH5B2oa1mWVBX9/D9XGtGrE4rRdB9hyp
w7SNmXgYG26Kll1Oq367WrXc+qrrjipPO0FUVHyzfgi/F9SAQGOPIDwuNRpf+YxKfMYn881slMXS
s8jISSZBUW573RIlkJE/t4T72dZwlHA2mw2B9pm6GSFSztA1V7F6GxF153Rur93rfcKxMKmN5cyI
ocqIt1pFsbyzVx28mUfya59QBx+mDNLVVkU3fp+v+vlKizKDcmrV1UdWLU/nVW+PEgDtvbHq8ItV
k2+s+vy6gT8UQNJDt29VtBB9ymj0/EhA0fZzykfnb6+afw3CFiX66gVYDpeknhhag5kkAizQY6Q9
FquHABMXmozVWWDktCsAgBjdHRwovAfGbDdZwLG4mi9odUx3jjnyPArHUTWfEflHOHIpzFwaUFoU
HWIvxudh0fDONj2ZgY3v6E3c7lMUTJk/m0g9fKfrU+65pfGD1S7uL/nQZbGtMrUIgwxipPAbte9o
w5ilZm/JfykfhZuDI3MIPrB9p9UpE1s18+7LMuwSX6NOPZWRNyt+pAA38XvZuyF0cj4zBBGdme11
jUUBOq4lGsJ2FPeF3h6LLvdy4QQJPYYJjAOPBT+Pu9A5mGZWRhQ6s3dF5OL8vR5l2waTGnr0XoEx
4ZtIkqWGr83xm6vo442GJe97C5ID6w/ZLok/ZHoY7WSvcpCfDCOzwDMN4fdU8/BukTnr3ScgTZrA
1YH4BWbEz2jqoX1IlaK8pnaNyH+s2uw1bXQCqiomLk9kbZi3k3QhislBjOCoWsX0RQtICvaJaezb
BHXICXenfpOpKHlncJC/KHFa3PNvOlc1Fqh46wx9d4sqxjgW+F94DpGcDsU/LXG00dkGYTuaYNY2
BG8Oj6mBacafNVGP3NYcP56Ma/1NI+wFkiZfbihBJrhyleaV7YNA7b5Gk50SktR2VrrLtSzn85ia
/EJBWEekStq1z9nsqJd5C+JuQy4SpS22S/uCZOJI7kSTqSpnFqx2Qa8w5AqZN39nupQqRM1AGPUb
s0sPugZ3DhxfG+Y09hLJZ4FkOQx0Iu7PbKecHlXZdk/G6FCfGAgPLmazGwQTwRmpoprRmqcsVYsv
s5bWMCkJKnJPo0h0x0xR1KfcA73mjz3JABtVrYprLmqmQNtLKjKr0pxLnUrjqx66FouOQM0DJC77
qZqahUzW8PfAecbTfQur8aJtwvqWemaRCkxO+SUa1O4GW5xxGKsmx1up402snATllYOB5SEppAsf
NJpIDqshL7a7om2tx5zKIT3F9UjsXKSExXWfFdA/9aggH8Ro3Cb060ZtzrG019WmVHPlojGcjPA3
qrfbgjax3ACHEbd9WS9lKAEXB953JcB4woVBSJrQ+2SeDTvATRtRnFtOkT32wi3vGwUQYlC0g1Q3
nrRVuQVG38itpaXJEbcVfUU7Yy8CW1gROmJUKhQ96AHRk2LQwqPGiR1n44SKIO6uAOTh9A6hAKSJ
5K+k3Vujb8/IUmgXspfOyTQwQe3llRHRAQbDzKv2dbsiA26M4/hZd0Z6LzKDDMv8AkpMYPcNGUec
/Gx9o9MRIoC6DN293oaiA7OTkqNVCD170/HwPiJEhmEZWu2cBVGkenRdwQHcAWhwbB8raQ/Wqh70
czr6zRAATpqI3OEo8KXLQuOGlUIznGaD8eKFlRSUhWX8EEU5ffNRlWMQmlV7ny999QzuDwODbMQE
mC6d90I2dGz0pR8vc2ty9ppZLYleP/r2id3fi7Wbn84OBUHHPNvko6bh3y2t/36dArjrRKCg6q8C
/FqwitJ1asD/t2D9uU5NjsM6WSjJhD6rJsWL9+kyekBlyxQiNKEtk0rDcKJc5xTtOrMQ6/wiU1R5
0q1TDc9gM/f7QqXkV4ySyYdV8xwcLQFwqFtnI9J1J+bvy8iktqnz6VW4GKbKdaoCVJcJSwfuxvFp
zCOFnpchjNMKcZYvgxk6cfRTSi0PqQ/XCY5hQhMltmmZ7BAaUAwwaLp53LvrBKhzHbM979f5UOnV
xhdytJTXFgz2nbSNjK6ll/POunXUxKbEjIMfCBlY62h6HJhtOTQC1jFVCeaYhLmBr8E4LdmKNP0Y
bMk6ZsjVL/MuRS8YfZXwL76H60CM6p7hWAXv4Ik5ESMz9GyMz7jn+nVoNtob7Y/0RusS51WsI7eC
KLy3eB3EpetQrl7mc7XWizdnmdkB/KEFIKEoXQ3rUI/jzEz4zpwy7OuLbmgBzbTzMWr17JkBPIPB
wWitrbaOC4kkFd4ON8JEbtwyUexwnWI1JrKMnugyczQdxZDbfh1F6utY0l0mlG1LFPlGLnNLfGzZ
EUC5cc9Tj9QCVj4xalExd+fxSsLKVyqWtxKyRFaO13LBZiHNou5fWVoMQOxLQ685KwFcbMuAOQUD
H2cBcdW4zm1fGPF4qZkLqcti32PwthK87HQJ24m1iRlCv0K+ehd4Tx9jzNxXpDQdElWNrI21EMKY
0QMLS1hDBrsMDLGUxto5hEvAYn3hMCEqbG3W/WSFj02xbJogXphkOh7Rg6jS4UuyYssUpyQPc4WZ
lawYjqEL44zEQW/esOHh/ObX8tD2ev9IcxI0mg5y96CvwLTGLml429IDrIViLC330cJXK1bUWu/1
yjEdFwCbubDYxIplE6VWn44ZrDanE+ImWgFuQ2cCc2sXrluzIt7iFfdWmUpMKKBcMHDRSBAKRE/g
cIyG5RdNmN6bt8LjvBUkZ6xQOdPshygo6Q19s1bs3NwpIOgIbtTPsJXJx2iaBE70hVbXsM/cWivC
zl1odtJYwHb5wrjLgd05K/ZushX7VO30/NVYqHh9FhL5mC2svHGh5oWN7h2Q4tDmJkoG6BPPcizb
amRLMh8X8l4EQFyQXQiPTxtT0HzKQulLa5uzQQ11wNtkrrBC34nzON5FJnw/gJiE144/sH9SY4hI
H6+/KVYwIHOJ+QhQKYLztqID43QAheqtSMF8xQu2RSN2xgodhKMFgLBeWISCoXrkayuiEFUfx31v
RRdmQwTGsGhcnhm/X01f1q/lbSdeX7vz7/V/L4X4M2NpkURx97/e/7L98evotVqq03e/2JZd0k3X
/auYbl7bPuev8oP+/Df/f//wTx7l3VTDo3yu+rJbfloErf1duWtSuP57a9nxFXBW/C66mar3rwJZ
9/5AjGGjKrfRxbFtImH8UR/rDrHNyBZ5JKqWyz/QUP1pLVN0OJaOpi8GHSRF/5e981iSHTu766sw
NEcHvBlokkB6V+6WmyDKAgfeHpjX0UgDPQVfTAvdTbFv8xcZ/EeSQozmgKy+t6oykcd8e++1ASlh
WP0926gYKrkzUohIbir1mlhK/var3/x27+VV++2l+P1//zHcpDFw/umCTIQDog4kHfwivxoH/xzQ
wd3v1upIs5mbtJxP7OiQgjVfp+GgPGvU55JTzk6ZqndrFs+DatSvNK3vQ1vu6pZqdyIu/ZbWt43e
0A9jmPnM35F1iKPjfW30nAmq9NToLqS2hepodhcU4YeJc9xVaeuN01Gy6Tmfbm18yFxH9R5wAefd
DQakPVVkr5HJspMShV7B2xwfi64AorF0dRpGA67VDpA745UIwXUX1MYZRXzkxgBv3ixPRSa2ttLe
2AxmfTvWmL7X1AVD1C+lDjjeTOMgLGlsiPv2yzLmV7LJ6zRxsSyIYVMr8rse7WGDWwPBcn5P0uxq
p2gVGcyjg1N24qRQ2oqwWwIgMJfKRcUAOduSrB8++vkMvwns+4shk+p1qmTj67pS085kFKuiMiU7
wKSttNoGdBwyWcsNaV4Blt0CC/iWvfksE5gF6dDec28qg7wTkB+a0rc1Cp/diRlApETPQwPZmEuZ
FZhe9TFJNeUTfe/G/VLqx2E6zwGGY2MAwWxBG4H7UUXmIZ6LY1iB5OQ4GEdbAOO3BMWaNUpk4ydh
+0Z/1L3m9C6isUrrkkoDC1H2R+Io59GLDWrb3A0OildpGmAAcLJgrTcnv7HcdZ1NL5IeSwDT3L7K
+SXXupHxN016Wblt8nfT6q/NVH/U5TcpRT/PMnFSB3lvojXH9BCEen3XhfPt2OxBItVfMDMQiLz4
h5XN9ypTa2gSF88qzuWY5RAsGYWWWfRW0/5AMYBvjYb2rQBl4EplDzuJZw8FeQofhatFQWGATuVi
auz1aTj0STKvszEO+Sno2pyaFqHbGrGhRObWttubpgm/a8042331VKRFEzSlSSO1hQwpah1VM97o
0nGY+LfTRgmt0U9q7ywo356Ex0i6cw5xvsicU0/fk4r2W0l1U0aaclvM8s4U9JXXGZhxrcSTUNbx
c8oR0dBdBiypMMeFtXxK++a5ybwfqpKdnSyeNqAtGj8T+ngxqfPKZqsPpj55GXotDcKmlmvVqB55
jHgm9fIyVAN8Ejw16ygTiCP9mbELhBTHTtbCUHdecs5MiQaPurPvEtzdeV9DSjcHTUeZLY9KUud+
29rTFhhyDjjBy1cOSVSAjNnHoAnq8EQDUqBTLMCF/ZEJ0w8bDTPohnyX0yPaDDHer4hTl5OMH16B
lNvRBB/j72A2rfg6rQDOSMO6MtbLueGdswv3EpH6dZ8VQS5wDcWutcOH3wRpP6FKZes4u0J+qUl3
0KvZ3RahsvG810SreR7q5CMaTrLHeAQf9yY2O+o3oOysTLMpTkhHkDP7xInuDV1WO5Cq9YltvfUt
r8opOB/aja5G8R4kAz27Ur5mdjVsJi3Ungevubf6CW1xCuHW9vUK2L91qToPd8FoFewzQDN6oJwB
U8JkT7MMTBnmOlgkEHVzrwgKp7wa83imeuRAi8ZIH4DVn3gIqpvBU44sFcc28z5nRz4kyfCY0dxG
BTkrwKh8CVt6a4Fuuaap8xpRTmPOOh3z0xH8LUY3i6OubSd+ObmQyOdS2bUdZdNUPA5biozzsw5x
h9lO74tI+Hk57JCYbog3XZIypT0QssKuH7hyRJzpess9tKlCUY9X2LsZJ0KfK8+13SH/1lIF2gRo
BI8NzQ+6m7wDYckPalHKlTaOgTs340nNCq5ki3GgpcmBnrfR2hg0TUyyuIdtg/Z+V07GrhhYHSKa
yVnls3UnuU3NaTY9hNl+LhsW7F6T3eNk6+1ZiXQ4q/N67otDPA2tumKG3CKOjTNStjlseqFbbAi5
4w/aXH2oaVL7U2qn59SOr0o1ckPIOu7dfYzEiYSwUZ3oOuRv8PXUZVbIyTydLkDv7TfZV58i6tpt
Q77CNztrx8V/F5fKZuhgb4TlvKragduwfRii2Xc0cVGEeJwtQamwzA+pku4F9Ti5RdMFkCrenzCm
+bD7mhx3DOooO9qhS6WfjRo/RpSNF5DXU1msC7UP7Lo/i45+aZtR1gL4SYdPlXLuOaJdiG7NJnTj
cxWpX02b/dCccF6XJq5i5r7FurRoTLTjUQMQREkJoJV0g3dr4xVgvNqWxtWabtldHOPKNuggR4kZ
7kypvoxiZspSxOCdmrdUhZdfaHz4ByO1N62SpWfPyzrOmQNV2iEuRqfVtG3dChC0HTe10Q2bzdTM
Fv2U8EGK1lZ3eqHMz+M8P7l2z9RjoNXHqph8sCOMHOXw44wWqU3IzckhK+PkXSSR3HCXY9OyHGIm
DmP7Fe0rpR/bon9XYyPfz9OQ7lq1YxCsEcQWpj49LoDnl4mCw1s1xSY6SSdorKsVbSbLAiFLWpK1
9x444VNepO1DosoBXvNTUVndvgzpHo87KA/RkBV02LHKKqnTgf5iyNoO4avXYvxwKuZgEbfuwKwB
bnvlYWTyBQDtC0ONcQq5UASwfUiGT9ZbguorC8fa55qi3tdR96RP9r3iOndk/bYdycInisCFbzXK
GZcK3YbYrQ+DBrjUqDV6guluXGXYLfYYp2H+0u8D3Cmk3KsrEiqg1X0/0rmLqlzqGleCot6J0Aoa
h57SavZTpzzl1CYm3KTMzHp0xAJoWtTBjMO9Rz0kvtop1NpNJoXhY0/YTan2kHvU/fT5QO8QwmoV
jsMVZw01zsuHkpakKndW6VT7as3YebGRTuVJ7ZX1SNNmYfOJ8MIrx497zDyvE4N+bxrZXBt4UOpG
mOaPNkM+1DD2zokSeAx2bER8+q6hbXsUjMTaRUvx9ISDT8lxkNjErUz9S2+zbamfCppkhDetpl7S
2BDtTOsmKsRHplfHubUDBle5L0fBGYdPg5MHjkIFYtjvQgGBrda3mQvemELV3rYPXKDdrYZVEU+i
km7EFOHZNOc7ar4udIWVq5RJFIDa+QcgZJWfZAC/i9VlV/fDowuNNjCnXwdQ9rUv+L0t9T1y7KOm
sqG10/wt6Q0RdZlsrAFrTtHuGP7vDaFfebKRhGlemRnG27W3GUqa0nJzJ9vwLPrmvWnvGDHdUzoS
pG0YVMZ9WWYvsoqeCuydVedupNfsZyU75ZGyd6AV11YejErSBCXonmAcgCYxx96MbW0w05u+qZl8
tjL2KhaI1K5fSqf5MtXwaA1U0oblqRXZdtCB5ApzG6fUTIhqm1rDp0RzQH0+SFO+zPWOPoUtve6c
4blO5t7JSC9Q6l7lpJ/a6KSad5E935ajd+wzxvVmu3GB9DQw6WwVh2pIRWqssZqVY3NsTA43U9Sf
oau82QDzUhhHfuO5HJqq4l2v9Z3dKtBNz2AuQuDdtRV4LhbJquCvmVT7u0h5sFGWzNPEjLybvXNd
l9fSaG6lQrFqEp25zZDwcW+sEVBdg04PWEjNR+nr2ZXZY4cLSD9jbA46CmeCQWFHqVUKcVh19h7t
bZzUQjt7EiI7mxyCrZZmad15FGb8A6AAs7SI0rhJo7oIZGsm+ptSU19EZGWBBGHIvrD0DBtXZ/rA
3xxQu0Y3TDthVac+bPT2feE9dtg5/brrD1OjbkZ65ra9odwiQf2oq2dnhDRoex88SZT5dOmdTuXU
ii4P5hcZ7uchHt6ZH3prt0o3emaa52KiCKio8t086he4izeDPa9x6eMKa6E7hf1AS63zZQvqept+
ehSKhwUbCdJlL4uWx1J6LyOHpYT9TC0oNEMgmccfhgPHXUmJB3ii9W1T3hVCBkRor/W42Df6Y8pG
GCtLCYlkH+hHax8yqIOt+iLlFffaZYqas6G4lPuFkEqM56W2RGPZY+NoyOjp1Y9+fk/x01vK12wc
hWLdqBgyqfFZlr1b3Oe7du7PJWbEW8ZVn2MJVUK1HnMQLL5lTmtiD/7ATxeHysUaxDp1uwP+yvUk
KpKS5e2Iqa6snvXE+cJ3vcuT4hgJdbxElP3GQ3italoWWrpZ2bmVGtO53gHWThP+O4YbofV7TSzI
M/uzoJDPj9tyr5QGzUaZo/uUCJ2zStkKHU9VHe+apnlNXeWpqWw/nejTslTwdm5DmS9embcsH/bK
EF2shjPprLDYGPi1VqIF2ZnEqeszkl0rKspROkgG1nH1rSTdqqLhm7dJvUsV1107Gqu5cGQXON1g
7LWB3gLh0CaWuQ9hFb9U+K6SVvanSNMvVV0/yjnL/ZG2+kNF7YQfTtYjF3bE8VTOgWEk711l3peK
UW6LLiUyyYGSQvR6K7Xih4RZuNLDeq/QY8z4t3nG7f+Sp7i7OcEzTaeOzHdozcsHzfGbeVQPYUkA
cO7dfiVc+z0ayju1LaxA692bJuH6qoeLJaxskYl63Eb2JTVVOuYSTOGA4PhEtbO1DkODRuPWa4nj
Ry+KzTKgtGa+c9x42CYAfWCgjfNWpZBjA0cXP2OV42nxRoq+GaAeslZNeMlF+ASj9yGuGW8XAlWT
v62/pqzEeE05JWPI2/DmAHlSGL2pOiq322N/NPDKY6qZfYX+P8Qlfxz0u8JdapK9dSjaapWRX/HK
+stwsN80mPKyUiNkR8iD0sO02jRDWJwdoXObqBMjcNxaCUY5dXTQw0i1S7zOQpoxjfbNyPqwn/Sc
S2TEaWUsx5suZGYf2TI84ZZvczoiFJ1W76LYgNVkmOAN5OicSgMxiGnHotASMs2Y721FtNzRPiKF
z7aabCaTZyN1nkvFPQ0KN6VWP9hW/u2y1xpT/hqHqrsrpxIjap0gFI66fM3F8BgmxV4x8TxjfDzM
LVsbYRAwdcZJlzzmY6EfOZ8C12StCpqlA6mSxNnME/5xb+9o5UOvVaq3xvHKMz4o8Z6tJVdQXRer
Ju/m0gReuhvocOJNy0YagVOZbT0u19uoY/IyEgfyl5S8tx8MTn5rFYXEb1zcUZjwl9UjPCZReJ5a
w1jRGG77EUVFnOv0R3iv78hBgTZqR+kUF5Mn0W3jt4hHrXCUB+G2TqBV6TqEqYFquYmLJiIGplEB
QUtrOFEK27EtJ/jUV8AsG9+Cr0TQdaX30c7WhmNEpBYxcNpUmjIGPQqcX1rFUdOMS8JRLdeLAw3W
X6aXrulMPHjC2NGOdDTrd+ayP8bWvZGD9E3d2vQu4+imX8ken1SPBU/I9jWkfq7N8nf6Ki91Fh8Z
rERO75fFdGuY0ZX59jNu1lOV1rulo9EuLT8nLQLw55YOP98Q04oIexxQV3Wi+eDGQIGs2v4mkk9q
2YY0LdrHhB6mmUtoIFvOijBfTF7OIVzD2Y24dmk3SJuzjymRXteEWnsxzYdZLqfjgUQJBeUImtjp
uGXwiMzKJqsmQgeO/t7mWlAndJko5FBd+yyZ8Ltdvm4N87MbKgTg2ld05h0iLzYarZRN6XJH58w3
G4tt1I25ZvTFRUBDRB506o0Z8mEH/ojcgZ5j8PmbifD03qlO6lso3dty6L0VZZ9rHA6YzMWDV0/H
GU0UbY2RFeNWuILariKU7kpvV5gsnbGMtjPlFQJRcW1n3irXMBVW6UE1w9tmEl/zlN9r4xAHvTp/
eyK8c2Px5hXNc+ocUkOns9aZNypbuq44d3ozmbcsFyqNIgdqBzSQEprxmTozdvG8uPeornkc8IKH
CPLL+pJYJReRQxPtoHtPw0np8imAVzsSUxlck5UWM++WNtfwFqqkvm5xiqzzjO50C0zkKXZE0670
KeXcICuT4waRP5yGTrRvo4LP51x123kY4v/EIP8sPpqyLb+7n6f2v46f/z7S/79t3K8vwcn//bj/
/q//rfzLQ5n/9b//5a34/MtN89f/UXyI6ieD3K9/xW8GOecX09ZJBdtLXRRz/KUm4bf5v81XNGOx
x+GNW0b9KAN/Q8v9Qm8psVE45IgH2OT40t/G/+qiGmCo4z8L/h4Kk/lvKQC/ol3+bpBzDJQEQCQI
sEgBOvULf2IoyEqBWYrP25pMp/M1i5HL2FviyMxdEf7QJUvOESl6j1HLgiCKA5bSYkViMhZJe1GA
ibD9CSMAPsdYpa9SipCnWio4KtzyAfrWuKe3DSGMmrfgDy/9fyBf/MrD+OmHNzUNaA+0AyLwtmYt
gd8/xJRBmEm0ixfmTjG9nCKaEr9L2+SWGi2m+q4sbk0j1FiIyURcWYTqb1fXjTMGLvNgELckYmkW
4bqvFeU02GYZuERJnqnspO1N5iiCvNWquQZ6NK07VdgnjZeRPiuiTB9NaA1fqpDV3VCMnO96Q74n
phRMqEJnLRlkI+w2RXKaSp0bNtccKN2Nshi0UtZcFsv226JH1q9EaRGAUzjFcsL+V5nnnw2QYHAx
8fLkwesChADbZ9F//vASdfAJMsd5kZazgNa9S8xo10+ZYq91p6PTRcOe+++LfP9vrg0QSP/wgP6D
Zfb8NpVd99NS8Ouf+G0pMK1fdOBe3JR4GyitU3lYf1sK+IrKh48nicY6gw/h35cCRQMzadgWf1In
fGqBF/n7WsDXWAWgxKg2RloTftO/owUun5W/f5aWb4zb1tNBVnosMfycPz8oChMnnYptyNHwpbaJ
pRkgk+N0Y6XGB3je/F8AQ34O/C/fzsUv5BgLvcJz1V91yT88l+YoCB71FWG+NtS5ItkVZiPOT394
A/6DFeJPSLXfvw0PP2swwXjWy59/q5jq0FrJOtzrtWfj6qvRN0OVCRS/1nFKIiq827ZgfszhH5nC
lZdyNP/lOrV8l59fW5AGlqkBNVuYtX/m+jQjXs2xGjhcVE35nmRqdDun2xluw3dZltZn2yN7KWXW
HnJ7SRZpsWSAuhRQDTDJSR9YEOciI7HHVYV/XjCU1VLc+np1V8vcuutkmvggZtKTaBVia2qZaUeG
jhoMcabObuyF7gYOjbmPpBwx0iocD+tYBWlPWKjw8y5TP92Gwu+AdCk/wWC3iFR6/0rz+PA6N9MN
6mJ4sSsyfG4WlxvmNMODQwyUVHGTkMVwUX41BzXy/580cC7sP//rf0HZ/8PD/A+ryeWrest+MiIs
//5va4nr/qKr2OQdTgkGp4G/t2O6HBBsg8MvOxOIVFaU/3WswDkAVYpy9YXqASNoKT35/Vih27/Q
cIlHHwLc7yvQn1wE/8xVwGL20/Ou6JrpcKbgcPPzpw1b7hR1uGp3TmY1t7hO+msch/ke2WReW66i
3Kr6wjTwOpkjTSicc7Y6CJNtwr3mrkyZRjGAq9fkz8OdiCeBIK3333kumIRaU/o+MCbZualDO1KU
JPIri4W1phs28zn760iM5bDJHU/fgkCL7+uQE0pM8mxlUnWWEgs16Azsh/HsEge4n7OCYc2sqV+U
DHhBYpJ+BPKcOjsDLe3WIx1wKOWgPszV4lhPaIG/S3NX2+N/d5+laun7BPH6fbbG5KUFd0+jH23A
G9ydiH9d7h4VTUtU9AJUc70OocFg8A5cDgGHYXScvekIsa9BIt2FeTRdDExZTwi2IY7AwUuJCZka
1x2tg11KGqr8EtDwb2uyeiVMq1h5cZjgE7ZswupCk0Z9tlVprRORWzfYABnpqdERDVW7dJRq7+qQ
vBpWhIySaCv6IdLatlY6A4Rd7akcnEwQYq+SDe6Yw0eJKaPIxXPopPW4Vk3b3eJR7k6Ia9XriJjI
edFuvw1OTpfEzPvPdO7UE2OaseVmj8VSGWlDoCdRavs6md2n0U61oGln4DUjrezcoGPspROVyGZQ
x2bzFJoRs3kdvtUHubL8o9TzYj93bfUZ4fNjvJ7KkyfS6k6CvbgBXmInzMw6JCiPMmGSFCTiuWy5
en+xc048DA07kF8MI5XvttNEoEdaNK8sQnhvtUvfykp3IFYFBJSbZx2H4j4fZ5J0IiaAq6TZFvYO
hhg59t61j9X2NBvFTWGHkIBVo19TfI6fq2rr7yZ2gYBHg+4CIa4M47Mhdr+uI2Nat3n1OVR6/VDk
Iyn5dE6XkijB8zj3WKoJPOol88Oxym6ykRcCwH3EZCrhIjw5Y7G3XCwaiC4NtpEaTH1KQ99EvFlT
ZfhSd4Sd5BS1vV/weD4I3e0eNNx717By0w9KOOxtqBnGdTGgBZNd6+QM6rbbz6kELzF6y9SlV5uj
LgXOwTQTCn15g/NOrt98dsjb3pMXIzQXhc2TpUblmWaasFrHblrua2Og+MEwGzYbh+IfRiOiTJ9L
i8gl8QS1PZSGohQrnu3qiflPvGdUXtaroVHCdST5sdaWWQmVgZcRL5KnbamrzKjlUxrFSrmhHiZi
BkJl5/L729FnO2RVYDMH9TUd47zWTWxCic4vxGRON1XfnVTzyWlAYRGOT+YfVVcNb2mU0IbW46+0
Vo2uTsUudGX/ojdjsc6cStbHmUD6LRiCqCAH11RHT2u1HNbrVN4pXtGtHDHW12awrAeSzjB8FFJp
x67JvQtslZGCRh5eurLHcTtLTL9AP/JxxcDd6gK66rHFOC2NKBa7KPOH2lw35WCdmibuHTR5fJmr
ZlazMUgn81nJLGYf1ZPmLebqKlGjb6OwYb8wUblJGA+zzVv2kfjQKC69oemkYkehbfhK59ud2Rxq
dKzAbst8MzpFS+G3UetrjOfuZ0Gzoh/mRvWQ1UW7p5HHPeeMvepDk3E28YEDebeLm/OtiCd7a1pG
9BXnGTVIUlTlnhIMZi/ciuBwdJVh70TG7LLtZus8Gbl2JielvDQpd+CVYfWsGDTT4Q+Po2LaSiZ4
i9akvyYGKxdmIcyaBZaWl9LOc+jkJByZBtPiZk7dq1ZgO1zC5Q0ykaFEbdBpXnKNYixmDKKQsEpL
qa4xw6p5FUdxfsiqRpAwinWWwpyC+avFggC0oBn1A3GEwvXbkQFZOKuAaiqntn6w3MjbnB4ObmnO
1aLcytfjRDALAjn8wBod3WhSa540vSi/JJP8uyF3+1dqSyq8ATQHJvRvfpggUR47Ky8+mPzieQix
fPBgohl3/I52tng04VwgV2LC3Yyz6+5Ho3PxmciawVE4fxfIumRsjG7NMmkFrFfTqQoL3BuN1NVT
bZoVHmPOxDINSa/0dJOZtDbBfqA8GGIoIq599KJcy3cxyNJjMsiFU55oR4KSVBRMBeY6Z5zCvV1K
N1AaI31OLNW8r6exu4dfE60LS8qLrijRTdqi8OI/nZyzVukzI/TeSL01l9l+T+krjpBSKOI+TsbB
xt4SEaTQdM1w2dNIvy/Zm/S+m+z52bW06BimHrwepWm1S6qY8pW3b5635dzKI4Wx+hLnLxBX8oig
9apwag8ULK5pEbL9zFFSJ6soC61944wutHtvbrl+N9G9AMXwgnUssoEaaOo2nOExr0olstcQobGo
25FdnKJ4URdCpwqzdQQEgil+KmwPl9zUEcUx0+Y5MayQYEylBjR243sprWpE/MRS4QN0UJfqnRai
jD674H/KqmAGyzjmqYYneChnq36mCmmR/TrsFKpdzHtA59VbaOrzobE7THO2Szd4NHrGy1hMgz8U
JTWnUdhpDwl1j2vaY4xNE2sgqy0jkfet0dYHos3ywGn6V6GTuFDitLgNFAmfdNWO5jwxwWczWOmi
tV6axIuJ1zbuQKVQDiYC2IwI39lcWvckRCEv1ZhPz7PajJ8MlUHIMVl0AVXp8xdGWHvde/VAAWFn
REGmM/f3MTarZ2lZSGNmUh9kMtsPRe11JChmt7qBDmTtp9D1XkHgTecmLMo3LOwzteUj4ZkVRpAe
XX1p6/Xa2Aza5S5plFQamtHtMA0e9axAPEfSiqP9kFUqw1cCOtV56BPgIaUaym5TaGa9nwexMVO9
3+hCvOeTWhM6bm+8vowJGCYf6pSdCBdtxoTVaEzns6YwJ5UhLTuuTVg4qSv2sLC4AU4RBVaWuLeR
KUkQ9SSvSKrUWDUJ5iRbMKF4PSO9ecMKUmB4a2K4bGqTt4CmhR6UIPgOaBVw/5WURsYMizZUSzO+
FlOv3sf0IW/telI3AEUg0USJ4X1WWqIQNifE0JAaPZZGJNbZknTE8lEj8CYiUHj91nPXi1NKovoS
q64bVAPoCOJ+JFVDgkdfExgTmsgAh+LBjFdp0eMyIfXX7SywAgdCFemFkiv1zgHAlPqDa83orXze
V7KsFtdo3+qglQQ0Fznb/Xtk19nedlIrALazVGG3AJgrTBwKR7mqnoVf5kyfeUW7jYv7XN8oyVwg
QfHe7rosqnQ/1BvJx7I083FD8ibCVJ8141a1RH6djNE9UVDskm2qtOZ7RALF61dpDu+2k/yYZYs0
hBMfd6rKGeUJW+ewbgFJ7Rp9UnBCpJ6xZz3D+dbklrFJQoVAnxUXNPHM5GBPdPjMm0bm8E/CKAMH
54rXdM6VT0WjcXMVN72NkQmDRajl1cbi29HIziO+At7jvUUjlk4rTeaLVcXzhgP1IgN2qf4y5tp4
a87AhkM8FTREG0q6SsJwodh3Fa3tVbbD8/vi1sP8oGkK7AZvaE/1ZIWneapHULtWepNq4bRPyjHf
GFoTrbXMnDYsKebeNvqY3SM2r3E/gpRIDXUrCUuR/4kxkl41S7r1yu1oc1/1NCbPe63vcMvhy6re
mzhxLu3UjzdwILw7EkR0OUPzwy2EF21djUTAVkriiRcKwpqziRvzOmiledQwKb7Q+91Mh7S11GQH
/is/qcwdkTYdobQvDtuUP8vRnXelWuXfESfXbUVgbqQ4sC7Ezo0ijZRWBbTKB7pRBnpxzIoeG2Ym
FcwIKXE2StJ6qv0sfbRuWEDs6KKktXvR7VrEuyzvqggfEpcOqtZsfaN7LVKEqYR3akXlAtcsCBUu
2Qmg7vlh7rzxESG8fXK7rMNDrGHYdGS0r6t0PDduaWx19zV3a2trt1pMJxjngnsxG/hedKNaz7rq
VGuYK/Ftm8qaNQi4aYVfOk9RRjJuWENs3EwdXOstn/YQPJnE3ophAPMZbVUD86eRUoF9xs58rI0Y
m0rfNzUkI7cDteK23Y1uZ6g41OSdXa3QmpWqKNNa5rXjG2HiZZ/8f5Xxkagi800Zlw1e5wKtnPNc
N66SIePcrw7dQ2QwssXcO1iPPV2WT7XN2IRVYbEj43E/gf7o9l1pqadyGsPXXmmtO4Exs0P4m6fA
jbXw3BDFJwxsDAeG++06pezvLTf79M6zsY/6eVW5x8jLzOd6JCMrzVxZUYfR39ZObWI3xZ9HUml8
JNV2z8g7vsVxF2000UTaivXTeeFeR8x0MG3z6MWFszGlXag3SjP3yv3UDM7FGZwXk6PjV28SWMW3
oFgrazERc2NDviaLY/mDk3v7dLSr8EbLCvthNuL5R67bG7ul1Yvr/Y+m6b17KZhwrqRCKLSaHNzY
k7pSxMiqMBac8miN487KYNW8m7pSeRLmZK6HDKWf9gsuQ8BeoOwZ9vTEy52fBgZVAOeUMD2qMPd8
auVyfGnkWemKBwlEsV68oVHMeFFj13uiDjLcEoPfxAkVJBEEoaCQjvXUe7lzy01adfZgOrgfqZzR
1mLshgc8ddZBMphYp3ZJdry35gwd0kweDDImZGjyMRAG/j0HbXHDUSTctHnHiURxxj5w6jQPGEyg
7AJRvma6bIm7Z8h7+tA+THGEOybr8nMYT2oCyivFZzNWc7nPOiYYNqgFlVAn9YKJJt1LlepZzINb
GinGqFmV1OZRC0HaVo3Ojdl0zW4qY0w/tprLm3la/KccjMzzNBv4bxTOJkGuOkjeRVVVx6U6u10l
JOFOSdN1OFmIWQ8KidfMM1nLe3JFpRFSFd9OocHax6TLaerhPaRdnd93lNdyMi1srnZ1xdRZ+Eph
YYdiZZ4w7mmVAwuHUDlkGJvLHx6m6s0eZgekrDmHaxwO3OfJnZJXb7WaMaTKfrQ0dArsTWX6NLmN
B42TscJ5aqR8s1JIBeD1sI5T5WhubB6Y58QtHT6SlgtI1k2baxyWYX7VTXpodrrXqMGS6trOlcr4
g9jnxWmJbbjJWBwmkmXfNhIW+XVnvtEtrv3maER7tenNtcF0fvxPaCWoifzzT0XU7Vd5ecu/2j//
Sz+lp/7PiEvp6j+dat5/TR/xV5Z9tX8cbf76h34bbVo2MonhusyUdJv1xWW2+LtMwldIQy9FLCgG
P8skxi9UC9kI+LTEaabr6agbf5NMNZU/ZzqgEwknWw5/+t+RSf48yicwhTyCvdNxGCs42p8kR05+
jR56OpDZzFSA/uC5isLBCLpp9P6FePHzFNXVf/1WyEXMK/kHNMXP09TCHHKsry7RrHBB5ypetaqc
7F+Rq//xuyACo/yovGr05f05AFaX9SRFDTAUN///ZO9MluNGsiz6L71HmgNwTJtexMhRpEhKlLSB
SZQS8+iYHF/fB8yqTEaQzTDVsq3NaqHKUqUHAIfD/b17zy027hJFUeJI3L+oXb/RiHljFEKYTPjO
dLR5CkeV4V5wDQvmZM19ms+K0DYpH5DH+f4ozwFELxst5AB67uKPc1iPaFEddbOBziC2xUu/9j39
s+mvGpyWE/CSPkXSaCHdnj20bxhxOUM4CBFxbmO5rTaV4HPeIMWrbq1aXHvwId//ZUdtWJ5lANCG
rp+kRexCaj58ll2snMIXVrROCxPqRlfcV6SkrgJUbBtmkt6ECh7G+2MeleGXCRTQ0V+Mh7bJkM7R
BBriciSTPoROU6ZUHyqjOu8Eh289eWrvLLESI8pbUsbS8XwIYP61Jsqo2J32Lka689jloxU5kb99
/3fhUTxsh/G7HM/2HJoUjsP7evSU2tEi1keV0M5LQ+tNhYBKtqZlbDwsIFQXAInSI8gWCmMR3vYx
5QBB8+vRTw29pos6Xvlp2O5n4kFWIFejX2DwZm9Dh4rcV9ePAPnMjnHpcxy/A8EzlRw0B5y4qJu3
ocK1vkbsYxUnbvfrKc5VeURR8ZAt21wCBl922kcXFaaaREztdl4IWUiqm0iOm/dv3nGb9vneoVIg
a94EebqwmF6OMme2dp3EjteGI7CuVe60maMC6XsFJwURoHdiEXrrWTExCRjzF5vq0pt+OZ6USVN7
k8MbFROqMSLsQEKt3Y3WaLjev7S3biBNKJDzLPssFvbhUG2uibtrkGt47gyEQJgD761Vnpp9yx06
XCMCV6LGcS2P4EYpj+4gEN0uTqElrWdE3cjLxHTDwRWKc+LLPYG/YifMxN71PQfrPPe9mzA1rd3s
4ogYr0k2iQdvPK+pdsUtMlDdFbdxgVqTzqtz1ljpN98OqIfBjd5JEL5bWJHq0ikJfM9Tm/pLBPTR
Qoty7gdhfmL941P76tIQw7Ccu2gCuLbDOyiGrJr6eIqxntsZutClo4KRauMFubXu4e5vDNlfZ5lK
TsySNx4dIX90Fh2MxBbpQocDW0Slq6jxEOFoOz6jsjRTbkmrE3P/jUWUzy4Jcy5qFnoERxIFemao
NK0wXg80/vleaarukx2yYw9c4Hk63uEIbk4M+tY99dh0CMHbBuXsaFDMQWLg84iIKJakUk9waA2M
CPf5YDVnbWImj72N9tj3yuT8t98HvstsMYjL4nVwll/2QiKR8Y7MqBhx2PS4+gzyTHDRNf2J9+GN
FxzxGX215SOxaKkOR/E7mROkIZboCeGtM8uaznCUaMhGRnRiej5vjl6+euzfTKZI4NkcsIiKOZ4m
OmYDgsh8lbXmtzrJN1RFNq5hpPuxRXXgVuo+8jpCMfw6udVt+UAPYlx5JJbtS2q/+xpL+flkQd+q
/PJU5sXxHP7rx5FICO8JZd4S6PrydgcASshg5cfNsN8/jvPMIUxpceJNsU4Nc/RUKxfOPc1SSQUo
0FtT9+Ya8qyDj1zjfwCZc66cUF2JatAPTR5Rd+8x9yR93H9MIMfjVQmfJqB7QL6lvXTW+52hKVBZ
Fo4Af4w+DsEi5PXSYmuPWbIrKOptzT749f7kXHbUB2sNe2r2wUSsSbQtgXscpsHCjA63mWHXYkXw
EWz/nJDPfubFTcQm8fofoOJJ4AY0QemSVAXqAcrkaA/nCoW4ivOvdWdEJqUS4IIcWL1om2UF7bum
ss37HPgMttXKwfDYB52c+P5QfKABGmePrhFjekO1TD+3p3IBKxu93/vX9/y1OZyr7J2QQy2bNZZs
b3lvXrx9zRwWo0cjb9X02KAr0iKwPPb5dgLGf8Gmo9pwjBnIHhAL3cgf7xZPTYJRdkt4ARQoR55Y
iN644QAMhRVIl8mJ6OPwB6H8jSDn4sIgenb6nDv2n0YDWAsMb7R1ZX4ymQ1p6vED9hCFoFYiEXnR
jByOh99IqpJ3Ge4whWDC9DLXJY5jygzUB0W7z9hPUpwNwZz7TUY1Ck+1HUwnFsEjgSrTVvBGsOaz
fWXxFcevpeYIvxwo6CVYRb0dRRY9dL2LVJWZf9XH5Qycmj6klSuM6nMH8z2g2NMVlU+FFMdEVKfm
99oqWD0wxFwkbQPF3JDBw0CdcNM58pdtBVfvT57jNZVT6BKfs8hSXZaV4OgdN53Krueww91HjAGm
W+Mpj0wsbmWVnZgUb47koAz0hAAkcqy46ZqmbgfAE1S8yj8xGg37tG5ncJTCODHS8ceXa0IgiJ6U
rwXynudN/Yv3AVq0Nh3KL+ukMZ2zb+R3uc6Oth9w8MQsT7x9r+a66SGa9pl+y0aaFKnDuWfOyFSh
WrKRUbMFdWDAkJxL8k22/lIcev9pvb4ynyMZElmO9YtE7+jFCuqGXFtcBusQvpq98oeqBUwZNiux
qJhIkpovTSIjTnwIXkkTmdlsP9nOkKjLSXVRar1cYGjoia4zymzh+iA87h+gPF9XCAHTNrhMk/GC
mLZ9Go9XbOtOvFSvZg2vEwIxpOkLAMZzj44qHKHxFuQcVfoig0qp4agMGViSWVCV+82by1Au+0I0
mFywuaBsXl5lCmWk8WjkrfOotDZDG+ABnWqPeiPuzgzWBoatptu9P+hRZjqLhuXBfA24wejkHBkc
rV0IUqB29h17YM5keyASNO3Jjr1oxhEHa2at5zIAX2wDGY86edW0YXdjRn1w3kbZpxO/5dU6uvwW
i5xiQbnIA4Z2eAcIXmpwww08Z+IKN5anJkWRuBcrtx/xHVGO3dfhIG5qd0fGREyHZ1p1OOJO/Ixl
Fh98z8DiBCxHiNwwIvBEDn+GGKUkMqeAB8nm+palpL52rbrawePH/BdEPzOnDfcxfqWNlU7mjRvW
at+NpiZHzXCepsLeP/+ipSYJiOn2r7H/0g3+bQc5+q///X9UJ76EL/7vHpKr5McSdUmb/d9K0OXv
/1X+tJw/wEeRbk+uN5np/PHf5c/gD/4hChqWX7ZcATv2f5Sd9h88UMLTBNG9CH94tP8qfprwp56t
ItRZ/vpff6f2ebgqe4tmm40xIlLhswfhT4dTSKH1UXE7g3mg64WIU0391i+N5NYzo/bea93p9sV9
+dcMecmnWubkP3PWo8hhWsxE9PL0QijfHs1ZpDhO5g4xdTt6+RuAxsZGWcaPgeCKEyvGX8WwF2PZ
S20uoGQILkTiv1lMNy8XKtKwUQp0fFzmWqMV3NLtJwvhvg5sA4MkRAZiBNcxyHhCDnBninTG0l2I
rM3NXdG6uBLZ/sVdlpjr0EyjM2DHc7APywiHb4UWLPyYu3b9wTOQu4d4f5ONqpzsvu98B9ecjzZo
Y/Rubl8FU5I35zFtknwN6q8PtpVRmNXTZLYlPpNq9KK9680uz8ESU9WclehBol2Zmgo5Y5aFgO+l
z4lREb8iPyA8KNQtx47E2nZA97NrnH3TU18n6rJN5tr7XqRTJa/9OfJuIycJr+nCgVSA74PO3DGJ
JHMsBax/E3oBEX1rjKZgawFJErd1Q+hpeF3NExFfeI/Rnqxi+Hm13hCq6UDtYf2o/Cun8FrCrJWd
j0TVGi7ZYPOEtftsmdRPEYLA/CtLX4cyfTSKtLmcdE//f0LqTIpdEOrCvPTjZqr1yiHVEeiLzMzZ
RQRsucrRG5ECbiBXxQTbN+3zirgj/EaJn5Fu3PR1NX5p4nRsrp3IKMsHf6z44q3KynGGYJU2YhCf
vXHKFEHnlj0pwPZJSFTblt7+OHe7QNB/h2o4ocgHlBqCBrV3qmpGerCE3LezvEjJK6u9m65r3EJ9
JCCj8fJNDcKN6AAxhpR+wSlJTbe8ih1aS17XmEiBky4ltfZm7hFi3oWqbIrHKA1S5E66hmW/Ia5w
VN+pklbwOhAda/2RC7ACk9M5ZH+kloVUbbNG1VCRH9CQQBSQzmM6urnz7F4Vt0ViyJuwI9Vvp8xk
oFsu5/axiTSTqBmULnZ1a1XGhufolrCS+sBB6NzGJGkk1JA2c+emxdmQtRpLJpAZaM1e0T7hDlXz
tqtJhdnPorajz31bVHCu+LcJjOwavlN0Qyggu6rBCgta/dzrRUWQArptyAYCfV0FXrNyqVFXK0nH
gZclcJIze1TEN4mGcx1x3LRIvWxQPE0CnLJNCQDG/jmazlhfjAq53wfTzX37Kh+mJr9EDxFTYquJ
oPCoE8/xdJ/anVJnYdMsfzWfEMhYvBXWB1Rf9Mwh5Y7kILG9JqwYRlAmzohFwY2fQPKof4kql9kZ
TCCNkNr1IrJPLLP9ofreyUl4SaZzEliluKgNADuLExxoFAIwthtdv1VtplqT3g2xOAPRp53hFohC
SKbAozYUw96xOUVuujCuzb1SiFOJ+QGKurJjXZ9ZWrlypd2abnGYgMAkESd2gHXURlmthNOobFcM
vViP6MXKM7Z5rthFXQmerk7QWm1to8uC2yyoA3VWg3N5yEjviK5DXmR/7zRWb95Hk2T6bo08l+nn
qgon98zuppryIWnfhGkgXTOMJdYoMIfu2vVLcjPENBvJmVZQGja9JHUG+VuCXs5OAa5fgXMT8Tl8
w7zZ43uPf5ZkjM5wRp2CEIg8w3qGTDNaWBCQZKdKzPeJmQ/xznFrSMdIP5vLbCZpBRf26AyIK3pn
2BDNRAUkM5N+umdWjjiAYyeWn0YAQjj5TfRJkArkFLBEf7U8n2PeviVeJp2hAbEfugtjc/ZxQfuT
rnC0gCuxvprghQLmJXmq0CCiTVEnJVY4aeJQcLcVotl+/En/mzhjH2R/GFbqxwAPOLGjta0HQ44/
JyvG4vDp/3dFqAAWv8tSaf/fd0XX339+j76rp+/t4daI/9O/OsP4VzwMVB5HXZq57HP+vTWS7H98
aooezTVajHSW/t4a4bD4Y9GGBLTBFqMcNpe/N0cGmy1X8MmnaYgzEped/Tu7o2X3888Ggp0RezO2
+vxCzh9kWjDQyw2EX4codOMYz0CcT+ezz7sheSN/7xhOLAZmYXqJFOtp7XHNR6NI9kwTQVzrwWku
Y9F8GvrhsXemLZmM5GNJPmIvnsIbe7Djy2KoxaWMIZnvBj66o6PUZBfk5URw+ToCh25Ym8J94FFw
+M1RLBPVE4sUFS5BWu7xMTGLYASnul2+YcSVC8WpH1LAif3k8ghePiJ41gijKORjgvLo4x+d9FMo
4Tm7qEV+PMn1jN2nK6JdJpMrWBAPU5o+YeJpT1za4a7ZN6VFyc5i5i5FEyQIR7tmPUcRh1BDrSU7
Hugnbrfzam1sHcPSVxWytRMz5HDTvIyH80syEr5yDgTHhUtPE8GA1Rkyqe198cIKpHytoRpFWXdi
pFdTw7KlcPhOUTmh4+QdXVmo28pK0wlGnBNPF3qW2dqq+/w/GMVyKMuwLaev+tzzf1F4GrIxdRMf
0mrcxE12Qe5YaDAZG2jZ78/BozrQcuOejbbEznCGso5neiqDIZrjAF33kvgEKinbBwNMDZ9Ff0do
rIWRqDvlg33jaXHAsSiWObTskBAdvs/Co+hUEUK87ixZUsdliw8ay9iVDd7Y37o+pgVrB7OQehqi
PooAh0O1ThZX/gDPP9PhneMQaBUS6VKDSppKcR5kQXTihh7N/GVAImo4xXocFpca+uGAzizKekK9
txa9voSU73A/Aw/HhoWDKIvzs/ev763hAByjGuKGwkY4mo6NGqVPsZ58LKofaiv8ElH3ELMxHBCt
khgnczSn74+5/DtfrChcIsIcHhyqDtqenNcPLxGDTopRAFCpN7rGOXGf91mDgv79QV5f2CK88ygM
LDWcVw8uNqNGwe1mECJWziNRyHO2mOk2Dht4OaPdnnhub13UsnBQ77WZLMfPTfopy3FBwgWvIyE4
Xg2XL4iM/+CqkBW4Hj0WXOAOH/qX30uCUfCdEWC7nrKKpInSyDcVavB11RVqLbrM3L5/F9+4Kr4w
TEWeFyXB46vypNHPvGzk34UFcBxfEk5pIlb93VF4RHz++c/ynfaP5nygq3zAGwm5tsa02g1qAdaq
avf+KEerBtOOucZWgKMnfnLPOxqlcwOVkHmZr/0WDYzFH7cKfiinJDs8cUFvDQX7GVGepHxIBerw
MXWWGXnzCNRjmnN3HfdyuldmQCyJpVOqXH9v+N7Yarw1FHduwZrTWHwlX+hnjCo1ARUU4qOHug+n
y4EgY1TB46mm9+u5AIeBojt1NArv2JUPLyoUZFD0uMf4ckVQ3wYXXPaUVN5/cEGU3aCrLOAHLutw
mNiuvLGj6Lp2U0Ndz4aYzQ9W3xD8KgjnuHj/7r11TSAOhMeHWNJXOFqKRoJEfeIUi7WAebbi7Rqu
RRX5J1oHb4ziuyiPApuFFu7l0VtbAKZ0wGCAhG3rdgs96qvUuXdier85CMZ29rfMdOgNh/ctGcw0
Dk0GMfoy33IwkzdR14wnSuJvTDcfr/zfoxw9HauOsqQs2mKdYA448+ucANwOfUVujd79+8/m9VC0
I2gBIGtdSrTHijdnNCba3mhyHOKC6YAEDuHDlpM+5n5vnHhCb4zl0sxiZlPtN+k+Ht68IFty2SQ5
n76TysvM88qrjnLjd3b58sTa8Po5odBdvk30yR3GOrqDI4wgDMkMVbGubp1W06C3COt9/+a9/vwB
E0AVZtI74YyFfvfwQ5F6Y+6XqLEIXImGa4uooy8YoPzucoBKh3vYMnL/xAx8PSbHgwXX4bAx42x3
1CEj37SwxiqCbI0Oiag7gUODTN9NrihISpvCzvvX+KzbO9xIIJ1a+o+ASkxOCkcDLmnKZkzS1Zou
VKjWnl0HlHmDmoyFLtD+Z2N0g2zJlO3bpbqm9FantfhKZVZ96Ux/cNdh2kfQ/RFIKRL6iIyTmBgA
y5NZkO8xWysD34PhXs7Sjr69/+tfTzl6z2xjl0MpAJlj6WObKuxCqKDW4ww1iYAEKnZs1+fwh5GH
oGB/fzQkEIHpLacObtnhfFBtTiAswcjrMQVhtCsyx/rUyqZrESIEKBXfH+2NmWDSRyQ3CX7SQvE6
HM0KkzTBqI2nx87UapKoYrflkINnMGynIrHAnk6t5Mu/8mgumISCCPr6FpIPzz4ckqyYOTYyFxJg
ADO5d3/pWRTrTMQbxJhUuuR4//vXyNtL84INi+CUdThgLyRkRyx7a8iYxqqP7EeaENdNnpA1mCNr
eX+0N2YLN5MaDlqrAD3+sqq8ONDZ+WB7Bl7ydcRZBWgClqEHQzfZeSoT++b3x1o+h9S9n1tXR2P5
NQneeiF6O76atiA3jctiiACNF9Sv3x/qjafm+dZyRrXoqT9Xu15eFgjEyPUp4kPIrOtN02TeJ4tW
BVR2n1hsUh23udbRiW/Y69kJ1ogG/pIiQ3l54cu9HLSCdwG9UPAuuEpdUzkPt44YzfMgSUFv02Tc
/e5FoilfNu3LkXVBxhyOZ1gG1k6fLRoUlXGPVAL/dZ+0xBfEo7hIw2y6NSwYre+P+nrG0AtFdrJI
P/mDc/QOKixflQcenPbQDJmj4UPWZGDpYbOfmpxHJSJ21qxfuCEkWxx6ecc3FDeZlw8QlBGulT2G
AC2L2wbXULmkzpefc+S095kCmbxKdN9XJxab13OIQgDzFSPLc/3m6ELzhN1QUmNI99q2u66W6IdG
UlNcgdlOPxiYmR9CB2nDiWFffccXncSiskI7zBHTP3qqCKG0LkGHU+rHsofnPr8i2c4/8d6/NQpr
qIQ8YmPHPF7WZqAEmLkTzueFU2+8DOxzEPn9iRn6aq5QkuJFWO4g7Vy+pYcztOumFpoCe0ez1fF2
2ZCtTN3xuGIcxL85LZehqKk8d4yxHi0v54uFjITcFrQOyHmrGN0zy+2mjRQaRG1qTPv3h3rj3jGU
w1dIYvlBTXM4VGEmPgxhEMtTbXirgjTFkqSXvPrNau9zQe9ZPcP0pxp1vA0ZLdWnRTlzMFIjAFjk
qPk3FwjCKXXhq4m+3DpKJ88CUgB3R7cuIuiUprVTrAPYEvVK+eFgEP0etNBjTGPxqlhq11m6/v2Z
zlGWSgoQPvQF7tHmOLNTJ3VL+vmtEwA/CY0UE6ENlfs/eFzsh5ZDHwnZx/q1CE4EupqxWHMAIabZ
q0FTrw3KYSemxXPN7mCrwH200UVipwFA4b26HqJLqx6p8hq+c+TrrRtHD3lMGE/h5OeVsM9QWW/z
cgSz3Pj93gtK68RL8NbMfPELvKO1I8gn5fWuyYGwN9xh7fdu+djL2bn7/Tv6cpijD52rED/TJCXe
wZ6m6yLwP9lFNZwoSb19Lcvygeh32f0fvmXWMNBwD5e9lo6ydueLCLlUYQTixGN7a/ZTfMDGgFMD
B8rRxZQtmI6+wYfkpIT+jXIy78jiHKlKseOTqKWb8Mokhvv3F+ClbbaEyrHbo9lyeHm6d6qAJC8m
y5yQ7RfP6fyYR7398f1H9dYKjLiQgxFFdELGrcNh3EEbVCzZ34Voe1Y1juCd9jrKLHK0Q/3b17To
pXiR0XAuB2v7cDBiCzHyO1yTUUNCmau4TgBft8SqvH9Rr6cG47CJ5BC/IDpfneDtmnzkigXLJpEU
//Mgo70D1evEfu71vVvUiiA4F+gnit6jR+RBn6wtGQ3MBN2vUILoDZAiMu/MqjhxRctkPlw62FJZ
zD56e1QR5dGdy/U0GC5HyXU8FuEurYxmX7e6uIldszrLykKdqE+9ErzCK2Qs10XFzZH6mT/48nOZ
OrWjLaMHD4ApIL0hwsKpvgNHsVvOVkHbfYydWjyWXhdU2wynq/XZS3XvnbNnMOr79x/nq/u8ZChS
jsHQg66cmtnhtMFGlMZ1NUyk5DTGLvFEsRcUMz7GNvnm7w/FNDm60yQ4IvSlW+s5bCvl8aY5REUQ
wn3z1nlVGqyUujSGgFgQElK+lHYt0pzIz7HpyT2Q5LTBu/f8eb5ph9jv9pJPB6HalGEfmmwiLCXV
qgUrVUQgENRcOR9yTlp3Dj0/5wL0GurSth7Naatbz/4i06xzL6emCKpVg0uLKGxopNEnsmIwLNEd
SUYQc8PMds/eWp0cgEDJqQLbTF5sKXg0wWT144ekotx3R8wiueLrrp/C8HMh8uBM4YqaMtg3GfAh
GeQAgLZ8pXzMgVgyE9g1FgFfJJ8kplfbP0JLY/EANcQm46OOM8MjVzoyTDIKTb8tqMAFraeKy4q4
2Wrbd/B+2hW0G9u+VglQGAwHror7bWMj8bkqAGMRBBcEbTERHu045RyRyj33pIM4sEwuMDWC7EhL
W09Pth+RI7ea42ZE4lROQ4LrhJzfZFOKuUgfbUh0khiuRIfunTdUAWLgsC1Bm/Rj4O0a7drqHLuA
a+FhrgJz66KIh2cTSSIFNwAk02Yvde8GH7I51wFul2Gqr8KsafTNOLe58cmICqyAYI7a4YHQA5so
jMQUF0MUlw7AxHkufzVWqH+lVW9YV+QLpApSawOrmgUuF9euzNL23GrLsSeFvQrbrRrxm3yJI5SR
60KiWYdbFUY/JZsqaIRzRKAG+jYC6i7tcYLAt6EYGCePhoxD8tZYlOG7Sdnqp1LbdNtXthnG6Tfe
tizchI1ThvdhiFXxwnRq39upzJqsr8VkJinJ4WXrfp9aKI8k0tRJQdCP7rCobLNS+cUqi9tJ3JH5
SqajhAPm3pSZhde4mBvhIcMugz9b7De/WqC3I1Aat4jO7F7EORvC2ou3Y0b2+86sa+MmsKn94RgC
1fJg921ornMlEQRZGuLeL6BX4qttx8pb5S6/bTVbNQS2uUnKZtdmJfJ5UppIvbFGMT+2wNeA+rVJ
j5QpHBfiecHmBVHflHwxIoMowzGZpVxNBqzgTU+RsSeCIqqibS5LwdyeM8/exGKyn8yhQD/kBMQ5
4QIiaGNVBlPqMw+r9EZ1qfmE1zrDCjoA29iPmTE9BGHpt+eoAke1jbGnTutYqkquMxRO7qbI68bZ
lbWwfsGS6tKNH1ke+joO4s5KmfM04m/Muq9Yu2x5HWmfgTV0RKyJzFl/VUaGrrZtVpkPNXjGYVPJ
KhgvPIDBnJzjjFADXPgCs/VYRk9jxTFlaxWWXYITdrtv3pw63aeEzXC/biMDOBihb+yCKAA396qs
hL72ssjq1s2IxZTaK8wesIoDsTkfavBdaoda19GrvPBjsRmMoQiv45rg8zXcM19dpE0fkdSepPbD
nBlz/Dgn7kJYTNNUr+A10flOO1N+YuGPH+tgAhRkOla2hMi56SeCLkqWG78R89nImvlnK2T31RmK
drqkaJB+DQaVFJdajKQth6pZfNEp+/uNIAbzF4Eu5ieQ7J4LPUSSAe4gyzX2FNHB1I2Q/VzQp0Mi
PoK8NNVjUWtxJ1oDU8AMumYNAkXOl6xD5c0wO31OCE4dVGdO2GbzmlpQc1+DYAZiVhj+n4MOg+pc
d2RD7oO0t5KrOjbFVyMWTrSvNQkXezQ70S97NE1iMHwVjOdF0JDhSaxbbZAsgzQcGE+TpldEMgXm
hRyF8+jGQrm4aqX1BYBRo8HJ+bHR8LJPfnKhI+FfmloX81WNKarcKFCIBgrWCJAYQmZiRpDRLlSj
sVL2bREasbnJGlUMkG1m6W8LGEj9j5B2fnOtisojf6KPB3vLWuLBrvQKYtwUULCPpI2247dWKPHN
d0PsEoiRMvMyV4ZL/gQQKvSdkWOrddCbnbU2e1IQ96wlg7UrfFWTOK3D2TU3vGzaWSt7KqIvEFyy
H/XQWI9uXvkhxmmjsNepnWOaEgnfgHY79eOAcXC2o+YOOJgqHvLMboNHInaSaO/lIUmcU8VRZFUQ
C3NnW7OQawtdcHpphoHdrDgVFe1aoMZNgfA4bbxpCb/BPEyYVHkTkbyYP7plTtRdFuT+fOVFCLo+
xV1NjXesFxBrFg85OkTahD4TEUAONiuSTVfdkBpi32pm+Vcj70koT7uhv0DTOo3ncubhbQM/QWmJ
YCYLV0FQ6ewMJOxc/dnS7decmYbi+xh73i+Ijn77NGUjeClmVONsE6PKzBVC4IZNArFNzmeWjdxu
iW3LRfDRVBX61qqwo+mi5h21Sf3t4IqTwNWJaWVFeRs+Wg1ILoIHe2Ey2X1Xb8i98tv90ucf7jKS
5+P7gkR0eW5W5OHMa3CXstj6hOYUD76YK9CaioxQZsmcJtV1G49jdqHqNsjPooh0m/Uw+5K4HMIu
m/axNLoU600AIiwYoN7CQvrWBXT1vztdpKI7MhMK9QQybuIVSsLY+dAUkf9LVuHAx14EnXORINtI
Vkja9XyuXYhjW8KkHAQrbpfhxJoWKBfc22pKms/sjIikJnQIcNMZHlRTPshMC/MGSqsnHt0+U9H9
xJ3u9xqrXH7Tyrkxd7QXY9xyEYb1tW/3+eOId0bf6cEuF2krKvQfdFsBRgaZlj2xRVYjzoWBJRsO
V++hO9WefeGoRKsvQOWoyVlmWrSI5f35MhXz6J+VuF6T1WQGZbNO1QAjkEVCDGetBrW/MX2ASDcK
nBZLUD3yzNdKdryYq1j0pfGtKDJj3Jsx6LudIRjhSlrJ6JE1wzVeI4f9i89XuKtmEKm1W9TuEHej
2ZpuI2Vk1ufBtY0PTdtX3tVAO7d7qgMxjB8kPDeqLV4mTXUfW+hHVoUarW7XGV5t3nqoeP296GTw
3eiEUJ+9cCRlSrr1wlmeeqMHMm13VEQxblfSWGehq/H4diMk5O91pEkOb6qIT6mpC/3peTP9/6ah
/3pOL/lbLfEKB3/9Pf8+JgfS2KVo9pc01nb+ABVJVX4pHtP/X07Bf0GTbPIjqHOhs7GRinj4ZP+R
xuIoQqrKkQwQCkUx5KT/SGNN7w/UJbT0OK2h8Fs0R79BhKcUenjgclBcIQXjeI4AklT759/x8vAH
bJiobWsG/zn5XrrmE9nMVwrP3C7MwupzXApIlFzDCGBatrsp953zmEPobRIQpQzXu7hUVps/uNg6
dniQoR2bYt6UUW1eqcAk39VFn0+oCucfOHTdBZah6px1GytKQLDu2Fy27shWoSBMlHDHgjx2GpR3
3VxuFxIyka8wct2RKS6m+rPshOaXABazGnmRM3qNUb8bxxu7nZyNrkuS8ALC74CV9eBBa1I89XAp
WjK3XdP407CCx77KdtGME4Bv7bnGnbNCvrXqa0lYquHWFzVf3BXg4Wo7BwSPDcrfEOQUPjTNd60h
BE6Jc9bjxdtF0mX8BsV+ke0Cu/rQcUzc0RN8YLnbR3W5iYEq1WFzxsK7CQgfJ7E0W/cCgO8wKrVq
YpilCOzbUM1QjkFiJ+61NLJPobFVeKRlkQc3Zp48xvTyG3si0zDB0C03kVt/4+3uVkXnxkTXW7+E
UvFXOpTlRnQOKeeOaaCdN4kIa3L7HN+Ev5rCYD0F0AjGqDjTRQaqoIyzu7Il+awiVErYxWUW+MbW
6BWZsQ2cxrYXT3Yn403n/IxrFxSu8bEuHhzCF51iR7HsGg4tG+Rx/N46Y493QkZ3vtl+aDJ1UXdE
s1+Emqi3VNGXpVmGzWOszsfO/MKMYpfsD5dW0N2VVonekRqUPViEwfaA5Ev9C5hiurFVeR4M04Dd
YyKrUJ9lXdZsvDC7GPt4JtCw+Jkk/VMknZvZZS6xeaAMj6EhTQzS4/X4p8PcWqeyPKc/QzrqSPia
mO1dJfv0bMpzCI9Oum3TiWD3ge4FvL42vYHyXdJwHXKCCucrq8TyW47wb6mU3bVuvlMUAeHGgDMO
k+xM1OoD5yDA33nzFPbmU1nJTa/1uZ31F6nnlkDG6Yi1pPqswo4mVh2lt32W/VKJ89Fs5z+tMexX
0LyRi5vk0rX2LrDIRJ05rzo1ubqlSj75svuUEZwQ1eJeGvwNDDMrGu3mxrLYhOBU23pQKqoZYrFb
/lB9MnMsiojLlu0POQxfYCNmuF1TvsCYScugfQgqe2NzIjVhnK/M2FqnYfcz6rq15Rm89O590k7l
bcPZYGXbNKJI5zbP0sh6ymLbuoiNFvfGFKTUEmt3kxr5RZM53/lwbduC3LieQ58+D+YGWPntHF06
JJt7ShFQ5a+0eQaLetUG5k9XOxdWyBa8v8CQM5vTapicaMNZ2+flJ8IwweMFkbxs9/Sn18VMmi4+
Qz2138ylbjn6sCgK3gVInpvJFldl/mir+woyMKECK2IQIDPz23nl11nzfZR7BdcY/v3guz/jPKdz
Xw2e4C9R56kbBNmCcgcf5/rb2I2LpK4tK8MkaZAj7IqTVxqxa62cnvYfmxR95+Nr0hdDOyP0t22d
OE9OOkgSvCWrTgpH24BgdB6EMKi+ibR8bj9oLys/ClfJ8sYzScb8WnFWJ8M8kWFyEcA3LQjH84ra
Owu1pYkC7WzImRQwMnfFniCyNmCGSA4AaBrzo7rI/tHWhX8D0j9pNybxXx+JuWUTgPS9Pp/SqgQB
PxeDs+5Szs2gbVM/3seNtB/zjJCD1ahF3e7JJXafIhGBnSEiC+ueAjTL6pzOTWdDTYiaAHp4KslF
LnMY/y7hN8NGUVkutl1v5Olu5nvj4AbticRp6igM4PnaUNyknVe3M6IKSF+tv49zGX0tVLIKdf4/
7J3JcuTYsl3/5c1xDX0z0ARd9CSDPTmBkcwk+r45wPl6rSjJpKsnM8k017DKqjLJCOAc9+3b9+KF
d61A1TIiUW1zaS7JMB5YSgqtbSrf6WuqrxGDXlNU91hglUs7NsZzm7DwQw9QsBtkb0/GLSDGMp3p
ox3cJrzpYIaHnTQX8x9Aa91+Inb7XpsWXh1ahsHqAtdb940+HJWa4JBexpsYg2ktT5MlLoh7vseO
XG13gT1ziC7jfimKKC0XPvj2QRgkWwNJKYGuDViYlS6pwZVV255FM000E+G8MSzL+rKgPdAgTM+E
ZYIaAxAxAjT0ks45i4V/MY9/pVmBTa3JD7WzfZ07ezHMfs+icbiSfj9QEMZzkfsITm1QKWKKBB7M
o5JVTBrFzpgX69PBcOXrq0FVSz0ZS96ig53Or3bWBgRyysDMj6MkV64kH35deCXhFT7aLJW6XRqz
I/vETABuBs6e53TL6vO6gSPSVZIy0vVaseh6MKvqVA8lIfrmmhB4mpCZJRIwTSAO25kIxG38C1z1
FxVe8zFi5fts2bpQYx11b6QbphnHiYaKYAHWRYkA4d2ToorcJKsfRL3FyDa/w6yc2c2hnRhhEat3
bvZhmNsYQ2M/kUH6MDWgvukLSmP2t7zYscvYVDb7aK73CuT43HXykU4VDDN9fzgMNZcOs6+pK3cY
WPeOOvyq2/TgGHV13/AX37Yud6M2uJG2KufFmu8c4sGDofTIl5lhwD575vqViPukvDGWC8XbiVqL
s5z5qDwPdh3OzRIulEtcpe7yp7WmV7MgQ7Zj2+MwrVoWKTUFfLYasUP3H3Vb/zI561Fmi7xLlHpv
E59/to0tpo95mCxihRqPpklZWRG1WHRYiK+V2VezTFGdz/EixYGyX2MTZ/aTrjsmIG5qqQYbif9K
S6pi0pOWoE3FyW1hLzt8Ap2TP45Ww3nMejLn8qrWtMktgSGd7Z1A2/06Bol1pvINqmVPorOvd1ok
oOYwIgpY6GAo2/MAEHZV7sp8e+30noDNNExVbZ869QcgkkvXZpBseEFUABpK87cg/YeYzAjPRkUZ
I30wJG+GNe1ti3cxae7LCgDWoKZu7FogVYhw3Rl9ywbjGovM+55KJzTzhzE5Z4yhO4KjFYgEwuUw
9p5JHj4T3UB988IGYJSo9m4Sb70x7tEUK9KbVW7Be0+q3q6eWGlI4AjrCtqhF7ApjzBkv6n911Ir
P16ZcfWf6XDVv3ndnnQiKEzSuK2VZe3E28258gLHATZK4ZB1Vbr1aye8N02o1RPvJFqPwy3X4n5s
LXWXVvavXRiROlHSkJPC6QufgatyDZpseMyzsd8QgLLWt7o3iCU3cK0WuZtodlZrJtTQTZgOHIXu
Rq+JJDEqd3UBPtf7tNNIL6EGXWvASsVipf6Ygwdvc5k+iK59s1zYI3BgQ4v1ER41x08zXcVBO5+W
iStDbb+YYJ3gi9zdAhwPfd6RwAkRqmQFDyICLqbM3zjBomoYyaYa5bvIl4ab9rOrWBBOe6gUnlii
2dmhFeTBot6ZpKQEpBO4+wSK0kshkr2X71mVfZe1fa00FoGU1vzw+u+FpfFZz/ZLu03RljhXBu8i
VA2Vk2FE6TKJP56w48eFnTghKkbAam1gEpVVbSyotjZUF3OXwpsIc0u97VXXw0vbNISuqrYpfzq3
hQPPS7ecjXUpwrlfiQafdLbadaW8jI0AAdWZz8PAFaN1zA6QzT6kPsrfPOfPnJGzNCO7FDxD0TA/
eJN4IUWeyto7OrI/VBapMwU0nUErgWjmYbGloCGdeCEcBN0/tPopssyK3a7aUa7kORMhiozxWmXy
uf6HQLSderbNoiaBkdsipye59qYk9mlwkr1RLwciocPKVSow8N7ZXbNzkXv4kTEXNe7bXK8/3Vjc
Zc3Vm63vhNxlLpf3ftXCrHajZJ6jAox9JJIBUIrWKHtJGKU/miii6bC3p/akFfKiF+SIr4vg9yDs
IJ+baLHUJ0ar97UAgpDcWC8qfQKNKxEG/bDvGG/6I/1dkBatLyznoXOVXWaaobdNP0vd2nu6h4zI
2C4gZ34/jkXQmS24+o4Pb7Qg/KZLue3hGL8Y6kwzV7umzw7Js8clm932gfXkYIj5hULwOLd1Gycj
kGVmM8ecmAVVe8Md4QXsz+v3zWj+WLlyJHx6n0D+8BrmEXOV7CQ8ssm6cq08W/xPgzmLCO8IqOiB
iQEL7r5YkvnYrfNbaSiBnc93Eh5EYA3arxjyv+mqxnNavM7eLbgK/QTm9bs5rheTHP829fYbX4ud
wFsgiKD9TBygxPQEJuVtW5CytagRDFUA8TR3UVU1bz2Eg1dGpNOZtde9WTtr0Fe32En1XubcyLnT
b4CE6AlTQ7zZnfHZVKZGGmR+V03KF9iHaGjql6xfN3JpvYBx1J958gJATM5xXO57tnESZ9j3Q68G
qtKHojMfXCcbnpgpxcVANp/UqU47p7tWvRsLyUK/kYvfVOIInBO95YjA7s5cqPdVjxPLm5eoX/Uv
yIMItZvxJ8kAmrRWZgXDWu/BbDQxe2oh4eSEeUPVISka6Lmz1Ce2XqkSzS/TaThHPJcO39qeXGl8
p0P7THuvkXIfOIx0Ey+e5jmuq76EQkJ4fZs+QiqIWfJ/FEUaLboTWaKIWqIEmnHYu4K98qR77yjc
K8hy80iP1FRB754InYqHqXpJ2nMz1lfHs1CfLSfMF1Q8c7qVOH4HZRxXYi7e5jlxLgNZA/4k7eKz
LN0hIgMUDJmS9Y+pvcx0Cg+z42U/aZYT1q7nVfY3NWZ5KUxyen21bbQDT5TSRlMx8wVTkPhZK4xD
tiRA1HNXfx41vXtQName8flPfp/0hNyr+fxWN2wRYilWD5WDxDtsNM+JlJe+psQ1O8cOmAm0MfV8
RkfNA5wTcxLaDgFJUs7E6XdqTHLAd2JmW+araqodylqDyGf10OMc4myHJfkE2d28wHxUaOhS/ZuY
kP5tJPdoh7y+xF7q5LsGAJnPDGM8mOXcPtDCatfEUMQ+SWyLLIYl47OveyPOMtd4MZh+ioDpSF8S
/b7pj5ZMCou/v6XNURCanhOuMsRtXBCM2ky8kKnOMV8tCVU9AycuDbtsz1wtZb9zClmF4iZzjOU0
M3/KtHuobeJYN25ex6ootz+kvzgBFKH1wAnUHtIx2w4LU2ggFGRQDpMZtOOQIhjkeryp3hypmbO+
lZ6sDxYj0PeRQNzUl4zlw5kf89FeV/GbUE/BerKcXWMsyV7FSX2/JvVGrJJH00tmbrS1DUB78FLu
LXuKLqjlN2vP5Klk5I11EgZSuuL8JHxb4Xn4SufR3nk37CEH+RHpOIt6uah7V3VxGnJTrX9NEHHv
0wK9i+xf23gW9rQF69yYZ8NYVfgXiZnsF7fN92oP1rSmVR+LAViPdVtGkQ2IjrlH4+c+BO3BhD2e
+fAvdYONWQUKEszarCIiOYul+zd9seMosY0nRJiEPVJp3dn65Hyvel08q3XJ54X1s9h5aqfEna4m
z4vI2lNbdMa5xvMU1pp6KhXYg8zx1YaQCpM/RqjtdHXMTv1MrWz+IGNH5UwlRubqMATLfVfU1XfK
gBCo30hWiU51S0bpZENq2Yx9b640sSBSrT+NWi1QkqDTZUGSTOWhByl7IoijPFogT8+EjwzvUymA
tcyGdVLyPB18J/FsJWh1PTka/K2+dKceZD1pJpTrbW+80T+1jBe4ZBJwELCVoimRB8uzrwT9FQyQ
vMd1br90IqkJEjsKWGu7TCP2x8aINVFwMBA/TAm7w/42zigArdO6sO5razt1eckxkizc/j4GBNB2
WePt3FwsIY388mwrQmdQZeCTd+jrm9CeHIveo0lib1LUAAtCtyPRlKF0YTvJYyuabKfyqWzWtoQd
78COQKC0YpQ90+ykQkl25NcU8eB2WkicE84L1xFfoDTelsXTHhR1NakDoL0Y4oLXFBgbPIqw9Lzi
qknpXBTTeQQCxDAPB8c6LrvJkNO8b/t+SQn9mJ3LSrpNHQ7VOD+lTfdZNtrtTRXZdKhBhpuBga0T
pBLctlNPHkAVTSVHKjO3Ydet5reVTJtAJXLXS2oxUve3qrYhTypAKjYFtbU29Kb082Xqj1rX9v7c
TsnOHry1DIyu6f5UukTzvDGK+EYxxARzM1yFSqmt6/RSFCPz8pF1NYkrcq4kpx/JDT5hIn0Co4Kx
oSQ2/kUZe+KGHP7cY5IOBYM4pzpLx1z2hZ4eJpYymXMS0yb0zo0YcenPMCxupYd0l4MwNQKrDCfZ
jlhGGPEVZTde1sQc41kzrbPegVPiCNG82BB0iLxbUkNUmaYDokyU17SBMJ+iJZ2ZLDrL/K31M4lR
gm64sG3icPo28uwlVjJjN/fi3M66eNSnmu5+NtT1x6mgYVqMSBUa5vIfMpqbBQWX+IH2qv9r5WMW
S3csKn6KdAiq3Moua52tJww2yCW6ni190M1terS39sFyrY7ip06HK2nB+if4t8Lz+xlnEz2kydtW
4DHROLGLcljudSd9Nef+pWxHhMUpvcLTIyVA0e2wl21gtDT0yB0mHy9Zta0GHNMxniZ9J4dEfHj4
fM6VgdJWOdVR56yltck/DU3J9qIaPuy6eNDW6XlJtF+OkUDwUVKW0ocrd8vgdBQWLWoN0eu9Or67
m8N/siXvU6JVEWlBgrFwwbPUuqHa2sThYeKgZLOqVPKUJvW5dz701nxCSdJ2ydCbEEaNB8KnN/A9
7a62nGAk+3R/A/iMfZWFqTSnKzrTAxO5OEdbLdRnQ2rOmXyv75XzT6sG9F7FMvszg73+qpCAxRHM
VFNufJG33J944U0CkOtrDnpdtok400EmJtBbQDyRuiXk4rzkcNvckYnbrD5v6PP+6rr360jlYHn1
T2Xqd6oJpJAKew5nl0U1q9jizlLbH4tnpeNUDpl03sOywX/SJ5FbG6FwxFNlm7CZsCc/Einksqyy
nvtSf2uk8TNO9tdUvIwJiUpJG+VyMXaV89YSoQpRmll6eaPvMoXfQs36wqvCh5g7L4xxL9tKdpiC
AMC8M0BFlH6vaogpxeh3kwgBZAWwFx4WVD72xfZr10X8qjHAGFrtLaonNaZvfl03h3u9NgFR9cXR
E03t5wU5R6A9H52+SZBNh2cxz/eJN4NzKxC88NvkKv1CXulqlG/V32xktOxOzuOi9sWesb9zRm/Y
t7ACmKRS5BGBGxtKkzwQaVCAbBr+4pWr97JtGxZa3EdiDDbfxm/GI2I9sTN4hJWah33ueNGkanTJ
Ys9Mx3yfIQbjXnyt7CymLyJh1q3/irwQuyrrppCbqVDvGdQqL9gTm4PwErveGbbygXJwmhu0as0V
r64+B9JZ1726jNd+a/9085yzuC4o0dr6d0wL5C31d220NyIPirAlwognvlhIrrLy3eACbkdReRE5
qrma9tdUxf2D/CwvSp70cS3SMYZgCdDSduawH40bbOrTrqqDlxJiw70yghVsn1HjFX+s1WNi59Nu
WE0zGLeR4RHDjIOFHbs1x97x9cRqL+1sG6FX2qEcmR8biRqqWs8nlwTtogOx0yoLLWd936zyRlny
zuUs9YsywjkqFVdc11kj2ENlTkAydrzJ1ozoDDZGzlPJbyhd7lzsLX11TbrcjdZUf3b0nvUO/KSf
ZHaLvSpU+85oUgDDnrcV96xdQ8RjidB3mawRwAnkfLQOUinHp00u5QcX+Xpq2+xbKkn+YcrUvUvG
ZM/mD3Z6xaY96W/jERDsKaxUuqKkL5MIEHSOsaW6gSUN3gl33M5sZyoxaRGhWbXnZG52s+wiYA5f
a49gh+yhIEkxGPOM7TJZms/61F+dc7mvyveMOUzLeChY1nLP+P52oiVYPls1yrLZuug272m3atFo
ln8wrsYN7h+NMs93RBIT0/bSD5N9IM0AxDVCtVYakVAUviR4TQp9XGK85Arx8XM2jejR028x9u8w
97Kz5xThljoa8EMuFSoM3yBHYKdjjgSeemzwPIzE/U5c1n5Gh5trcvm0emWIlgTjHn62FymMn8XJ
T0pRHLXC2RcVuSkldRXrkiS677EX+1aZ9Oec3bE7ocI/IWqEYY7OUe2piSQVFrYl63NtoOYeh1rB
L4l21XbnfpYHfXQrqtbZ2mveucH5tze7qjyWCdhSvzOtgJC05y2p3xRj/WWKxa8r723YrRzttwoh
e/cQmOYZzK5RD5T6Qn1ip/NlHRSDddnsYPaYTNbklDTaxRrsXcEQy2fqd8pNceRiHNGAbxxv5prx
ZBkdpHBakRt8pCgNFEfVO1UaviZdWm+jnHhyhHB9d7W0I+OQZ8VjaQHSWwAc/CNhuh0ueBsvJb9J
3JJ7FuDqKXzXom4zXltI4uK3Hxl2KDz6BJfh6ZC59XdK7c8BjtzgmDe7j8YAq0HwxTj90lpGfbQ6
Xlg9vTMW+dzm+RdEmw8V9lpQw2yeSYUS6V2/VHytvb35ssrMuEghT3p0mJ6m+LpBujq8dByjFumX
eKJ8a9SuS1/URBeKY5HjPkxnQu7A16jqaUrNet8BZKNeRmooW5UGQjF9XJKRpcXC7oOxkHuPKEZ/
xB4YZCrBlLT9d/Vaa2FlaUy68vW4svG2y2rTfXFK9GUhtYxNa2e8x0n9MzPtWMDD30aci0K0lg39
AV64hr+tk59W0V4xyYlyjWqWoUNZmTQwVfvc8ymcZQkYV2r2s1by820FVx40VHLkyHDkg+a5sxb1
11Z/imUQ3xPzw9hySv7yB9Vmx2psEw/GpnsdrDTA9Hlf/ONL7erXUicl2vQkFffyhOVS30vsL543
f+Ew2wpYaeLVQJAteheRerKvcH/2cnKIVwY+yGgMjrXJhJyrfeUcV7VHMvQIxuNllUPxQp47AYTC
+LVljPcR1JTZkxveZOm7PhQxu/BMFvX0KmuGjeuqHftUPiaUIKaaMXdmRJICdGR7GEU7922cSDuL
JYk9V8095N9Pp2t2hmuF/UysvbfC8SySUyrqkwG5LiBYFEhdWe9xTR88YiZ9MgKrHy4Ukhw9s4sb
Zdy1Oer62LZDiIESfYYxnkrI4z2v1i3XUT7SCwW2zVAuaaUZToMJYqmqFrAE4hkFGLlr7vY4v3xN
+0Phv68z5dJ09PaFU/3BlX2xq+HNZBGer8ojUO2BiVBAxmJUahzIOBjDdOvPDUVh/VZhh4a/aaEV
oanZc/5aa1VsyC0lX1NLHt2y+xFG9TgK3jLVVg+mPSE+5ievwzCgpe8lmaxBp3W/NYHjtBjpbuIK
CbRbGLawwWEzL9l8fckvdaZ9z6XdkkEwwD8ezZOaznNYGXgZlizyGrF9Qtob3nI5LTuhIP45iEIh
NeN+2pQPAhejJuuR6CwR4gMRwVAAc3bKo1n/qYrkbmrwaQL7apb1OTNTYsHFU6th6tWnX7RO5plq
wouVbC/CLcAcLc3DRrMqBgTqbonKBVL87PYngmxPRHE9NPIjVWXQuTXeAc3XKueKbLfD6b6bkzy6
OWN0nsXEGHarhnjXOhun8+jGJLVCHORMMrYxrJf8blrYCFgW/sGd7saOq5l8O+wK94wHDkTsx2tr
/Cg9537K5mqzqOeBM97rWScfr4s+Umdi6WjS+d5o+nAxXus59VMGf5751DjtcdrUY5bdSgFTJCx5
2XSA0JkbbkRXeVdYYMCdDh7WEbh/tp1mrFRK47lok5hbNgTrPh40XQ+UZa+6NUUkz17u7qYt+9nG
zZ9aFhLalmEL0FvOuCp1nke0/LJNqt1sWjEBCSAFykd97N+yjbS7Mo0y3NyLlfUhF2T2a6Scsjc7
7WqXB3p8f6jtSEosTemUHgZ7u5CwypsFubkv0zdVWY6lhrRSXyk3RVwwJV4x//o1K4dDw96A8jzV
xFQtadRhaldAOqoGvcWgMTbQT/NgHjpIIaFUDFTcekJmt+JaH+qwHYlut5Z830icAKvpu6Pcacl4
rAucVdL2k6r+sirzbXG2ezS3KlzR9u3mtAykBZMQK60+uypjk+A2Vrc1ctQNnb7otr96QuuUbObv
mjVBJfmgrO5R9conaR29Zgq3Sn+6waUFQxMO9oGOqhuj1cunqChLbBHtjlEj27YkZAbS5cneuB+j
pi/vjKqXLyPlKQdkhuCKnGKm5tHamsidK/pQTf6MFE75UD55lXxyR7HPZ5c5ee1dCun2516dizss
SfKezZ3TqktKneTP/3lb5z9tKf1jVINbftNJWQAnIOi2IP5vS72dt8ikbHg0SM6z7jfMjex1NHP5
p3GG6q1fBUJq3mzOeV06ImoxZkw6PFJGvdH/5Se5bQH+zwUt3Hw3550Hj4a0Nhhu6s1S928/SY6z
FJw2bAXse+OXVyV80xqaIDTOuikf+1pR/iDbu8/VDDjHnQyIra4YyZGWdvn3nx/m//su/4P4mn/7
Xv433+XnV/2df/277/Kf/+G/+y7hTqou+U4Est+C2W9RFv/Nd6nr/4JbcQuYYmHTca3bbnjTDlP2
X/5Dcf+lOyYxlP/8BzfRlEfsf8Aq3X+x7EKUDuvkHvMvPJ7/D75LQtT+171F65YYZ6H/YQJl7APh
6T8tuk0kTc5AvygtZjIywhttPjt6OvntlT7mDM0R2iyZosQo6h9dI/z4vaaz2O5ErqEWhjiOSbo1
im3aFW6T9kevVtUVK+SSu3+tZjZxM+F/qLO7qbYrM2iwuLsvuZe4pJGzxUUSalHY2qeOPFfhNVCm
IdYKDenSzTf1yrsGX9UDg7FgcZNZc0lzhUA7sy9xTtazeDe7ptliyQo6I/y0qnvp4ymst2DQC21Y
sP2shh2mWJuHk45SaIadJkb0gTrd0FqSemzK1Kf9wTqkMjx0I/KDZnvvZE5DoI4EA6sZffrZSj33
W/I9Lvm0ZM9S4bbJLHXEOg7WnOthfe/HqjtuXoMPnhnR04DTJc6T9sO8nc713PxBryrZS9LESfDh
+tNmTvjLnP7LUW8fMcS+Q+LV1T7vxcD2aFtcVHW+B0tIZo4+ozbWdOSal0F0zlZz3yxiPo1jybaf
anwAr0YC6djzwBbrPOi1mkSFqX43djWHidrP+2Z1rGjLSG9x5HIy0HyOmak2v9lqTXSunbFj/ch9
7eTNr7K5VYiiU4WFVRIRPVFAcZmKvg8qc+qI0a6UWZ3uR31L9YamcZPo1+kyivLFmgdtxZox6Bru
kE3WwzXNcysBkKSVw2n2SpEcR83QIlavDI0LvCZd3t+kw5YUTwh9/hJoidWYamAM6XJfLJgvFCRE
kxAtscfO1ld3THYe6D+TNHLtuUuiBktcsLQzspdFfhZnv2fSQOtNr9svCKpIaoiCQIo632VDxlfd
gVA3xWSY5QxcrjdNFTkvajzswX6R3swAZmMubMkMGHse81yvYFMr3nwZCwWLX6KLqzQZOwQblHbj
KcsG3fXnm3q8DIkLSLub8uQoi8woLuDv2vzIt146Z8qs70zNVPOgGMnM7KFTMc/hs/8cb6J4azeW
E6fbCoukSl2dSriW3Z6Mq6suh94fEIr+SmuyDiUZbK+lKWEyd5v20FgG3Nmt2bOY0HVQPbX6VLuK
i4GKrckQ6hClVSXyjTGzws6cNEDL/Iz/TA+MMmNoXq3JThMMyaiTbiMHUbGSEm5raXsHdsM6/cHO
Ohfv1W18wcsgwaSnLNN0d3TipEgV01+DHR5cGS72ndtwROGPa99HV/btqRvhT4aKppZHuJ5J8532
RcamSmV2ImTdtbLDtSRZ/MSAklzE3KnQJAinF8UPgUol8/fZuVPaVimDQTBxakGw3zYPGrZBaJrM
z62wMhbqNucnb/XDLRf+zCmlEYghR77TzO1tD89rn1MLEpjzxmToaPJ7NrFAMv1etsawZ6b0Q67w
chrrHw4ERhGDdCo3hAFJzHoBO8GOUxZKb0+7LupIkcYyHnMIZwXPxM1AzYxlwGvyzwCSbZE+Whb8
gaGnyBL2NYkNsLAB3np75Z9ZJ7o01tRuBmNB+st5us1DeYPXCP2svdwEuF2H9XXXpBWJ5axj5rvJ
xtTjLCMSmsE+ZwHxbjZmkA69qR4yZQZhuwj5sqnVvdIOo58bwFp0mAgx4IS/DQ6VU8vJH+uJ4pzc
YjJOE4u6R5NN6h93zjG9DLfR8mjZCDyaOW/sSmoEg8VOP1qx481/y7T0Qg0b1mc/NW+jslhxzuru
seqZIfej55w0XGCIdPzepYW4b1h/CI/KL8tUub4UTR/xaJhvQh0mv9lyebTzbIhEvayDv7QrtmfD
XMqzDcoihNUz7qtG/evlbfbIoZucPVfi9UhWjCEpp0gwuKq1c+zaPlh1y1CN0vizmNKW1RhHfpo2
8+mwSBJmfDhGDyBuyqs7mM0RpfieNcJfVqDxFDpu4h5tl3F+PfXyKJAW4zax9MeSvPf33m7FjuPW
PeTlkh7dpUtejLVKI4sDscdFb4qDto3iPueeGSK2rDcjaHTrq2QA+2FsjRd5rOg8IJoU182kbnST
OmY90MAAnjf7Uu2Vc6eUOCaY8vmGsPkQkcZHfhLHpqCcTnleOXeM5J8bKHJWaPQePGbSNH7dbCWz
tzEPCB3LbigwrDHgm9kmprdp922nf3XaHGj2+KCw0upbXJp136hP7AtHSVNc67U/pSxjOg7WNwnz
6aTnhoyLrmuDzJj2xTAjgGzsfzcVkc5qbpG/0qakO2UDkcTbo75J3JDIu4PZEx7BKNTUIFXw+Zuv
nkm4TiGw52zC9HZZ7qRMu1wVo5XGaZFVyRE5fQpoetJvU5vnI42TvmO2XYbZ4rQXrdL2TkvcUe3B
/q2s7Qf+g7i6Qh6GPHsexg1goqLfW1263wB6PM/5wqpGrthiC9JM7hJj/m2X9lp2HeufuBYn43Mc
hjAtsuNI81eCmvSLFa8rm6dpL0ImHff5oB0dnRHzZNPyMg2+FJWhsShfPGZOfwakeMxcWUSYJ/Ga
zu2rLqw9IWKBNSom8EHmEbZTnore2w5r2em6n4/NttNb+VLk9NtuC2DDctQHeFv8LmuMER7gNPjc
np/tg41yxhjrYuOm29gXkJuVRbmdlZxLpvqYlYn3XLIZGsgl394rpU9f3b7JlcAwx02yHZ3q2J6X
whxRh52bmb/Lp+wgab56moTMwKREu/ClG/K+a6yOdJgaEdQe4N0vI5C8WfIaNsWQ/egirQ79pLXq
dEE+xhc8z52Odo6FPas31k5czAMEUqQT9wJ52LwS3VFlD+w187rvStDRjkzBsaONseydOrd3vE5d
zA6YcXC3CYNUMdf3o5yz0W9NTPi618oPghjU2Bo2rwqHfLx5dTwFxglHjT9qiIE+eQO1vcPysH4t
2+YSaCh0hdJSAuVlq25reqwYZW5cUkNfnLcltXsvwn9dNFG+jOmDqk/TvRx1ez+lpMvNAzslDG43
LcWK3uNyz7qlYAxj8q/Jh24Po6HJB6/YzLsO8f/GRSsj+DZ9sKR4llhDtfY6thg/bTDZjEllRpPI
oXelk3pBSzFozoohFOYyv7bU11exldeh05X78qbEbAYPsqT+3y3YGE7WYg2XzZofc2X96CGoX12K
8sBsy3uKwvXMENWtAiMtrXCtpiauuvopRQv3pwmxnx3UV9VehxBYzVlXZbZjFFtHbJSrYQMmCAMK
jmHDae7EqIp7/FLwZ1oVc4rBp5/Iv6mtfFVoG8fMQYXIHMgeg3IYGcp+WW6BMX5kg4i9+YlAJiyl
ic4teptcNM98rctHnc3jWUm9H+zNfbyQTbhvR+utU8bhjqbIOAgSZ3zFbp7Q0rjPNodELgbhuKJa
jlrc7Lf8NmnmdcQrnGERkVPkmmsRu+taPC5WV+yrdTH+K3tnshs5smXbf3lzXpBmbIxT7xu5JFcf
mhCSIoJ9bySN/Ppafu/FK1QB7wE1r0kmEhkZqZCcNDv77L32o4lr9YIxsfiYhboUzuztfao5d0qU
07ale+S1RK94DwfSpTpnB15jQySNMHvbcLQ4aEP9e4Jzk9am+aCziVhGaX9K7ai1j83vGkUWy5rS
xD9hRhlkrRb7w0v0nuA/90C/rT/SBXE6xrrztJjq2YYb+wFB+DcNN8dCZbQTdtn8y+7HXUZ3+aGI
S/e7zvsa20kzPOnB6bZ0VsXfjQ6Cb8gPw0OHu/GVNUnPJiciEEeEwXvGP8ou1a/182AvxdkyJs2I
XoTDX4/ox86zqI3JHbvfW+B0rhRLW3tftMHnTGb/oYCqsIp9dtS0lbbWVrrFywyDfa2K2jwT/DwW
6SD2duM6P4VNdSkQZuuXW5jqs8/bZFvPcApzM2QPY2OH61645UOhZvtXWpZiZ6PIbthYvsNfcvZG
siKxVL2viS2vxjSet1nhd8fBDYd1EwjMZdHC3i9YllNhB/V+uWlj7ZjC6bAHEfB2CrvobCJn3Dd6
KLGb6g2zyUA1NiI6eyN7eURonVezO6QnKyWrtpC/Xqex7+15Tp+ShuTXbN+WM010TWZbbupEO0QZ
0CUHSWChY/N4qMdlO6a4Huwg32ZD1nykne1cNZZBaZcUTcn4Qn063Zw+y2PWwdZBapU/1Jb0tk0H
HtyScfjl9QmPmxp+8elEjHZi/9wsjnh2epncuRwj6xwOEp1JcbetUWejOjxhsZsOWZ3Ip4zr0i62
bMqmHOzufsWujZ4JmpBij67wuYrml3HMEnebDw4+ZcZv2BcuE+DMofM7ozZ0yzU3RRckTcHczrhJ
GVd/7+ftT5Ybur2pMhxWnkric1tbrMkiyz6lLTYYxpkSeiAZu2m2Gl4g7vKYjkQVLW9K7wYWtKO0
QZpMDnMQQDYM8KV3n9M8fFFZvaxiBi7OSlrZ6UeukePT8NDO4F3V1CGwC9qa8bZ4T9XtLoTpjdIT
0fxQa3AcZets0jyUeBRxPbM494PjNHG+iqa1d7Lr3zKDQRVkmdznemoYxhuc+YWbciilBueIcf+0
cfVBqZB4XRLSKoQFBxbJs/nm5+WdLP3PyTn96FEBPvg4HyOCx+wwigS91fX31jg2NNUtPrmSJiu2
ZKrLbpOFM0Y7Y+FeKLqQ5YW0e/aNiYElExl5grPicaWOFa5vGAyjUvvIiy5Ae58E3uabjQYXfKJe
63TcOHYdHptQXWgFghXSKlZtOYYxboPXMMKY5wyUxsMj+UI4KbkBFHrvz7l7dsbkMBB+Yk+0HO24
+BzZs+FJ1n3/MNrhm1Wk9FQ6SfAwc6U9R2R55jVFRsVU/CSiig+Jp4eL6gPQg6gH+IWJpqeFVW9M
ueytOSSy2jXPlp+l36O9RNyIzHaA7fLcx/Nd4QfQaRyLiKoblC9APF5Qkvq3fginh4FjYDMPo/zN
rPClGuu+dqqfqk+qr8n03R3xMAJzMpvsQx03PquSG8GGrfoG7oKCOIKTww8t4qRdur9BU78yjJwf
ZnLtPXhQ6roSs+Yl4xYsTclXsaDuDpMenQMD+aeskRWgdHz4rvnNRyTisZD1Q0P1395ggbhLq/ou
gGK8rWWdcRMp3L9u5E4vPirPKsxGtR7CMVjVM+6+ZWCJRD+UOWiLPTWmYLNSBMI2orW9TUUa6NWM
uea9nXSPWd/oI+Obv+HctTbNAH2oaYTHWj1WpwJZZWtB+F+HXqF3sU2QNnazdJuQfF5VSFarhiTy
azsimMDzcVeA95arcN3i1OSCadj+u5gg2YWOHe9qm+dhQ8t6/9zMy+/sZghTM7Z1Spe7S0VabJsr
lmvAmKptZ5Fnoq2B1Rt++Y2a0b/FApcubhcq0NTdNAfv3I64oLtlD46lwXFYdO4d5Wg1vIICR12g
o+CzShmGwyb5S8Me4r4KWlJ1PoTwzDTEOkNMS/zhIDHOuF49cgUEEoYO2mkD+oG0InXQXirLPcQa
81Vox9z3bV0QmnXKTVsuH8NCwk1C7bpLl6zkfy3cP1ZMYYtdWu61GFroX1hDNk6sy0ud9D47+T44
UZV52yvY9Y6Mk0ZeuM14cqF4elDMh21j4a0k3ciMzTs+YObYQjK+ts2UEB3BXBUIVlyARdpjS4kq
waTQWXep+Gv1i2KcyJ57kS+rYvKIBQBZWhFdMdeRGvpNq6O/YszCc8XS6VCKQB/EbduP6T3elmH3
6IssQHUh5TL5qccZ2JenievTPR50dj10oYlV6SN9HCeUx42LxEnnn6a3HOjCujfVcLUwKO+KMqzQ
7zrSqGXRbwqjuBxFbGU3i5wD0l1mXAde8coBjXXBmhdCHCyNXXpY1yEsLhA+1icnHtCeZrLPtwry
YywmSYqGPUVVHptEATuJTbPvarwDUQS0WvJ+YM7X2ONmsD9blav0kBlUJhIYDlEowjP5LYelo7bf
ll7/WsfmbY6RGtEbMfoV3XdR+w+ijLpNuXjTm9YhHCzSO0dBIxtWX/Fgls7e5L77B9BavtZUtG+n
zs/pzMH+OgCaWxO9bwnf6vQukhTuNVUWPOZFhhQbj/v+xklZYkIIQVU5Z7cbFDWShVsSB+cgl7us
naG4ulVnvr0gw1Awtn1S73O4TuOd0L55bjGRe7t8wFH0GMXo9GzZIrvaBKOIOX8Gw52WaIW0Z+or
2z5CRgvH5K0NKATMowgrxxxmWfVh+txnoAbvRKzUL9XHtFD0uG4Qdt+B0TQvsEsgvvDxysVRal5C
m8DHLUqAxzAiKkA/8Ad62VNYHRVWzJippnnckbDlrdfbhbxEDENvfPKE/xhbHrZIS6PhXf3ck/Od
4EKQFKtKyluAThotrnqkxYEzgpQAIcdoaC5y6oQAf9CGzJKhdpJzM3tyxHYB+2kzIhbJZwnK6n4i
Dtmd3OmWG1wS6Fh3pW8PMNDoIH3QWTD/HX3fLhDE7JYsa69RRFM050dWAuEhAG1y8Kv4pQSothtn
MHJReYmG4LVwomXdF4hyMX7Mpyr2Tq3rAHeryLYXjt6OJd4f2wS/R+0sb3wgplc03YzVoPlnzqqY
351+pkMxQ/6Ar2l2vVmES/SspEKyUs0lzHqS8bfcWXW7nquWrVYxZm8mwup0hVJbncXcmQCDSZUJ
3Adj9ZQiKpEMJAlYPlfd1JxtRCK22UiZfReX7/mg4mlVkmq9TM1yXySJcxAWoe4+yUfsVotFjn2q
38w4vtMh+kKJZ/RFzt99wnzsPTXOXLEtn++M4Krot371C4sUdwztPZu4YTzgZZnwchLlvqXJ8bHU
SXPMQytAAkVQf1swUR5lo7wdrvbuQyzJ/FdGFeZGkYLAko0PpryOPopMz1sy+nixRkIYiALecXKi
7G9IbnVe0y7H8xF4de9cFCB8khtmcn4bKqh5lSyNN3+V/lwKIr5jIbZcyVsPtpqb0PjZR2H2RhQt
xEOpa9Mf06R0OrnC3dZJNqrwara+57Akd9MWimwtUPqZlP0aYbdyBV8ueeRsS2aZnjQgejTb5HXA
KrgmnFu9YGrqDDpbnnK6knjIy8HMG93Oy9Ie6FuBDYdcE0zTnWqnL3ZExA4EP5udXkLsmku0bJdh
ecc0+4hcfYqhla0ETMZVwLbhQOUr7m87U8eKTBeTe9WgNGIcKKnocskvKG6fXjXt/YpuehkjbXu8
9WBBwDQaYnUJRzu7ZxGymhhbfsVd91AEHizx0ZR7OjOogit6/2DXxnrovKHesA0z6zFT2OJ4yzs4
d5yxPZKHVVhYe5b0oAObz6VMgo94xFPaOm66dRY5fSatSk4G2RTsYoJSy+IO5bdc6l08hOqgWhOf
hgS3zm5qdNfw80n7ZTUITv0miXMKWfnIrPPOlTDnElvg06hsZ+VF+VOgws8ljpxnlgV3peMcpzlp
hp1Hl+nfpevM3um4nttRka+5ipO9Ez5mwl73wbpM2fNzjjYPJDsnVu4Kx1aDerULRtbHm8CdU3R9
ZKD3pQ89nEQW0q7hmvvLb/s/fY3uXGA1vGtkAyik5wLNbSVGRBT1RZtFf4+NetAThoxsSPWOm3p4
zGxjTipNGmAppbgmtbz3w87ad3oGIJ/eEB6HriEi7PgR5RaunbUPoRpjYnEuXHvwaLegNI0bBawX
rKQ9qyA90xvAUf1iBdE9GxAOR4bqK6273cpGGHySbnYBekWQGZgUe77OIabPrrP61VKmiyAdfHkN
2rULbh27aRY/OdDRDqgBybUIMsz1oyv2vhEouglfNNCu7SxCKGVLduzD8YvozO3QQLUkD0MOznBY
x9eywXvP+7Z8x4g+8TS20c635wfX6vG+BlrBqUUp2HQQMgZ8U850GJrOe5Y+lY8QCcvsKCZHHmRm
ps285OIFpfbP5MevpWezEuO5o0x5NgfKaJfNrJZb/jO8J80aP8YNP8NVerszFGzojiORzWNr2D91
PYd30Wqs2WM5r2oNFmpwPPgNTlOejQWXMXF5P/NAK+u5UHX7PI75E6CIlknWHXeKpSdexNzZWI1Y
jnHhdRjVy/oICOu9yqS9Yp0IKnmayktpCYZBsjCFcHuyeZrZdYhx0vFN7Zwu2DLIZRu7lFDIuNU1
pfXR+UIeiE5yjctAAeVkp3PlZEzL09eUwZZRFjf4zXzz4/i8Qs6VrMpLzA5g48b+TxXc+nEDab9U
irNA5uMFhx0zl1MuRxlHO/6ASNQ+kB8Us/vKztGTK1jZZrI+A7ciIsFL62RGoJLOsJTVhnK65GV0
OcXO+TSO3f2ML1Lhsu9J0pZsAKLPjjCct4UqFjnnXLfcSUbHPVkZ4DtwWbHZW0aebRjq3SpsuPW2
7uSfSFmJ9JVlSJLhgWUgPuTzVOsNk2HSfkeB7Z8F1DT98r/mjX93ynowq/6/0Kz/hszil//LuuH+
Q7BaujUh4o6AwC1w3/zLumE54h/wnQVwYI/OkMBR/8nMojH2ZtugLNZ3Pc+G7v5/rRuO/Q8HUZO6
PCWAarGO+p84N1Rwwy//p/sHQdvnK8M94kv+ThHWf2ORK8fSMei6HQFh2zvUWdZXzAx2qj/kxFfW
sfuAQEJUKFzUOg0No4eVx217DkNrCPds9prxiW4aEVzKTAcZEkOkx79JK+r+jG983IZl0AzHvhA5
d3kCcdUubn2qa10VN9xxFzuJCI8U1fAW5KSh1oaBzDm0S1c7G9znSfhBKrTmzhjNaTU9q9bx8t9s
Oag5xZUWJP7Grsqy/50lefpQyr5rNtSUT+lv04sb/cLvOk4HDmj3AZgMYZgkdyqoVZkbXNNk4f5j
qoUYFfFPJ3qxgyn8JwLEbNIZ69wU/kA3veClLjeyy6+Ra911MqX/TsKHwQPguVrty0E7IqFOUJO/
Ir2v3my7+xzCxomPxmUgWAsfX8BiB69umry7rQ5PC0s3EBqeWfiWYjwr8UoO3FsWLnHkhuIAVS2h
0vDNrXmxroi2GvKCoEDi8xTm7SngsOvfXCuzFmTqpF8vKWH4tyWH3MM+rR666pibWiIyBtEdA27Q
74B1miP8E6y/FS/lIwuLoqdCqXNe+h7E5zpJxopKryFS0XFB4qtJw7jOkyzZmBDcNjVFik6dmO9M
mdSw1AQDtDczKskj7MhIros47L9F70T3MsqW4EqVShLTwdNhvSvzWfwS7TB/4f0kK5f6Lovw5DJF
YGl7QmRqlbJbfwqt8XWptDhiiJd/it5h8ZaBV+lx8xs/IZhgmL1+XDPgmXYTZuK9585muDSZwUdu
6XD8SH2l8GLOPSJCUnTFZ5aiAu6pssQfnnEXcrezntroKSkzwk3aYcm0cVi+BH9SetedPznJPvOc
k5yajnPXh919YSjEYFlFg5vA2eIQSdJ7uQSylXiFnSWXhz4ghLogE2S5feSQTsUPcckA+qsFMpYN
38CC/L3R3hL8wg1ppziO2Ur/QVHK4FoomXTLauzGumJeVSE0Sh8nvcLXLAokZIIsBOV3yF0kI+ZK
cEUm+9bX37zkh/jojaYNnhuju/QVEgXLGCJMaQG7QC01MQotUP0eeztMi3utGDZbEMM2K9HI6RDl
A+zaEt1lcMLRWcsA477FUlWWgTiyR6nPeearfe6NHbfYvrpXLZEDMj0XEhsLHtchm5/1EgefTd7G
54jN2S4OvJFkpo+0EAb5dznNhtxszhmnb/wEkp5gLsFL71DdK3L5ebnPoBeDSsC+huZOsLtaZ9wG
OO3MchajKhCo5ip/UWSqgxVUAj6++TC80ZLTnXnHZeAhFv9UZXjZo3D6m2VufG+a6KXoHPVU50t8
souA73sdt5jOh9DnJzrxPHR+6D+UjZEvqhABgwt1gHubN+FpUl4OPS3Kpt1sjfMudoz/anvdcg2h
BJ0KS+u7bu6QMvoOixjIub0uJNIjnUrju1u6WKbHVoYo7nWlueYURXRsBQto3Ut19nopyP4JufMH
3W6HvON+6+U/AMWcDZ5l8rCgLETFVXgUqQsvFXt8QMBjXLkpHJhGRmrjsNld64Z0BDRo6yiK1LoM
Y//oaAy22dDbOxi/NZHThfhPhHtpZTofRw8ZvBfi1sMmzPRwNp0JtwWMUFyypb32x5l0nYUcMhKr
97y2e9K9SQ+Wnao1vaE29h5hdsLNI0IwFppKCi9hTqbkI57zAILPFGAZ87tdYIbomJbtcx7AOvN9
MGKT8uP9QrcBbEP8tmlJRj2zOrgyVpMex9QHntgR5lj50rJe2qT5Fl7Y7VIzDR+xCriF646oUQzg
x2nngu/IhDXFTc42kzqRQ3ZLEInGo58VXzGb7RpTKz9mngHnEi8lv0QRFfRo/NgYM0ANbkivuB07
ECuU4SER/nQcSO5fDHmTD5EJ/+xi1Tji6mlOOqLtV3T9ZvGJcnOGedu6G6qD24f9pvXG6TLAErvd
9aJLXCfRXlqeOJim7r5m8LNbFjrt0W+yCLRYORxCRpqAH+EWbJJ4aqdxV5ZFcpfHWXVw/Fme3SVS
vwqbCBIRf7Y8Lul2+jUijUiMpfexqahsmiDL/hJpalh7qZZ4QepVRxDL8tFJUJPRR4E2QNYaAJHH
U/XmFt61Jk4F/d0WTxY1XBurT1omCVKWyAvFdQzs57EjVSDLjFyQ7TjMdihlqd0DjsmlOk1g6d/D
OfA28GRmFk3mBzYx75pUdsBnLR1l0LVCC6N9MZOtbKJMPts5UTmhzNzxV5vFJY/yNpm6DjhLrUC1
OaD3o7jlA9RYFx0rfAIdkEM8/7W+J/POsY79qUrWVhYV3Y4AKSItK/k7kZvs77TEsr8bbJiXXs6H
gKHXGVdBPeB07uCiNU5CXp2EZCGhrPmKcyj+QLTpHLK1RMvHZsVKK/KtbRJbWQuVJ/TSvKM3ZQRz
XGAxVECUo2EhCoIpz779wLvEfraFI3rbsI5mwlyPFOkN98q3+vKP6wR+9CX8Yc7JCMae/tS9Ux/b
pbX58FYhHNJa0xavP4sWy2kQTtkh6730URHPIuGSFC+5VxUAG9JF2jubYTBndOyAslVTVqJel/WT
Jtq3qfLIuWShr7dd5zU+erphoav75YDRFWQFUs96CtjwQOyDZDX2Q7LWSnZHRNbxiByc3i2JV75V
g0H6KJqg/plExE3Lq4lr0l1bbyKsijvZFq/A5EPwaVZwkim1IQBVsosVxNlX05by1Rqaydpq7Q3w
8Sd9KiaSgGuQZopHP5zf+x60eVnn5c5Mi/cnm2d37YvU2sdL8DVFDF02eYirGovwpEpfPwVDzWuD
35CPTTYEwzHM0sRaIdCTgmQBsEJUfW56wmZelo3hil22+hEm7VehnoLX1is/omjWz4B3Qpy6SRZc
0ezkDqFCn2z2RdOqgXa9K/Tk6XNT9124MXEnnic3KvGAWEWV7RdZyctAL9unMeGzUybqseE6vPOT
gaAIo+Njm1k0PyBZRc2GUFwBqqYiOuuDBPg0DHuXNPOJctUeCuscD2jxbUpoNygOdTJi7QlYT7+o
1Dd3UE5pTbGgDK4csD9HlaEVlV7rQ8BZvq0wAQAzOgAzKrf60MHMRjIaQ6IaeW083B+1mVhwOuBT
NTXO2FFQbK/+ouyPQbYQZXqnGTiT4tF/n1Tr/iyl3b9yVI7VGpGl4Bs45DCaEt7hRjrHzM+cl2RW
4uJZU/xWAiv8zvEymk081OZ1BLF0CEx5O9vLKblBFMRljov+kvjGvtywY6ec3yJcu1Zj3y3l4r9U
jm7PLsveYhX2ORwmZ+Fig7SYvAahgzRDHdOyW6Sln0dnEiSkSMmB+jZGrbl8RP0ntJu0ZbVQu9Mf
A3zlia+U+gVSHzeXcS7XXYPJ9Fu1rfZg5vTd/DBHtonf25wB7SEbHNauK0Df5GtCG3TTC6jKtLlY
Vh0R7pdK9pskHkBucW/h/xKCysyzEXt6ywE/dMbyLg5rz34blxKqLeUKROXceAoqxK4wJ9kjVB4f
lDeSYcHWCWsG84Xp0+jQOeVRSXxXI4MC5O72nT9Xs42nkUKOhicKIqkN7bxom2Mpp/bOmqz5jNnl
O6cA8TIvXnjFqZmdERCSVVmGpC6nCXzm4GFVDVxzwwxxyXCseIPHBZv5bT2XFBDrkrQ8+kGMy9Er
f4F8uQ6CHgp2ITb2mfFXJLiyNzzVGGnpEWCH7x8AxGd/eUDlc8yre+3qSfzSk0leWRDk5OWdaA8I
yr/wMvW5g0Oa2Fkk9r56vy2Q9Ef5xcYp0CRza/PDoiRYDm5nzQmzE7rycZyZDzcO7o7snmu9/0ly
08awODrglnCm6hbc5ZAV74iL5k/suBx9qbFVcSgdH7UU7x9fGZZUcWjHKfgcIINDfnHZZ+9cWINA
1WVhks2MQsoGLeb7YaVANNZL6dAwbbM+wbecZxZki8iv24MtVSO3KqjTgWEs4SOMmUcNx4FWIfck
jDf1D7MC7/NFvCgS24QE3k+K6Q1cU1tjs+slR89KNUGp4DHMQfIV6NK1LmRzg/JK8QffOhXH4P3Z
O/M69/wEkiIKIJRK9jvQ8JoUfJxrbqZQTw5xcC0i4BLrbOqb+Op4RYBZYOwa+KRjBDy4XGBFbC3+
UH9G36vqe8Us6K8VLRjebhjZCxzyjFjnZoGn2m6sIHHvEoooyMAJP+AcWNqiPixkhWAOg0c8YKV7
g+BRnCLXDbesW6NdmoWY0JI63UG1dg8iyrofjFsJGUGJAX4p/Hew/MsW20q1j6yo2WdVxYHJ4rRY
tSK4CXylKb7nMSK3xwKqOLh2Ic7K4Gptbf+j6LyRT74dlKek661TPAmMVTl7qpy87iar+M/iqq2/
R1He0iVcC37YQPggQEURbsu5LGridkV3sLxO/56LpT7Zkxd94wMIeQd6jQw3ub24u9m5CftILe28
rvSSLNvYZSrMbNnsqVCfdz7CiAXWoHb2EGr1tYyc6Iyjb9wHVigeZ7tatlO9OLsg1m9BPSNvF76z
BTrWncf6FsxYKnEHEkBcYhzrt4Bypz7ClDTewvr5W9bWcC6Ise2MYKFZ5kr8xqvWnRNEmycYVc5t
i6wIRM8BOWmH0+YWCygI+LFWXgtXMtDzwO+8W7I7XmDdsXO+yrlj1DYyOk9I2xgQhvwYJLLX2yh3
wzut52yDz8R7xriQv+o4zo8VCGl3U3KnOYIGRLodBAuhGSd6AXzjnEz1BNTGyQ+axnSC27rZNmOq
L3ahVARvq21+gXa9VSZYYzWED0R5K33SlkWVtSU8SiMsTzbBQ9NSSY61rCPWvIIdE+p/9fD+b37s
/whBv93/W4J8nrv/Fh+7/fp/a5DiHzJwXSpt8QAT8rvB+f+N7ff+gZtDUJJqC/+mQVIp9u/4mAz+
IR3HQRVikLvlYYgF/js9BuyffyXdIPQdMoE3dfJ/Eh6z3f+aQAwEwTY/8BXqqEeMja73/5pAjJyq
idLGglUaRCkaVBz126Aa4QTrqZwerAS23XqRHTFiG6Tlsi4y7A+/Cp+cy5oIB+5uO3fjnk0HeCUM
SE3PW7K63dyXcdDL1u0ElMgkkcRZOsJB8mxJob110XZhu0qhuy1sCRLvnWQ1Q10ywNbfSCe3Y3JY
7NM92KxW6p9vWJV32PkWzuopwSG1am3UoG5VtJI9TT1gky03oWZpnm5nLjfVj19WVCRSi6m93KFE
JCEQsHI4nYfnNNAGCkxF0ERsozik6mqlk8RL/y6q1txdQk7WbTtIbQ5lEQz9E2tpzbOdJZ7ctF0n
iJ+FOjfeX4n7S8VrQWVafhlC09mPynKi7yygroHTY0YvY1g2Vabf2oIM2dGvTCv2sw4WeOlZhH2+
YKBQzFyDYthcldacfca4JV6KzO8f2gHmwkB+WEwmPgSVk/zQxAPeQN7rGHRybKBNYTmbbarAjPyD
nf/aFlOQAqJDjawGTH0VVQqAChCNsPxdGDChkiZ9t2oVXq9bsfaWIYOjJ4RdHKZ3dsAbfuWN2Jfn
5pu2sztV4OBbWHUuwVtSu1DrmRmgYlqArrDgL2H67Gu+jgHTKWInWg14VAjfNWa+KuQaAetwLNWv
TpL9bnAAsh82vI15cMCghrt0sqB3dHXwYmp/13Kfe8DwXm1CfzjqNNz3wdwyI3hY2kPOZ6yIq8mZ
vgM/RCA33XbAWbciunYYneEoKvek+A3ZUmdQe70bhZ0e7T1WindCIiUCMnTGiJBKinNAI2+yIDRO
v55ke8ZHsvWs+XXG8L4e+SCfwihaqxo377rucnDDvnPtqrn3DvE4id0QxFiJYlS4JOItTQh7PXGj
2izYMuGZtlWyG3L9wTqAJVdEpCVs1TGy3ENPxc5aFr53hFobbkknhvuxtb4yIB6MPOqxzmwKvorL
zONS5/oBXCwdbApDPyScM8I5607dPbvtJzu4wxJE0W4pUpyi/YZMJGxvNBY7GBZMdNJ9AT9qkUO3
qT3dONOI1YtPEka55pB6KD/uAs8liKrd2Jn7NMA2j0ReEAeo77GPkvrQ4SbJQr4FCZ0+/vw0wlgG
vqs3E1DFPdvNV6eYdnYEUgEaWX6ROvJ4LFmRxQYroKVf+jmId23LZY+oIQUOmAE9O8du5l8NZmHQ
Upn/ZBbpJTtBrMY6WgBsdT2emTMugyWnbNOkSfUzkyCB+JYRX5fUDK8EtB4QVCLfEf7y370pHq+Z
mIpHPEP6oLrsJRxHkJ1zGBXhzkJOL1Ykhwg/ZY37PkcNV6rQwiuyc4maNGO08bp8O/oj3Kk/ab7F
gA2sxgEqKw8Z/MU/dA/JcFWPfEDAEx6D2b6X/syNMElCcRJdY837JjjnaXEyurkwDcysanEX99nW
QWObtpUbORzkstlZQW01x6Kw0DknJ5toTBm4BPpZFQGHMDGNDdkus10qhJw0jbp7T1X+gQ0Vwi47
ZS++zjXfWkO1SZKYlxxnJn7UZZVo/Wpj3FsrJ27ubC86xZ37MUM9tb5L2UJrok+uU/Uxc25atbLx
1DtRBQ6MHg4waJW6N1YXXoRyqIbkXZmnIXiPqLYeXT85ocTdp4zz5xvOd2gK9wHvDr9IWZiUeXGz
o78FQuzM4HYfML9L5y/CcLjxC/50cmz/dHSS/u2S4LMIcbKPSLSUSpTsaRpFI0P0HqGAcgzQFI2p
4lVUsFPsKGyP2SjxqnrALXkP1XLdN2X+VUfWreFrikGUlSn5JaJYVfYorfF+zhESVjU9f7sxsJyd
NThgAgfELp13atWkjLX05LDfYF3e5NP5xjfuXYrReF74V0zQ705LDYgb9ol1pYrKO+MGLVYR/+HQ
ZPUztssNeQL+oT/kHroX6zngbMmEtcHeS7fBbW0yfaR/q9+gKKnp0LT4TkkA/jUesRNqDjfLLdBM
4We5TufgOZLJLy+auJJPwwGM4XUO33TVHmoFXZkYxorj927hvTSTgkBIHz5ubrgVsb5j1d15JCNo
A4WV/ZC3JELyid2exOyx1O1b3Nn6HEeM8bhKQ0oKmzOeOAbq9McgiqyyJPYuJhTuE9yJ+Lcc/xRN
sZUeouLKIqr8CHf4MDO3Iu0ANTR7HeV3QSCSjd20sELcnnyMb396ffuEqeCOkNKTr75YvIz/wd6Z
NbeNnd36r6Ryjy6MewOnzncuOJOiBlKjdYOSZQnzPOPXnwd0dyLTjvUl16nqSqrbA0QQw97rXetZ
EFwJWMLjLUdANUV1qWakApWBBzLbvhissc88BYBILq1d52uXsBF21OkdsOKpSo9UR3eBu8NZyqQy
XfVlxhClg3fW7In70BamKffDALE0V66LmjvOS8ttontvUDI7D9w9z2bd8q+DwIxXLGn2tvKea4cG
p7OsYgIQ/WNL2SP8RaaLBs9k+DHOTAbRmm1sHCy6InoFscfu8E43vtodjzDfnJXhtyYnw9hn1xk+
J7Xv5th73cCY9yYqIPa6wPS51TTMtaSSFW9eVcBA/IBxyVWp3CZK+Vg020APNwhCPHZd3qdvqJco
EfFcSLrK+mIVh90mSZsrMV6Z9vNY8Zz3UZ14SLVCzqV9BZHgktv2hrUo4FGGx6XNJJcAMEhyB9te
EUDyq/I1xs9dpWOW1oq1kK9s+q7twLjxEyp5C3tOgSmXEYRF5Yul7BOIl3MNqB/rhmYxts5lAt/Z
YSUWy4WYKE/OUje/4c+F/KMHN03LTjTwdn2Wo22PYlkyl7SUamkrhO0QaGYuGgvB49rJDhgvGSGy
oWda5RMFpgDmOrdd2IvJphE3OEAx6bMFxAcW6pdp1lizAjPtXKh6fggBB0awxaU976yym4vQxjXt
OMYGj80WPKA1pEiBBv0gaBs5V0s8vOaYUXddQ4RfuriobOsaFYUxxzSZ5MvOs53wxuowFoq+tTDT
7jLFCjbekPRLGx8X0vRlFtbc/2n9RF7RIKqZYb5FUAFXKtygPDBaOibltfTDbNPirsFmPl5P0NCi
ZYhbUlKEPGzYA3R+vyBlaCT5Q898aiM8Tn4k29yZh7BVM/NdDtGNA13Bk4A+yVwuaEFAAGIZMlhW
s2mJ3M79QVsl7HnJONAyng97jGzgDDT+fiN9chsNyzgjaGSRlgUD7rIofTLTzt91XcVVbboeXUKi
xd5cwCPUxFXO9p75yxYzzyMde0dCc1svKi591mAGhX2DrLamFd+FZUsNlkc4RWdKHjQLM/YII4to
4WX6KiBR3xTVgtfTnMLPRcW+N3c9m6+Tc8DmXN9IDJ4zgo2bKYu4itAeXVbLQ4ADL8vXo0JaWKgL
PwYUTCc3WANjKQiz2o14jFOddCNq+JDfMhy/onAJCqU07iu1fJz+lCjjB7WPYMApz3AELrG+Hcms
v9cMtzsHJ0+Z4u90XPo8ClgDNSuja/LMt/ngrgqaZwjSsr/WdgrUNRloc5ocvRlPxFtHB8tEkBSa
Mg6BMLlQY8HXLJ5pKPhCDuZL7SE4QHUVY4pRq2e6YIFt7DP3yoRuhxdarMIGm1pO7TAGUNW4Z7Wu
zG237JYQWHEsjWjhFr2OSktqxfKjeKszeASyPleVxi/wcRJKTDxLZ2lmz+B6rNgbBPOi79f0gD8D
7UDE0PtiU8pgX3TDMoZpPw03ayM+gMt1UuOL7fa4nvJl3XtL2Skzpp2EdAjK0BFu7zzwmwpuZj5y
v7EadlOh/2WkU3JKHFebNFdfXItEt4ocHAHeCCHWmq5Y+NW7X5s70McLpXBeZKXcOa688+J2LTJt
liYxcqtgohlduJSnzcwcihC7MrhnDhzHtl8kALZdg25FR0VTgcCpdFF4IfoCQI6Vw0RAouex6o0b
v4501H3rCR7kmlHwUteJYXe53MFSX0k5HAMZbLXKvAI4sqfkeeayCOHhsSyq7DmOxDLnpd2p4ZLd
Ch7ydm5b8T53rZ0PegistjSfVFNdGvW7lynLZkwPAYjTgAhWlpU7VKdFzwmic0klkZGkVJexW5q8
/pe6px5GXTCzbTcmL62IkJES1fjhwme0sUtFKA9VfS1TPO0QeSuKWjTvhSynvugHZ+UJcUkMjtq7
ZBUzWwB0lpGzwhPMu4FW3eguH0iQznvbY0eIzbPyPSoglHdB9ofxLbgM4YG49IYLofWAoWJ/GNRZ
OxTxK7AWs9m7RBCmTthpNko/EnZtj2Hao2wigAWk30yY4GPmvsZ+QFsBE8B+PCp9S2gDS41w15ZB
TTQ7DI0Jv8UrdSYbEe4QEWyWh1ogXvy8TJ4dtUoAQcd18u7nZkqIw3CDfZIYznBrDrE0UPeQuS79
zgnx2edDuYANjwGmhcBf8WDHXMPuJNKu2dF5ymywtIraVWGUGZPMunzBPB6ykPPZmTJ88UwuY9et
lFkGIHyaB3k4wbkq/GfcjokBqbVUdwbIbDFXG0SGaewfERQKK0A1SdHU3koajVyqmduvYEKr6Zy5
H2lt3deuhOizR3hzzJ90n1hp4XiU76FJe5OpnEKBHhpGuSz6dOmXrIMX4NdqsOYM1sUsgFcY8TuU
nmKRpMTbSl42vyDlHbN4YnZjL4giinuvGiW8XAsrpRW0VE81lHW7vN2G8skk8A/osYyBI6ZozWLl
l4lyMeLFArmI2fyKH6y785j87UlPG2D22KnfJlJy1dC+Et2R/onuosKx7kccK+8MCbp8AS3Ried4
ZiPwfpoKzBfHD5uHrld5e1qkatJVAUSW5tPMHFmcmx5QxaKQhT/3MFPCEeSpIedmy46RXFspjm6c
WyDRRtLGCbo+9KHc6pQ9AUkgwjX4GrGqRNqRn6aTPVoaI47UhUXshvmIMIxrGrao4KWHRF7bBdHg
WZpnzQULR3uKyjGInEc9L8S5aSMi8OhmYEj4SwtvtRoHNlsYrx8ZHsGenlWkTDA4W25/1GkPwp7i
FYOxw4LrihmuAKpc+qrjN0qM4TYDHC439mf08YXY1KHSOhTbst/WEpCHLo2t8/+aNv80bYrfKqaX
L00Z1C/pj7Ip7TB/yaaK+YdtoI46EyHN1qQtP3g35R+4M1nXUWsqLRUK+z+EU30STuFuOaZjOwRO
xT/rTjXzD0oF+M+6LnV+HYn23xBOz5BbctJgHdMmI4N0q+n6mXNTFyxf2yZ4DuyOOYjsCRv1vfr9
8njt/4/3lt18N4L+LW2SGyABdfU/f5/gb/+0h2IInQ4iHVL0Jn5UcHU/SrNmkqAs9d5zZ0f+JkV/
mVV41XZq3onZB736F0f65cdxMFkZwK9sY7K8fsTQedboxM7gfNGGOMpnWue0x3ogkrz4dw/D2MSY
FGcB9gzg3Y+HGZ20D0VhPTEBp2oo5c15lw3Unnxy3qbz8uN54zAOyp+pWRbV7OdfTmAHNjCnpxF7
4Yw3lPHo2SFUbwYrC8dX6pUrZY48MCSXv/98XF0/HdhC0rcM3GUOLpgfP1/EBQjSUX3CsYOE5CXg
QUhgKUsRJfoiH0R4NShB8X3s8i+vEsYEvzgoVwdFvlJyp/x40CzIFBI841Ohe0Dce2RQXhmiYuzI
JElRN7VBqGcheqKCq8zSa7nM7JxJ9e8/+s/Xqk68Vzc0KoZt3TDOfgoxBHk85vpTM0XccQffFTn7
XDyF2r99IEfATNRU7NlC/OSZhnntM841nqheLFZuY0FmigYavHvP2/7+IxnTbObHUyt48vCfLSYx
goLlM7BeKhSlUwv/ive+F88H3MO8a10oMFBfoHTgV4o0UF6RQw09Q9WddDwaDVRCheQxB4FpCnww
QltVd36/SCfThisBm8+aUhgvSVczWfRQcFNqWqDcLwQQkmzJYg+DSDuMkMj0MqDPUiE6zgAE1I+c
2SebSUkgiZZSt9JebZ0lGz1uo8+KGoeXDkQ18uqZYnrs0NKCotO1wou1unANbbyEBNgQ3B2HfkUr
oE0NLUG2FzsxDfOyUvB/Hmyk0EdMTiMyAt0a2YY8PJMayggx9kSa0TJKFICEzLKz+9kIFZ2gjq2Z
t6JlnzTZGqcR5UA5yzw5+Y7UOMm+acQ6rWWshnG7dU29vBtaCgRmIi9ZY8ZRoshNHngVGlnuq/OR
KhYCFScblTXSbeNRQi+RMlxQpq3VD+2dVKmdvxhBtISYm4P22VdSHyEitWwYcIGO2wswI9Yv/LWq
97WBVXwcW5K7V+3JI9b3pS0YJAjCMam6Zrnpg3+vdQM3mfndWyZ4xSiHrBFTtJSSp7RidIoJuBij
G/dPW1qixLHDsIs6K8weyyHPSzxs0NBSGvcY/uOq/JIjMIcG5Dcznyi9nZVUx1AtAX1S/BtT3Xbb
ZU5W92uKQUp6Eg3mBbRUkvUEokBZQavje4ssP7dYYRsYyLGfJoMca/suib3C80mYjqqrYTRltwrF
WdEgHbCeBosdG+ZC6J4s0FNbIoKzwJRNTsaL/nYTgkOOBshoW7es+i7uySP1TPKSkpiZ0UxFdSqw
nXmLrTl3aZj30ma4scgy0skRGblREvgEwTLh3xNVSdP7iuRPBlXGZaSE+g+QMF+YBocKZkng5cXW
IY7M0rku1OTKd9RIvYCsJtQ1VablezdkHTMLoyTH5wsv35I5tx+NsvXyeW2K+C2MM917z/uyMa9I
lxJaLwuX4bbutcp1bceBu8ZPqvgPg+3DDtLsVNXXsoSWcONmVnvgjWB5133uKQwCizT80meEZNdt
qdqsP2tzhMxIlpDFvq/j0Fr7o7CNfS3oMKMMxEG66CBWwHNIPY0gNqDnJxHpajHR6dIpF8jwEsHD
SfW10vUy/+r5UU/PmWf0I4RevCXcSPTVYHhqvcZ76lzI5KvaAebBvKlujTvg+657HcCTiclkGar1
FA7khu8ApKn+NwemmXitqD+C1Rwng6YRDW0SPXssMs1RgIVzuzuXoVoIBjhuHTo1tbHUdxgE7uuO
2SI2rDa8j8agpEosQH7v7gYjSy2aizOPdjRFZVK8VyoPkK/ve9A+tVDcEP2KSZYLBpSztGvjA1g5
nMoaFRzODIwfvgWAj+yXg7ACzjg0ub7v6En12TKW8UHDXnPTlGGIP6esPGdRx8A2ydG7Fgx1K9De
m4ITuqqC0LfnadWSCsSzgNCB7RWlJela/zLhyVLNkXmjYJ0HFdurAM58tNZ74R48DEYPFSkDdd6n
E+w0wEQG/SARk9zqBWDa4UC2dy6u+PtMgRdIriwBvw2hquxWbSgCsdIVwhDQJhv4TK5V+tiHZfCl
Gjoqdko/7G80k+nvHJcQ26WocoF7B6nXYitNreS6Q+hnnouC9ZCC6X+2a9gcCG6K+4VwZ/baxGp7
h3UJpLv09fDNN8nazP0qqJ6FoqqXeUGZD2byAEmlaWrVB8tkD18wasAzKayQvSFOEsWaSS1zni0n
JS+XmmV6AQa9FkjdXfVYdZX/ZbCtBA2vy9n/lmnxtU4ypaerkLr0vE+zYO0LvbtKe422s0gx1QYW
U2K3i9AYg6+WTKxDi6n7XlMa4yVMlF7MW/u0Ma+L4FYjP/vs95p536hK98oTirJI7L2OveA1p1GW
LhnEMUQDsUhud2xmyujL997r7XE2chgAWwXV54tcZbQBzMQhnDfUjXokHY6zpq1LeihylolUjlpj
HNENBsNkxYcmhpSMTlRT8qwx+szlVCIVpgkad9Lo2G2IKRYa7RZRd4UrsKPnSBfDzWCZ+nsTRPWe
rC5FOHwDHQphYIOgiRo9vuTWca+ycKRyToDzG+epM/bUlCswzha2XfoNEeQCj2lG8ObVwOdG7Lbt
AxqSx8h7HUJJMqV2fDKirPZ4Fup07aB+D1Z2FRMIR2sZu/xr2VmoE74GXmAGhzJ5EXYJPicTLDPg
aaRUbwB6SjEoMaKlhG2kxn7N7y7Bs9lVGy2jJGv2PhkQgRO8YipYKG70xC2TauvOTclA6W5Fur7E
RRvRpppbR+Nk4jyti/7r8/k76wHsOGyACOWxwCSTxzL2X/t+aMzK87eyztK/EaF7Sb99REj/8u/6
7glCaXb+0BwcPLSI25ZmTfvev4KJ/BJ+EBa2AN1O5p9/bG5JHxoAo6cNL6tSXTXYPv3pCuKXdGx8
bBP1afdmsFX8Nza32rS5/rjwPT8N53sKx6uCJmjMcNskFz6jX6m9JSwmTaZIio8bbrjCDkglLhD9
YbwvvBVFfw7QJWtpQ613d9gAaSamgrGmRCDayFdeRqa6dcSxKG6EezU665zOC7rKx0e72YfyW9Bm
83TQZkH9WpgHzdy7HuVfW59qaDmnKZfiqcC/taMrhWLtfFfo2DRuMntvhjctCV7+90JxL8bguurX
to0xwL3QtJL2TQZsGbflOB/rK0nxr0LvZfRVpjjnjp2DxZKI3luEPsyKokTzIWwGb3GVx0Qqb0wi
LNqqdS+sbClSHt4znEE8JpRwo5dbv3vRW1i+GQKuW5H0OSbDrW/cjepWiR618bmdzH+XbrVJ6q0Y
KOCA2rIU3UrkNOhgRtkLzaWn5cEBOQNUhdaL6Lof1iJYmda17+y1DuTaxdSb5e+o6htafI8zpoO+
vxvbLwq8mSqdqe3KCG8kzS7GRlJZOj6x9dwo2P74J1uN5qPfHxpU405lYnGRJJepdVWat0V168aX
oY9Xk+q6pW8vAx6IBQ7vRR2uB7ErFewdVANe5tpKz9eF/x/4Be9gbGTJ/52ePa/QasuAter/+/Ff
q+//jmQygdt/+BcgAEE9HJq3cji+VU3MH/2+bZ5+5//2F//2dvpb7ob87X/+/grBgmfv8c0LsvTj
7Qyu8XePgtu39M17iX/6E3/d8Nof3NOq6uiWSajYEkgSf93w8g+LhYuJJIXMY3Nb//OGF3+IyZNn
S4FwhTbD/vSvG36yASJi8RCBSXH6U3999pvvUgin7V9KCD/pFmylMQIRUTJ5vJgaj6OP8k/mgmJj
Bn8ArqU94aKO7w0HvNFc6xumLWZt91+zXrrrD2foz5/io7z1k+h02sBrPNMsfcpAn0kG0vaGgPzN
IZjmfrVnFceupH7rPziIY2gCsx0PRvvso+HJLWyvtg+RZ07ml7K6IzHSD5+IEpOi9IPixEeRhMY5
LRyGd8iPJ7CxQdY0pn1IGj/WZ7bumQfTDtql54BPU1P5/PsP9ZPYMh1OU7mkHF0auj5JQh9aIyKg
CXJs5AFaQ3Gh9njvO83ao3Z3n3yuX31FHw5knAkgInX0Ru3koSPAufCpd5+pJeTu33+aX119cnrf
2ZPdVZpnX5HwqjbxfYHF23aO/CYaN0glAZUcaZiF2URkwxSe/4kWeVIBf/rOpK453JEkudWzw8bh
GAx+bB+qhC6Czix9zAU1MRgqi4zVmDnRbVMyLkwlVYiWXYkVo3rvK3BKpukg33umI6N5EeoNQTwf
XNIiTpM0+OQL+OW5QWUm68KCwlDPL6yybAonlGgQRbUCKDKa+DB4rzJ5Ct5h/jo3OU+Vze+/kF98
6ziV0clP3RbW+ZkZGt83/U4/YFnSMLN1zmKkv/TiPziIwc0vSOljZz7TgkulbP2hUQ9O0vLqs0rw
VXC01r8/iKVPV+iP37I0sTcjNutIo8iTP94qgHbCkhjSvqdbE5aHZXVPTggtdVfaiZ0tAtvBchbT
adcsWl1rsOeltD5Tx2VozQZDbfHOVB4jHsiQtptVEgVn1qV8JetyrNgeAFZ296IYweF0MIVCAEes
cqJuiKEaOYZ7Q7lbrQAIqns4Lk6Q30uR5PelOQFJiYyX735bUXhreTZ9BpZiVBqT7x5dUVdy47En
j46LhdDlXZ1TW4tOp21VdPx66akN6yIV0hPqLhj/ZYXlmamm3vR7T+mMQ97bro7qGEQvlkYCH4c3
RGWArUJbI48b9y4BUns2ELk9lkZhQOhKcwaHEFySA0G6cVxH/Ad9hhGWQX3VWd2z0PKp/QzBDHWt
YJhJBh1Na54NSAncP279ZvppQX2pViuvXqP37+z6za2dgqdYWB0z8TmdDf4t59HZ6n2aOFu2oQio
3GLeBRjeLNkyE6jvVCPSQ4LTtbtF9gSVn1f0/c0ARcDscyOgtOs00zCBeHD53knWQr3xiJV5ywAK
TrbHh2MAzecRNmDwtbC5eFWpvJV9O0TYA01r4wiCITu3MTt7BahPf04pwOyxQPdjRjnJFJudSjZx
cNepc2sEVnHjJdQbZglHYMkk47s0FA6oa+hE97xUPHi0LRwpOxfdF1vpmr1tA2dcFEZU3oxtZV0U
quO9+M4E0wpP2zYBleYpPW3mcMKzsasAK+xpm2S7p3/f+p22gVS1syVMpNMBU3cY3Ia+igiYn/aO
8rSPtISXvhC2ZXcJGY6dpjZtOpPT/hOQcgZDctqVGlGPz7A57VbH084Vzc97BV/AftY87W0xzQ2v
6mnHC7gxWBp9pD/CERHJAqoNO2N52iVnbOMLHNvT5jk67aM7knez5LS/BkLY3SJl1PvCyIx3Mg7s
xCNmzhf6tD3PTjv19LRrj047+HiYXNjJaWefnnb5KT2EmHROu//wpAQ4cERANJ4UAihHKMTjJBwU
GjxI0gCTnqDhyHYX7TSdI2g9aQ6eivzQIQQSZJ5ECaWCHoEt28JeYwomRWCTJg0Dunz/GkzCBm3Y
1XM3iR2ykwmGhJCGuLk+ySHdJIwAU7UO1EIGX52TbhJgDJ2Is1m0zU6iikPJ8hVeAKSWIDUzdlGT
AINCkX8NTrLMOCk0Kr0nX/gJqse0lQg4Ih3ljmRVES3sSeGhkhgD9dCWDP7zkwhkjs3wxZ3yUkv9
JBNhXCJ/ISf1KI6AnmDiRlJK+yR8Q5RFaCLe0d5pk/okJh3KTm2so9mkTuWVZmI8mySryAnTaxRN
hCxqwBC1rCxD4NJPYhcevP7GJkGvzJQUNczFJ32pVzpoA+Mkl0kgI2JFCSAyWpeQxVhkKR3dmDkm
pc1Ec1PjSQPp1eahryb34wAFA69xkCPT1SfJjnrl7gGyg3soBoo/18VJ3htPUl+Cpa+aIzr6l6oR
IAZKBZ8UBWmTSBi58Lox6U/iYTTpiF1JSyx2wZKBC3ESpEZeYAG9Ibre3dS5Fx86wmJw6CxF2zNo
whNrwdRSl81JxOwVx2PMGqeIm9mkc2KnRvIkGor8WdamdVN1CZ2i1MGN95oHynbXhl20hUEm7Uvw
ik3+nDRlhvBp4kpXVqhbGk+gIqOTTeJsw5y8t8uSvIzO4zhlWtSNeflAN5JtLdMqoegDfzxoaSsp
7XKeqZV+VZcmlQ0Dne7JQqHGRt8pjuVXlwHYR8j6ShN+tXId36Cs09RdTvcHoA7HpvtQOmMxvfY8
enJyvRsWdjcG8bJVpH6hGYF8x1TpmMu4D+lIN4hmTlDAjLGEWeSkGNwW7mvQqhcKXAdqLA1PfCmt
eNibdBRNshYjn3lDtfG3FnzQA3UpjgXnkR4h2kVVyguBMd+oady+EfDR3liJo533GF+8Od4vH8iD
6/nhQsmqGO9SYZuHXPd9oqNEylXtwQ4q9a4gChczPUXE3RT44evlyOhFxVCeQfVR/BKsiU/Te7yo
+9jCxBOHxjerD7FAKrIECsxk3SK2B1UUA0lHAHljxHnEVNYuJfpc71HcaMfUhQ9GkVHV4RS0drd5
NGnmiVk8olrLfqGTnXl0EWTrWSvDpgbWzIW0UFCTIqTl6RozES2deZHkAqSr4eOIy3qclUaaipee
WSElHXqHimtGFcXrjtc1k/cSnMXcGoqkXfXm1FffgycAriSiXFnCSfK9pYldiYtS7QV2JbK2r0Zv
4nzpYrowfbfkLqJdvahXLEJiF4SdO4VE4M5ji3JwHpDgBZVG8ZSBXGoF3YRea8Flzx2KrFFc2GAw
Sgy8rph3Adf/UkaMymmlsSKAi9OAiTCKzwtflG6FL1Lvu3pFc4Pdrt0q452Fo38IN4HLvHSvxhnl
Yz0vBQItQAn6bVJlxiPzVXsr/CppF7Uiyic8/niNanXw3LkVSdtftF5QufTHu6Vzh+mYN9H1qBX4
vRMoPYcx0eQzlABGa0QAaI72ld7jOzGhVs4kxXysnbqoSGaYyvlko8HmYVZpg3INZEkb5nZlhExe
DMESwuhamiYrl3EFpMZaS/B5sfKbFw3k5Kl8N8U5ZBC1AlXngdwqDUro+8ZoGiK3FYGqXtPttT64
Sn8TDGD8KM4QPuFymgeUDRGO5FbAvbA35dBJZWIxSv4QxAW93ZUWGLh7d4Avg6NxdJJ1SdYeciWv
E6of6rKp+Yr9joYzFXgnTZGYGV6R37MsoJTI1fNlpzmECorWK0yqOBjvOgC267wnsaepMroewmif
0cG0azEutlsY1WUDAShJgE+AzaV5IvTyt4oTHfEj+OWU0UktAt1KnyOY4e2FP9QM2r7J8WRijVbh
/bMabiiES3IPDxjNIzi5IP1chxpv2lnijjETJSd0Zn6PcXfGrsv01z1MjGVv+8pdb2mivEhE25KB
wLfdUuMbhE/0u8j4+9D+v+L036cKwd9o0byS/1Shq48q1PSn/hKhLNxRqEWqzn7IMmFw/VOEEtYf
Np4pPA7THpzI6T9EKKoM6chErcbQgs+Jph+2UH+qUIqu/eFY/DJ7aB1xRch/y1R17mSBxgd41tAs
g90aJpIz+4y0eqvhGWMcqylJyhisJB2QScgTDPTnHoUDbEV61rXj7YdT9b9QojiwlBgQ0CAM/EIa
J+ajnpIMjAIq0lFHI3VpMZbMNEdJ5+3vjzL9LR+3oraGDqXr2DlBYRnkZX48ikWLTwOrDnOwYsBq
Kd4Ya7EQQaaNum9A5tMdUszy98c8F6bOjzlt9T8oRbxXy7wPVfVQ8QZIfE+utSoZVoQAb2zIC78/
2LlYMR0MAYc8s2qZBh69s4MpCVVVKGQHP+3UBWQFc1nEEQxQfMu3idr5q98fTzsbUxB+RjrUbLq9
eCHwb2efjj5go4SFqh9KL6KP2qz2pVts0yjasgG+o9BKIVTT7Apz4zZXFsvmT9QZ7VyI4wegwFXD
JWRJpFh7Ov0fT6+BpE1aTj9wKGPfmPpV4BBeKJRObjr6r9mgVVTetVBoBVHE22jV6qQecuDoj0GQ
bpVtXbX1Jy60n75zHZUZsRMh0uZx7ZyJdhBCbC2PA3kzmvQvB9XABjiuiDHlYD/svvjsGvv5LHBA
y2b+ZFGUqlvn33vZ4o+xi1HcpJbD6t4ObktNudBIEKzyEDSaUuvjXZxievBRBqgCnMuuC+ZKPuQk
dQndUQVw6zVSfiIs/vQ84eeSQhqOJXVmZtOj8OO3w0Il6kBnyptMxSUWW1uzdp+TsCmWyO0aU3B1
T+9BSB2JVn6ibv3ynDhI/ljUeCra5tnNXlI+XYH9kDfSq/aJBOw9tAY7BhYLluwfyeldY+BK16NV
Uv5mmBSk0pOTSYP1CSVYe4dep08Uz19dF46cumJ51AEvPfuRYEH0llfofE15yarcdmjA9mgBVMwv
AHf1T67C85OPwZarAd1SpTNlOv0/nvwucKnr4Cl4tJ3mxSn0LaHYFaVld32vP/tjfd9TrFKno/vJ
Q+h00398zDq83ijBZaKiGzh9z8udOyjUxANG7Wg6pPzhkdjewkzgl+0866pV9gXselZZgIBjFwRm
ECyM9ssnD6bzR/3pZ9CpA+JdghNVTs+Nj88FryQ21+naERXCvpQGxo2vJklxcUV+nWvhXYoVLD8S
fgDwp3K+rYunyPx3H0/nP8bZ4ykug4FQFj+G9y7MVfmKpEnaBlgi2DCSkC5ZT6pgX0S5kHCTlE+u
N+38fXB++LNLoCYM6dI6rh3x2QfaxtM3bbAAeZDK607ZePemNvNLQoL3Me23T2l8A0nJf/vkqzgX
gM9/iLOHQBMCpjLZTB6Rr+ZW8aUlRtzY9FP2r6l6gLE2K51hTpbvk4eP/stPj4Wblz6ualOev5wA
hTLgivWjmVD1O0e4op+n8eaiX7fj0SXXbRFVRGuOusuw6mdl90zUHkFhQEeJ76TH8hxkNp20DQSM
XWBukaI8canrm9+fotO66qc7hvvF4M3Na8w8v0xQEEAvGtoxKle9sx7b2bXoiZ7Ps2YBYZE4V58v
3GiZ3gLHKl7b92prpUuKeliXxas8XRfNFb6bqahwmHULJImHKlsAt2vYB2tsMzfAHn//M+vnr/7p
awVyyUOG1aLtnC+m6EGBD2C0tHqm6y7aDC+lTosTEtUXiZxBhprd24bCAJkti3AptMXoHcbuvleW
LTUYl/4nTzvzV5fZx5/n7Numw9RPQQrx8wxzoIA4kuWV3cIeWo7BSsglu8kwIuu1nZhmWG+L+9DY
aAPupubae04mFu8hUS+sqbkPgNcqUh+DDmvBUgc2LJdtaV4UJrY3eg8W8VNkg6PaCED4x2T85Lb9
1bPr4yc5e3Y5al03CqmkYzA+184G4GWcrF37pRkeDOPm91/jTys4hs1TGkAV7C+If5hnp81EFnKc
1NSOTj0XB3puNtna3TiXzrPcfWaUt6a/7Ifr/OxgZ5+sy2Cg+cyIjk23yA3+wYZFF6cDr20p6fED
6JLuIn9tRnhS51CmFdZPZN+CbpMNO4PSvOaqhjFF0+ieMr2EPrEDML1oCeuvIoUcU4Qz026DW6pG
QK5UT+aK2GMkMFngaAMtZnR3lbEZ20s/pNZ7kQx71FL+cPAqCLIrRz39ZPr90zLk+/l1KEJ2WJOL
83c+q01TwbWjHYc1G3W1mCfWSns1njomDfrKDdbgBlq5CPx9QSFz8cldav10V0xnnJcw/ycxK5yv
DJUuNp0w54w73jrEDQ9vbWTOFhEknbm8dEiWXqUWDYPLkKDsxgfO943IfGcvavKi2WVXrACUd0E4
08MHhfYBoAsEOZJD2i5M7rV4P1YPUyPIrb4JYKlEy/KtyBd68uRkR0+Blr0iMevad6N2oeYbZcHI
L+0+e9L/9Cw6fUqWjNgLCNef502qnO6/Ef7AMfbXAJIixMIXlafng/BQJueNdolDSu93KeCbK6iP
NeGzcd7Tqgdns1qDyfj9XXXKJfx0obPE++sHOnvxwoDXkqrvtSNE8wCqkP4QmvtpcnTNgLLF8Fhf
t8F1K3YNHmZ4zeOiUWb6LY0PyFiaAJozM3l+enSfLtKUrcui50shq3CNvcvP5s3X6kG+5ovh6B+s
F4G2eMvV5Y7blcATFjMQm5VHe+U+wXc2Hojve9i/3nm12Nase0iuWAM4184NvXhFsuoABlF3y58i
I7NTvv3+XJg/vYanLweWPzs0Cd3q3F2Af51co9JpR+XWubZew28OPIKv9LrU5lbVVkJZNTyu9+XO
egP/DeCuuOazJy8sxJ0nhNTsRdEWyVV9NJb5AyV6W+u9vOKSg/acAq6d17x0XoMjGWPy9TPlUO2r
bfbZbuJ86X66jQm06axr+TTqtNj+sJ6kTJN0AJjHIycXD3przIHSJ1dKviip1wBRGoEqnsm3mgwm
Jq41Nq7fn8aTpeT8kpo2eZiDdPbc51EYKlqUBPq7fvS/pcD07smsB+sIdLW5drsZqgzoH9g6PDTR
2tUnTDAXFFwf+UKbbZLjU2akwM7msr6nW8semVmtf/8Tnib5P/2EAvmGxb/OiuDsoqfpoMzhCWvH
ckWjEJVXPdgNntDLEA7WTX3vfPKe/PSAZyvLEpQXUW4OmNK84s7EW5qj2s7IMQNjHmEBwbMANPDJ
0+bTw55dC2mUujb8I+3o3o+vtT7rrpo3+047hC/ty/9n7zyW48aaNPous0cHvNkWUJZk0RSNqA1C
pCR4d+Hx9HOg7omfBDms6FlPRC86oqUGcOuavJlfns95TM/Ezx+ucSwf4z+jas47/JuZJ5mocv48
LXikGEnly/6h/jRCt5vcqP0/TbI3D1toQoKpoURgcHVDrgnLWWvdYLwuKEflYwVD4Vto4ZUIeId4
qkgBYW90qlr2BkLT4N+31q5Qb5xpV/pHGTKPIR71/EpnunXcvIxrvzqRFj/zyp8GMG/HR30/PmEs
URamanxXWfR8e+NDjlE7eqJopY2c61CF8vjcxJvjlC9murm4yOd9k6KH4pk+vwM88RFq+iavcShb
Sf4a+jM+Xncxll7gIm+ggJ5ZaJ8dd+RVZCSR5H3lpfoMx7tcx0JHvfN/yz+C8eA/O1hmvJQXIDOl
5jo611X58UY/z8H/PHCpQqO3h8arolLvTFgzuLsnruFsshGCMVCAatWx3KNmm6sXFnFWItPHUZwZ
8s8OkbdvsJiYnXBqXbP45O4epTDXIkTQxOljcv/12H6IvefwgeSMPPf8zs3Ni9kUiH6gcU4+9QN3
RtCG7WHEdTvzV2WI8bzzr/MUi+ctvytpc0tEPC8BE2Lv2mzddFucKZA7YCpNG36TeWqFW5aXcHl+
6G7RG5vrKDlzezr32YtF1Ns0AlFslk+2crBt7CbcrAby9EwbTgZ//usx/niULT56sXwMLI9tP+Rp
WJ7YMzgFLcEmpJoNnAYWtr7u8KK4snvXt9fBsJefoeDh/2GihA29xIcygaZkM0aUrV0Qv5VCSpM0
PvX1zddv+idJ+G6hL95Ufz8djMTv7JI2phOtWmnjgnELtfXUbWMyhcew3gfFRRlsEeGDttbEFmfN
1VxwNkY09Ee9JMb2I27AmOfgXaCLq97G+OaYCBJgHoRwFzPkIr0MJwAmwRZmP3Xo1WTimgx1qmrd
dvRSaVcohStzUa2gSXQ/v/5CZR7rD19o0rCAAJNUobNIPRhSiImcyhd2+fX3EqqfDtjE3AvLM7Rn
Ldk7XO2nm3Rw0cecefSHu8k8uG8evYwX7MiRQ5lH07BsOdsY8VFAXyId4m7NUlBppjn3yA875+KR
i4ghz6P+n98zvSyAYrtDd+icjWz+hAA9yVeas7bqM9u1+dlDVU1GYK0ig0Tg/X4ShRiGmHI8Kiey
cE2116kdj6tQIzmzQSnjYMOcrsZHaZYBeWp0iBPcPLaAIcN+A9e/azg191m69ds5CxTTrie5vrVW
Yw/epnHXPztXMjhL/RXj2ueAuRjwv27gNq24H+v4u6At3Oj+VkZvcEVfNGlGJI7cCQhUaTgI7UsH
pk6jP9nVtgkOaF5ooCrsM0vpz5m4nGgqOESNWpFKH/5ip0uduKU/XpJP8HF4nqjd4LL7bbr5tLH8
a/SHs5Oss9Xx3Hlp8bKPPJaPeBoONM45K/teusPvO7UZgCsCPD1cy/YOBDRV/ug5uE+uMtblajDW
EXKybhuOF22NqHBFLyQ2A+HwAOKw1X+30iGVXeya+3aD13JEg/eWVNHEYD6FJun4X36O1YCLqqaM
z+x7HyI5Jt/bEVhsso2DPUoLI/BUq7dNyTViG0k7c/+jymx6N/dfr66ZUPxhYb992mKTDSV7lNCD
yCeSLHvxavFT29kaiYn9owjYyVw8EaRf+FJVtM7lW5Wg+cAdk3vVq/iO1QQHjf+SnEElfPpS81aD
4Rta/T+h9ZtgVgbRHCVoYE9C8xCHYsfBveTrD/8YrMzDbMgmimb8U6xlxiWvcMfNxKCcLHqTASY6
kGdXzc/0JQDY5bsNjpFiVZQrzN2Dp6+fPVOmPw76m2cvzgsNjlyoZzwb3w390XqSf4G/YQoaT90T
rEJUp824gtMTPJPtAUEYPPnkVCBhAOVbycev3+azQ/3tQMw/xpvBDhy56DEMUk4NehwUwreZ4cq1
JyAlnwkfPl6JFmO+OEVo1xylTEzKqR7znZ2QzGM1enLr2sqlxamOdFHbSPLV2J7ZVs4+eXGIJNkY
yqPPR4qK9tkVxvNBv+57t+aGgoVF6VUg2hrPOnsLnH/KD/vZm596cZRkSaxrSDyVk/m9fRTPzDHz
Bzg4gBLSo/QLgkKFpQQ9CueSXZ+e2G9/1nmbefOzGjWWbVbCWBvanaZ4eucF1VY+EkBq1+MP/Vc7
bEs80eXpzHSam50++eK53C7DUmf1vn8wjIVG63pZoR7ixsLTNFcaNwIamdN443cTOWIb3oviW26B
f4pfo+A0PkzlQWjPlaKsMuWGntjJpxZLKdDXVpnqmiqOzJFwNbWmwrL+v0z//7zuYrsN/VLpYJEr
J58kgO6WnDP13lceKT+21bk076dn/Jzc0mSkEKT93o9Nk0ppX+qlcsqbdWUqgCAHV9GpFSA1uAxL
egOjTRkezqY+//RofZiGbx68mA0Y7dplaxR8JWE7ZsPdirIRAmZMqW04a/qq7Tw0f9MThZBE3TSS
a7YekuUcU7oJPem6Vby6XYe5Fyb7cbjAIFxvtnq80cxL07rt9FMQbeJu3/UHo72aBhSHZzbsT4/F
/3zBn8LOm/lsY9KDS1TFtNLdhsy0YH6QDR3jZ8jvU0i8k3hfz4yPKcl5uzLRjECwoml3KdBIlUkv
+oaILMQrfKJfO76slZb7B0wCaI+tV6NibbcVjsf6DhPFDfTXTtFcEyCggAn4aGRXaXpF0k1tPBpY
B6guqttBzVdXotxX/ZXFrckqnoT8HLVXdbee0m+pvseTUrV32JPR43lZZukKg6R1HpMvV8mpKHd0
skT16czHfli2FABAPqEGAseFb8Fib4aGEIUgVuSTU14VhHa6DRoZm2IF485HzEGt5jYur1mtWXYR
ZHsrBmFOWfbWwH4bgkXi5giRI8/51Tiu9lsZ14igE9VridUIwggejpK0FiTaccE2L5otxFxYueN6
EJva2vff1AtQkqQjiTFTz85vv/68P1Xcdwtg8XmLA0AyprHpIAieYPCgk9Rn4Ltb/LBd6eDscVFA
PJuHMAFvySJbKgO/DqwLHUsYA37OhpRaybfR12N4yuxD4M6uiZIn8HRnmLRtAfFQcWtpW5Zbvj3L
3GGn5ye6pf74Zu8a/NFsVw4945jRJ43lsOoJcHoBhjQbM/mRtetGvSLFjtMeml4qtoLmD21FPo1W
l4Th+z6A1f/O9VWoGJxOQGwh622E8VQ6l1+P1cfQaB4rk05XWbbJGxmLLVEokYLSJiA0wv9T3cjg
e6fmJg/KFX0p9GYXulu3N0F1mObYezgAWv/6DeYf48OP9eYFFkGp6NS+MSviPzvGnv2hpCPchJNw
0ftnlvjHU3LxqctIrISRadoE27K/brhajuM3xbxVrT3tF21xcHADEhdW5GHpVhe7r79yNg758jMX
kZcM3X0AhCmfMNehHG2mnsNkGA6ytO3zy7rbw9c3hrXvHyKxVeJjILamcB2k5xyL51Jnc5/0l2+z
2AAmoWMVHofKKcsvGmtnU51o1/qp+IluD+R3WZ+LyeZf8atfebEkUfToYoJ8dkLgmI8/q24/+6KZ
2pOc3eWjV9W3bfaNUSd08Yd6//Xgf7z4oEygiRuExAygQwPE2705T0Stplga68kpM0rU0yWUEb3J
onXjTM++VaRIn7H7KfP2e1A54QWadZumNq33aovbUE5HynYU/rEXGUrtcfxtqwVsHYXOtcb8Tsw3
bul0ew0DbO9764oT636qhTgTbH2ILvkIjesbvtiGBgBqsVLnUr2lQZI6CbqCVpJZDeuBY2v79Vh9
TJ5zHafrDIm6ge4W4e37saKtQpPiwApPlW1CYsqmtRZBQVBgMmEo6CtrpMqXDrsa8jQqp7OPidad
+9aP29Kft0A+ahgkoDDpef8WYMCKIPDH8GTSgLRKalwXKjN287Y297rwChvZlKNr/ZobelbsJOmy
jtWTVSkPbR9NZ2bvvBreTF577rs16ec34WPRFb+M5KA4V03o+8GJVinVq6L0FA61tZKbgNYmIZ0J
ftTFWpkfZ+iASKiZyQZi0UXgmAAukien4Ns77RKDOWWjaE3ogkF78GlaSEs92jWqhi9gnv2oEm5S
mlxIF1hWfSs6TvESRwX6XspqHaTZKwXQoAVzXXUat81B11w82UB30CAVmkZ6JupdaoDml5+rELRG
I1yChLWYPuNYWAhZDOdOHSh9TBXpQ6Hk+sbxk73fpFglWso+D2i8raQs9OwgkzaBoIZUVnR1Wmbx
OBZVsopkda+WdrDFD9gMR8mLrSF2jbYFNAdw/Os5r378gf/IrHBbop5rWMYiYu5Hv/VVuJ6nwVSO
IZ4bPS6CXk+r08UU+/dSlEi3ajYFVN0Ha5eGZU5bmCpvY7s/GnHZXAzYruP0bV2OUTbuQQRDQzau
InTdK/qVwxusUDAlbacZqmt0x1Bu+2OED4dbZPHknvma+Sh5P11NBFhAKGxK7Bb/vF87Dc4eTmTI
9anD1QafcEY/kHBfi4bcWhsCn1z6PGg4bjdqTWzkBwhpaKlEBVcQs0Fhh1Ei9WSjqCznELWOcUQK
LpjMTUSRuxBNdduoVkEQNGabpqP5upCE76kDt+uvP+WPyP/tp6g6YlE4FKw/EJaomd9/itwPTudk
pXMXl6LAn7B/UAk1M9M6GkwktzDLGiBQuzMmcqUaHK9jFiJo0RQ7OaRKsm57KT5oKd3RFjBw5E6x
p2oc939e8//7W/4LvMGbX2wmuPxDZjn+yCCzHKPgl3jb2fLnz//d2qIYf6G+N/ndAGLYdEmwqP7G
q8h/KRxfqMtslOn021tz4vcflzVV+wumgmLB8WWzpfuDX/yfxhZFgbyiQV1BQgzYA7Tqv+EpWQvl
GZIyWmtkG8YKOBeOuiUYNhLVGAVVQYCfqt0F6xDbGkyVk9TtYVz+VMGvc8iBmLZ2qOJpDizqqoFW
js+rtEVfqkwYrdO4fuNLToclpKkZ+s/Qhp9y09uadJTjcEq2flwi5dH7yn9KSxsYCA2D+asxNOFL
PcQgFZtcsVetkZb4GteVdmhlUQQv6JTL4BKZ8HSw1abYcjj53DL9zrrAZlFON76S4WniOZmwJmMN
szF29qOA3o8xlehqOkTr5kHgoNat8GjmgqHi/zatpzqcq4ZBHk6/x6kcrUuzg/CkYlVY7jBQsOI1
EAArWA/mTBvw4jSkODFaNrrGyjA6+Rcuck6Vb1p8h3S4g1j2INfFp8HRscQhHURo7Q8+oD11JDlv
jJp2NDGcUly/awH6rVCsAJ6aOqFpdA0b/s+2LVrcZ0ccQqvRRyUz0he+absOYSu2Dt0dBlWkieRq
hAzIxhneJG3NtVxrpfKyKPRIeINaVYISAvp2r5FljD38olY8EZfqXQnVbYOpo34B0RJPhmZMv42K
pFnsWk58bEbJJvsPyfG16PQEz/ghD09OjRAxGxJaonuhki6hW/V7pmGSuupTp408pYgoAMulEHu/
kiraFR01xKlvlMnvQMXTj0ka1qUXOeA2PD1un5W+b2q3s6dr+rT7dTKCFo0KTO7ZZs27iEzRK5th
TbKj6iMUikr+bWyUEAcx3NS8bLCmR7zFjJ9QIR3aycPeLChsyFK6oVEBmx0865K1rYTqKdPaDvco
qSgmf0dbOWNl9n6TkJ4zguI+pbW69Ob2jDnchXVwmQVFb1/mM1OImxA2Ypq/nUA40FoPyc9RVrSi
1dMRcmRCdq+hY9sVEfTaozRj9ud1kRQbudaL+2k04gu9wijaSMzLrhiuJqf53RbcHakoFavRr9JV
mEb7oEsxGZUohYrIaD25chraEtvLtIaIJcI0f4kNcLRCiDWWsLLX4laK7tOyX3tRVp42qBhh/DEA
6zpjl/TTfD0etoFaopcL024XQ5x3y1B6bFL5MdF9ru16U2+mPsHFm372rVy1l0OJ3VgfJZuGb6bl
pNyqtfXokwIr8mhX28RRKK8A7I5KvJJkgQBgkn/WQ/5tGs2XykwvosJcT4OJ30ev27+mVP8ppXQN
2P6NBCv4lAsZDn8/Ab0o6F4f/Gztl6rqaSB0cIkKMYLorZ+BTG0AqzKk9ypmWXhbeYlRVlu7Va6n
irgn9KXaLQZMS6amj146fm8chJ2tmQWXTl0xaXpDfcqL4Al9/8Fxgu86leGeRmXSNCluK9hqVHpm
ex2ktpIO2ucyzG5V1d5PGHftYiUWbtqKw2SlMF3xaQpCf4eT/NPs904Jdso9BfgU8lTZf0iUzLyr
y/LBKPtnKWuu4QkD3mwu5DigM71orwa/yB7Y1SkstU3xG49rCV9WSkxqZLBZDNYwHvrSvIt7qtxp
1xX4yiNmFAEuK2mKWaFIdXWtThlYiygn6YSf9IyfRN/kU0ufHZiijW1iwJOr7Yxta76TMu42sWH+
tGORXFWTnB5zR9wEAGI8pdMAb/imcwlmlRGxyKyNRm0f5ZxImFTpnaiVp7SXMVrR5BXlmuS2cZpd
HNODrRXGHjTCOh7859DUX3KnSqkDOjLm0MNTM/gN+4TwN7jNGnjh1OEVCFCyrY2/Nijx4kbYlWjH
Na8VFXrGsgZLHWlXWuSICxp/4kNrScnMHi0hkncXdlKfMLa8KaWYLQRjPa+1plfY5neZYlQHs0vF
trf6b2kaZCdRaFha90Pl9TICkaihDQHPpJ2qdMPRFqkGpw/NfSnLXqRVl5hrknjCUapOpPg56rWt
0IOXrG/1+67HKi6rvaJpi2KlMk3jSnF2WUjpNCTE2xm9eKiH9mdmFldJEl3kM3KmGltcz7XnGtaK
y2YjHYdmBAgdza3IUnmbRgYto+rw0ADX3ci6gvHwRMKRjb5PtxYxt6vUozsl9OaHrCiiNDyzdR0N
o1LskJ1t8BnsXFDF28JwvHREbdxU0k3Xdj8LOTuMgF80pdrXE4Z0Xa7fsr9lRww8QVjYoGjjSDVX
0CR+jvnwYMj5b7UeDyYpyrEq0XgXxWUXjc5WQNjfTLl0CwsWha0jWOuDtM8q/VDCAXoJu35d+tnA
RXP2+1MRU+pparnhVL0WxXiT4WVC9bR5DeWIxkrHSS90EeGT0nM3bpB0Y5t6N7WO5lm1Sebd+SkN
03XTpPptERsHk5TBpGDOIeCI2xkQRKwtaHr31ZTtLpeNpvotN3Jy3xRMRkwt04IcfozCCrdI+LYb
rZhw9CgsWSpeB2Vo6CpCUU8yP6Tj6lEP6S2FsNsoADcUlTm1qYumGl4tDVpStEobVRH5eqI1EMFK
YGltSWrKBtKzAieQ2ta93SZJf9lkVbxXHdzHDdyhWyMidWZnhVNtZIkTp/itKi2yln3FlqFO6zZ1
6OVz/TruFDcKA2wiY162JnJS6169iJQ+mL7rctUM1horoIHmv0FO8H/ZarnUG/HWBzgx5Nu6aQZp
GwZ1vnOE3qkP/HhqgYNgIMkHeQydmwHP8du6juSXSmYdeSVnBal3DoZwOAnLSApjZ0nwdcEWdNqm
AhUeGE9Jn6cmlqPJgK4i15lDt6nKOpTWBaaWcrPX4yKoodjijgKXYoozkvKSrNNt/80fufqiWy8e
ZCXrU+k6orGoVvZ4RMrPQ572HWKLuMFLnYPPUPOJy8fY6no1XMYxhib0MURVqN+piul7UWRkpH0T
KahiMuWJEYT8Dn29VZ14okmJqlvaImbVxAhuWW4rtV4pqZFRS8xKy2Z4wRQY2soPS8T7dqHhFIU/
OPW+2k4t9gWq62F6BEoh6pvah8hDREh0fTtm42i5Wl1l26EJ4tQNHDyMnnNFfG84CCI6I+vCOg1K
3AR7ulrL4iVCFRivCaFuBIQTzpNJBb2+8UUTXIW1pBW4RYmutzh2pj7MMLwJyzDvtjTU4vIbqWmA
zj4Xht/+omw4RtT/7KH51hRAo/d+Jw9wNCvCMncYGHRdj8ApS0U6TPd2QCvFhqx+H19PtpaOoDGF
sK1NgzHGKo8wfN/SWUqtNba6eHjKscy78zMjsGBMmYpYm1UJBjDqHGRYYTeAQo0w4eq3+ZDSPNI4
cVNzU5TMne+klbVFixbLLG8dxh4hc7aW8MGyPVjkGQ5pvpO4fUhE47HSs4y2FQfvA5JyKphWVDR1
U1HYpwYXjtdiDHJr48sZrmFY3qn6Y9g3rQ+ymwYvrwRS7qxJHxQIUDAYQgigzf6ARYQMA2ZL44qZ
zUHCJVqpA9r32k7SQ9ao6FyMsYFuVU5Pqq+Vz/igt8RqGnZWTrQeakOlCSv20RFIQe2VA75AWjg0
eyeuDZfbgXQ5OFaxN81Ev0y6tt9N+tDvpdqq7oqU3c4YJbz96rr3MClj35wm63IabEziUiM8yPac
6awyae2Ete1ZwozCVeHXyc6sfM6xKUgu7BQZv+WnUPIis7ivU6lxa9nG/ZSunyupK9MfgN7bQxxK
8WM8WPIlzT3iN8JiokSLGP9X6svmb1HCXlvhfiy92G1LiUyROuupDBPq+SKFDRDYFTmywm4JeSJc
C0F5bSrHsF/tKCmxMxhQUsS+uDWBhsCVy144UV5KwAuYEaV0FBWVfVMpZvLCbTVcl0IiOVUk8W4Y
8BcG90EjsIjkAWnW+CIVRr8XaAx2hnBQsUfSBNq/HeJ1FLAlSkFi7gMqLZux6my3VfNvHDjAEseh
/KaP+C85M8wpK/3wsZQzOvrS5sJp68bTsGFYNUnJxQTrLmXjYAhAO0OndU+YT8769cjyQi5Prg0a
YUdK8ldt08MCfK247fvqBhhedhlETPip1yw3oRmPcDWNXcy1Z51U5qjggSudJt92xsyFewxspbWd
mRs9wNQZF0ZzHZSygsoTOlJcRdErAg6usFZWXGU58jClJYGSxHV6qgLBrbHXh1WvdyVZ/Dk4HZ0W
EWTWjdwhYxNnT2U6QrYpIQoJiw/vhq2mjjCgIqtJ/s7h/X8O5r+gMX6Vg9kCvv/1Q4IZUP9o3+Vi
5r/3P5gR7S963pHazRllmesaOcP/Yd2af5FvIWlLaoV/seaMzz/JGEX9ixYdW6E06Cj4Hr1l3coQ
SNDsQcgl2Usv9YJs++9It4A+gWfTlDb3BKmLutxQ+WNHNeo6kCWTyljdEK4LFfsPn7+0LjE8fpBh
nZ7Lsy+SvlQ9kbea2ty0CuGEvO/73GInx6oFDe6ajtXUIwlDN4Pe7u0+eR2S9kxO9kPBjYeRMKIK
Bb+Tgoa5eNjoW5i/V4IWL01c9KFJInvIid3YQhRgUJUVBlej0tf7dACfsQJhgGCJP6sGf6+T/xUr
/KEKyptgggS8VDU0zLzmn/ttLaxX6sDUR+x28wD5OhGImnp1qoNI7CfulWDarLFb92Usjn0hKHPE
WeXj2uHgQoWO1A4v1FiiA9k06/JcR9OySDq/GxgiJihEhJlu8/7dcImslE4ldVZWCO27xB9/jwrb
1daZnJCC7dAM49oSTtit2aec15H03JmC+GevoEMm5tdSSDQusTPGaOtZWATXsp6qL4XRFi9D4Zie
rw4RGeVMeeoyw7qRnKp4lM04ODNP5mnwJt89z0laDJS585a86Ideg0zWa9OonWMciPAxMofmBeVs
uAkaNThT51tWE/88iQQsLaAEJRhEvR9qDVvyapL8ox9q8oOt1NVOgfN45iGffY7hsNtQeUfc+ScF
+6bu2hXkm9B1HQMf1V2qB8PDEMjyuqmwQX+z5938PURfc6vnFjyqhRQ91L95SG9nddqpRhNpyXWr
mO09uLHq2nLiav/1Qz77HJuqogpQB1z4Ep/RJkai1ml0nUMPrEiHhtle1iv9Li6a8Ux34Wc/Dxwd
ixT43Eq/XKVFD2HTj5JrquaUvJoQ7FJGGW84M98+fQzZdHZwnelmLhZc4/SkbJOIwUqm+xiS2GUd
5fnf5ZH/fcuZa36LWU1JGQMy1rXOzjPvxG+mARch0U1ZdK20eosFtpQWOZ0LVZdvdDsL73Mta069
Ohmylw/kMNZ1bGc2WR5aHrddJ9fpmRf65KthIbG+yJrbMsDu9+8zpTPyMbWPdYMTeULmZtdJybD+
erJ8crywy1JksFW4JxQ93z8EKRcbeaUcVZCxq7iF69EW+VOYJi+DI85UXT/5IKp9lIppyKJmIi8q
xlZjAOQ0hmPvJxiq48cFKDAwzpwcn2CbOZ6xd+RzTGwy/qBF3v6MeUgpJVWPUHPUQ1aTIMhEGXrM
rsKtdBkMhY9UEGkEtxTVj41vhjkhA9Nj7XJqJR/L5NS/j41kOgKPqg96L3UHbMwwJxekViGXxvGd
0Tr5mU1o3skWs4/tnLnNCUwJ/0/F+s1r661aVqqqHk1VYChddOWLGRhUN0cdyMAYAHfoZePu6x//
k1Pk3TOpYr2d8U0oD23c6MdY5Z3cqI8pDYD4vShtXORCrUTTkKeN1VGHB9wJqkm6/foFPpsRUOgp
ws9ueYB8379AS/t7xP5ytPwGbzZJ1FdDGEZnpt0HpTWHyBxE0bFDzZ9K8/wWb4a2LpQK03X5SLCh
IRulANx68SAbDwoJ84zySEOgkGkYDEF/zFEDC9PO13osS4GXaakpoerMSH9+/e2fUORtKoVzjywU
C0LXxXKYYOuW8zWf2Wx7PlYgdxg4pS8FhvXrKRHRY6X1ZLTrmn5yjvPhG+5UyjqMuoh/c5ybTpdy
XEFwn81bY7pMs+asYvuTo8R0iHEQ3RFy60sLBNC0Du3b8rGNYuXA5V+N3TTpukPd1fquMIbo1Iq6
eDbzobgQwHKftLqxAIdV9ThfYS11bQZC3Q9lnhzyTCrvvx7Cz6YPkNRZRDBHJNpi/pplW886j6Mk
DDJwZNJR3NrtmRaBT3ZIC1YMoQHWOlwiFiEIcIYAnmB3xJKzS7yq0cOHTI6xZp58cph5TEro66/6
LAq3DMoa4BSZGLRevZ+v5dT1iq7Ux0GGFavgVo5cvVIGtyf/6KykUR++4502pCs9UtB0GnJ38nEb
1s5M0E9Gl0WpsnCQ4CrUv9+/RlJQZwhtcYQDRfUoan/L6pCeCSA+/dbZ8ZQCO4Iu/DnfP6TJVc1P
wvqYCdVwe5v0XihqsfVJE3pKi9gGv3q/wPZydFCAo5gN17kQ8pkhn5faYvPFE5i4duZHysjg37+F
aAS9rBJXiZDbQ6Yqz+XU/upt+cUvHJeU0ra2tDPn1AftGLsS4jUVjwX8hrlPLJ6ZkNmpjaI8aj0u
SVIJQcWPdcPVFadZkc/bg7Ht+Wz1ckinJ2neJLX2llzaulGK78Ecenw97T77ubnyzUt9Bl78aaJ4
s0tOml1h95cfnSkQe2Z17jmjYZ356o8PcRTOZS7ycyBAm/L7gZZy2pRFUR2zQQ0fIgqK90qIUPnf
fgmiQIAXQGN0sBNLwFNBoSSrZpFNq4tXrTeTw2Qk5Zkv+bg18hDgfCzU2W1r6XOVS1j5GWZ/bORe
PZXN1MBhm/LAjbE2z86sxE+OCi4naB1JcSC0Q+74fthGSnRkwsTRSiM4WXA+gttwMKJHDVTLtO4H
OifUMtYeZD9r99KgR6jRyvJZx3PAGzCWg5NtdY5PJ/BArYAGgiRZ11pd9t7XI/9hOTPeBqoXehM4
23jj5Z5hGD5lefUo+i5PvYS0Ixj6Qo+vMTaiJduuDXRd2JcB1TN7MvErsxnHHQl8I/2Xk2B+Ey4M
LDF4hcghFzMt0YbUDqvxaCYWRAjDSrxJjuQzP8xyOvMQW0EnqKB5wG97CVcZbTuQACEe+1wkbopV
xrU+5vEZRe0ySvvzkPnuS+gC7sqe//ubhUnOSUFeVh3NTOjplrSJdcBPVNtEWF6uxpqmCGkgMeQ1
TuUc1MaUn8/8qBoPeLs7Ll5g2XQSWUFgqkVzjPS6pmNXyW8qtW9vZLm/qiTdXFfBGD4USoCVR+4c
MBbL16M9KDvLDFR0F6qEkvzrV1ru18s3WqwHKPFRjFzoOPUSrqjsrT+5JJn3SdxSIjWhDyUJiRil
rP7t/jU/WAU0PHvBKxDvFhEHmG+7jYz6aGVK79poXSlRGNmZrcX8ZLznTQVBGgpbdIXvf3Af1KVI
E3HMKDDfqm1tbYZsoEBimGvIrcm5n3epsp+/CVk2mzIdRcThizWbAuhH/lIdG9+mw9JPJlQMtoOl
KwPbtLlbUe0FWBFpwS+jywVWBGGPP7WmYBt7Zj19SPvN72Ioxh8yND5VS2MvDccbQ0lrbiSBczF1
GYF51CESdv1Y+sYOpqxgMll7uG90wDu4irSIiza2H98VidpeFoBjf3w91ZbiTqLe+ZVY3gZxEBr6
xUbSdJj9YJpzbLpRkjy1COtnJaotqqbEjDHla7l5Ssm5XYeZAdtjIP2DiLVAMOfpVdefcHWlGiKV
4H3dSbc7UDh+225j+O/DSkplpTvoGHf8+vq1P1shbMRsgWx+xDWLTYNjQi6QxR87Kw/Qxic6ftW2
PNmKF/WWY2Gb3aCGoGTTN1uVyKw7c539bGecL102v6VssxG/n8MibYfA7MqjIlVThHpF7rcmBeLu
3ISZF9xyb3JmXhnHDnHF7I73dnPEIwd7iWj+Tg0+v8puTSOTo6VETUlOYyHGp/u8KjRc0c12qlzE
YQqF0EpLj5EfoIjz8x6y5teDv4wNmDJ0KnG3U3Uiuw8vZTciUHFUuKrt0bkMcj297ZQw/B7hx3P6
+kmfDDOdIgjYyY5yC1puzVbo64mfSlfFaA17PcvM9ZBU0plk8yf7EelEjf4rNj1yY/P58OYAsoi6
cXWwr0rRgsP2h9bLyQvfJglGHJhR5+nu64/6JIpw6G+kmEOEhffWMoCD7NtlRBBXdaTW32RRNjou
931eQvdr9XxVh9Mgb+qJ9o6VE3f0vmhKP/7MO7+JzvySpNqWE4yga+6ngFCP2JeyyPuP52YUDm1b
Xml4Lodu0mMYs9YoLXwbxOR8M7Smf+AKTQEiTIiuXnUdxYArVVVT3wykqOgYDjDDuYozn/7TzLFQ
jk5+6IA2cwKqlqpSTNKTTD17gteTykDPtFqCrdEwtq0w2mmVTlkA6M5shqMylcmpio3qlcS/3rgG
wo4ShAu2MCssYfTM0weJsoORWdJLm7fJbRfhBI+ipqxem1oOjgWUoFfDrAPcVasUnAYyKGs3jChg
90GWDPVVY3ZDv6laI3sdKanjSU7SM/YKLWvval0RvuukXCGosqp+u5H/m71v2Y7bhrb8l54zi28S
06qSVKQlR5Ylx/aEy/GDIPgAQQIgyK/vXcq9iQq2UisY9aAHmSQOjAJxcA4O9iOrFbBRYdh+g5Wx
gHKUDrwHASO0Ya/DeYA2DsqUomV8+TQOEQy0mtDb+J63LTAfmY6iz0EEPOROewmwBPW25b83TcTh
DisjOJty3x9UaRhRakdMpI5ywAMVIIiMwr1iFWkPKwvz7GtBRhLA4+Ivwwv57H4hWx++0LB/0fGB
TjGyCYxs1gF2eLm37jmBk9tNrzkcNZjWsEcGzPPZcWPAjdjbZ39ZccRpmNxVzz4dKzGNua6UR8w9
GXR+Ez27epB4kuo4n8w+Btb4JyjCyQNEby1oLbKCPcrOPx3HsPda+hqiktP2to9EO+xRroFGIjkE
IQ5T2hl8wLYDfKoKcAo+gf4HTA2L4/Yx1MkEyTw9NynwCxzFNd7GfXiyb2kiriJZA2alZ3ydw0Zq
UEb7CEkTBibhu3TpwuBtPAOaC0SIhpRxn8xBB4y1UtMxwMf9hLdyWCHJkM64idIeYpPAFEroAXSK
wpKDNAFMP9CzrTbPfObw69rKweerd1PH1fSVpy1gt6JZh34fbJmEtVIt+XvZ1Xw+rDFMB3cyYkEA
G/EguV/BO3uoN4Ed5K+dmHdKnIhuFTEZAWuD8Pog9IhdTapxBuR5zqHssSQnrxSUl7C36acIQkV0
RKN0r80Kmxe1BCuBYWbVT6D4enF0G3aKqcPIWf0lllTCrCUasvc8Xc1jtIYgQ8ewvtbXeNkydGeY
aR99M0M+avLbhsIYb9b3GrJS7wKOF7idQtLvrxpDwm9pa2BpO2kSXvVbo99kSTTeRB1HlC6As/M6
olFRJRhmL0gFVRK8UD6l2Rr0u0pN9BGupdCViGLvjYAO2wD4SABrgR5M+LTg3iAfpSJgZcsKIiYN
bcQCbzIlP0g/H+AebCjprtS2xDhDagG22Rhr8z8iV/8fovB/ghiJ+nUflNvm+1cqvwP19L0ZziAK
p//vL4gCAUABSAJYN0CmBdeAFHXNXwgF8htapDB1gJJCBl4++jp/AxTi7LfTExlqAXQkwhRtz7/Z
IvhPqCmBXkgDpB4fz1v/BaLwXIv+Uw2hi35qcaNHcHrOgTCBnThRZYGlOIl0N4b9dFDpCmaYjH8H
Sqg9AFuvruuki95SHCWQTQIzMzIbtAcHnMqgI6SPWRvJg4BE393GZ+BbN6QdWf/pxc3HvMfbXpj0
8b5Pk9/hf7hAzwwvRrK91djB4J5Nf7TpQuAgn4dFO2bjLmcjHK+6iQGXCs5ruBNNhXive/6Dgkhy
iLmeD6YHtKnx1Pbk9UCzg1eeween63cp3gGhdJMP13BCjH9fBc6mXAP8y0BU8zwOuQgfwjRtsOhd
FLHmBgZm9JoEA72pBMseYqHiw/N2+E+R8WvXaTwy/uNBfdd8nfjMf8hzM+pn6Mk/f+rmOz+xk2b7
D51m8/ef+n/EwPpEj3w9bj403+XwpX8ZMbgi/2/EgFH1G94u4VePR2ICAAsKrL8iBhLsv52agTEe
vXwCMhVi6R9+Fa7YwEZAtzZOYJLyT8Tkv0FHFrdihBl6OyBp/iffoPP6GcQkPHnCzcjWJgUrZOVb
x00J57HDmn3xQKx4sQb3fwXd60/9f49sX7xMAxRnN3ZLSeXyFba7Xz1Rf3Yb+nTne1GHj8x4FZKE
KQFHBExVQHU/6vWFiveVFflJAxdMuM50bCkzAAaAOu9/79rqUtP7tcGtWxoZPXh6gk9UJpkCK7uD
nE4HPKzbspxuYy+WBW30jk8KM8c9vUJp5w1XHMrwfwX/q/CA16Z++vcvRjcDHB6BZdYlXzugjOCT
h7olzBznbl2t6uaEv8ZHLEUt9FU6TtUbAo6Z49wRRS/nvlZrk1Zbqso2H6GO2V1RSPL/+6Kf9xn+
2eZWB25pG22qdtVlF3If7hwwop1vtpC14ovU22b2aq1CVJNoZr2B1WXo+LHtl5oQtMFQwrmpNFMC
hcAwAnEQYpP//qNe+da2oE/aVUG3VrEEgaVp7vu+F3dTEl948nplcBs1NrYqT5oQlxlY8d5Vk8/L
tq3NhV7xa4NbR0OedMjfypel1xvQkDuqHj2vdzzSrCswnHCZGVajSohQfqfg6QV8/ua24labKgz7
sZvByyhNMJLqXbINHXy3tnq5IN/3yrrYEu650hPrCVVlJHx5A78tcRMogOrdZm+tOsFGzJgcsTDS
u5uD9Go2+tFtaKt/Bggz9HUDoM5FloFy1OtpuI83qR3XxTqQZy/xMyWEKhXIog9+l0MtCmgyx3Wx
TuQarQkKmg8mD44l9BjTGsSQ7Z3bypw+9YsDeYT1b4rbjyon9GyhN4yr8p9oxbVf/n340wr8U0r/
fbDZzS6aoYQefRwwYe3hfQrqaFWpor5HT4Os86FKmkuPz6/sTbvXbfwtAntgxmnDKMwUTnTiHg6c
bt8gsr5wk8Nks14iWQ5j1TQ3Ato2v5sGTaLDv6/Ta7O3vvGy5hUshHHiDPNJcgp0lp0U6qvb4NY3
7jyStcrvZTkCLP7J84L14wi8zIXc9drUraQriUbzvcUnHqlS+4VMwDAP4v7fp34K0F/sHxuTEnaw
oV7g4FayKVl+iC4JwUKEmRsgHEDP9EC9tddkiBK3lQqtFA8mGYjjwC+U4CPdRd0s0TTsnv79p7yy
Tj9B0uq6plu2TmXHxHVagREBwWu3oa2UItkcxq1nwOUd5j/w8H3lgdfkNPSzxNWL84GPI1+iBrOW
NLjrZXfDIIXnNrR13id0bNcqCWQZjeG3pV1vQ29xm3Vk11PpKOY8RioBubOghv4wGzxxnaYdWYs9
NWE9yAVlTZcvbyKSP8bh+N5paFvQf1ELm8YxlyXR9Jb5ulghB+42tLXYoCcMGLtG8ZqivQbDjE8J
XJHdluTZge3FJkHvGAhLH6ejVH4LXmtrbmBtP/7hNnXr7FVB1RnJ6rkk080KVlfI273byNapm4To
VfoynEoQr6E3tRwq0K3chj6dAi+WZIBoSkgHbyqHLvtdmeYJ6lWOn9I6cA2aAx4bN8xaevB89tNH
wPodbwQ23hcN59ZTXTOVQQvCIFipNXdckmdYzoslaYhfbUE6TGWd8S8kkA8wFXeskWxeD/Q+jMfr
cSoNjbOrhbfiRlHVXjl9zGfw2YuZQ7whpcJgUaJEAFKGd3J2yfvvlazw/IT/YmgNwCIE5tqTSsCQ
AVbtfYOF1Q+3aVvZDG+8nQRMGN8S70J05e8Yn9ySvg2340uFd4q8nkqsDTSrvwPN43aWPL9mvliQ
Mcqh0nBaa+ptOx59RbPA7Sva8KJ8zmpIXCK54xH/G1U02UXL/KfTUttgfLhhT0xFfCqhgNbtZK/g
KX3JyPKVLeKfaqMXKwJ4WtaIjs1ltoY3EnTvFsL2btO2jlawuQJ0FLup5It/r6f0Y9U3l2hwpzF+
UbrZkLEx9wIDcjp6C4oLHw9THdTGCLCE3/serW/o4wAN6/IzgLa0VqjtFfRNkqmEiBEkb/yOkGuI
95n/BoX8+xbjW4f5iqfgExBlKvVq7pI5/AzqwYPL1MGXOp86qdt1hMLgXM5jukIvBzghz4sDt2BC
d/ds6wAJ6EsjA6QKMhRpPv++6tmtfWr7OCwbiRnpkeC2FQ4Ceb/AKqCHCJPbslhFFmcGQjCVJ8oV
Yrs1Vbuo6pyOAdisnq9JD2RSvTVIQ2N28ibDazNUk8IPLvMGkuZ8cBRCEKsEnx39wXw/Gzj5uXXT
ntv7L0+BmWxeSyaMPI3RXowJtD8uQPN/fb5ktvVL7WsP+MIKa52meMlKs0febfWFHXgqpX4+BfDG
cL4gvo78OjXLXFYB9HF22RgJ8jCkQ8I/VCrJnpyW3Ub0grO6VEbOosz7DQSfBud7qi85Sry2Plb0
k0nIDKzPqWSmPrapBITvkkzxa0Nb0R/SDhV+RkTJtDhoMxw1ilCnJbGxle2MQ1eGuSj9+dvsg8vB
HLe4dbfyt3T2+YY5x3N/K+L22Ixjc2G3vLYeVtjHCnjvgWdY6oFCUwhOVLDAdKs/wVA434pDvCx8
blAjZhpe82LNgKfgLHRKpdCtPB8dQANS4SUZW3DIoKsVQWH8ol79r2PIRv95ISBEFKI7pcnZtRLe
oTFV4bRLbJYmFlf6WYbYl3B/lV10C/kXpzs4cGfnC9LOUbqYMcWCmPTA5vdA5rpt7fy0e14URBAR
UhkVWOp5gVNpnoM25DnlHRB2zocG8KCOfDysQ/ERiCbwg9DYdRzaysU+9Hhx+kHPS3XtwUBlLKsD
x6GtkBTxAADqig0SITcAUHS7auq4QayIbNgiBpZGovQ2Fj7EkVp3U8RCt9EzKyQDPM6B+xDjLIkY
2wVT9jiTSz2gU3n8i8yTWQGZGQAba4WuZ6a7VFzHCg9FqwmicRcDHPVNb+tq9saP+0tGFq8cXja1
bQIQETZ+PWIJLudLPP9ZBfK/sZj/twIFd+F8X7aVWAVfl6lsp41dbVVOdtvE3DoK4ISfjy5UALmh
vBEl4Ixln4uimxyT57Ntw4tYXRlMZKIYQ3Nl3vlD+J406QVA7WvrbcVqPzUkUG2A9d4gktcB9QZZ
aadj0SbeNBPUNDzSijLYWLwnTTsfMohruZ1fNhV9CjJRRcDWl8lWZXtIjcEll7k1+jLb6RuGoCdd
auxCPuclyOrwnTIXKVSvLPkJr/Xy5MVlvw31hhRKOiVDcICmKbghHefGrQCwAeiqX8OY9SjkcHXZ
iyaCW/t/I2L+HUI2N9Kr5gyCbtiJmW73eLG4lzAkcNouNiW6UiOrIe4psCziDTPTAQ+CV25DW5sc
jFyyABaGXOf5BwLN0Xro37kNbSUk4wVQmvH7qVySGTpwYzdyGNGEw1e34a2kxADGSCqorqImb4IH
QxNzBLQ6+e42upWX8rAiUP0WqIlY+J1N9KOXg2ruNLYNOoIAWxqqoBMldNC/pCCyzs1FqsUrEWTr
/De08/iSYBdCsO170Ir9CDVTx3lb0elrlfIYvLaSe34VXhFDxhVekUmu3XZMYmUhIfNlCAkOrrYB
ADHQ/Y2emdt2eQZjvkgUjQe9uYAjhtJ5ebv1VRGL1Akr8pco+IuheSS6mgY1qgwv/GNK8lKBev7v
W+VUqPyiyLAhojRqU6+CIHQJ5n7F3/ZyMNMRQuDYL1DW0dCUo1vygWkJje08AfXiQKN51o4/zIpg
oA2iLu+4AINR/GizYdtHmXADU2UnDOLLsx7CHJPU8+lxRJIG5k9BQbfY8S6W2OFLvIWEkxRlL9YP
Q5R/QHn28d8/ySsRFls1JYtC0+sRrSPCN/+HBkHrsE3cu9TQeG14q6zU27xCPRPOcWg57qWP6rGX
2g1mkD0blr3YqdU8VuAxYFnWmQIzP36ifnSJ/vzaxK3g9QFjosOIzQIA51FVw9MGQyq3JbfqR4jb
Q90JTySliYYrQ+s3Mp8f3IY+/ZoXKyK9rRnbbcByR7C8rSAhvtPKsUdio1MG3XSRN52qRx8GfShi
+nlyO4ttqNQ81h1rM9z2Gj/5GOrsuu2UW9TboD2ihm7zggXVeh0fdbL0+3Wg0nHeVmB26HQDhJWh
fAzr+6mv7uY2d+vS25C9DnxnrhtEztbrCgQOAOubwP/TaZ/Ydj2oY+JhO12BCeGfYVbQQxwfoKlL
VOlXgsdGF8WgdGXLgJYDxL/fNaCiwGrUrXj8CVokIMUcnOpS2EnGu2mOIIMKlSK3ZbEiM4YCeqwj
ZOw5WqodfGi+9+nm2NE4cTRexqbwaqmiyRdlmLUPVWTuhrF13CtW2as2GQx1hqHN1JRjhWJ9rh/c
liQ8n3UHXbIUHdyxJLL6EBr2EOrIcWg7ZS5rtMgKQZ8rdlup+cOQL44dABt2YmZIBUUKUZ/o6RvO
gFvRD261tA07mWEEEpAJMS9Nc5N69RswqNwu0rYMCm/gp2DAyoOSMNyAu/6tWvh7p+9og07MNkvG
gnYsfSa/mSl7W2+xY660lbTgiZE0ZMO0Y6LLrfbeAlXuFpHPtnUvEhpUNClalojIYNDvspE+EOId
3VbEisd8XKNwi3DARsp/orF/u6WO8fhsX/Zi1pxoP4KAwFhmwn8SPsSSwTJ1rHps1J004cLAPMI5
Aj/O9aTEDJKs45OCDbtLEg5V7nbCnYXnsH6HlvdHL1tmt2LzWT7vxboEFTho8YS8kMTVjVnI7xQv
ok5f00begdEKgHItxtJ49Sed++8Hr3PCK/+kd6oToyOyIeWECcwA2ODBLVuv1C3mbQhRPJpUahqi
PvFItwdvmuzGOXXb4zaICPVDEDUsGctUDe9zSR4lNZ/cFtzKlRRHE21mXPsXnc57lg+HNYUsr9vg
VmxmKmR5vWAbQo+s2cWkVbu0l1dug1vZMvM6EMRP/VvPUBh9hIc+Dxw/ppUtGXhMK5QEscFnWHjg
fa7etT5QUG4TtxImSJSLbJNVlFXbzbvEkHshZsc2jo0kGmaVzFWN41CpCMyTFr4yje8GyvlJqyht
wnHzYe9Smtlc1zF7muqLjs0oRH7RU7CxRLptBw0vP+TMmI47CGK8D2rthNrIbCxRHYSQqYZyR8kW
AkuIBU6fsS8vSTq/UiXbUjtN59FK83mEnW21W3z6NVlA1XbaKjacaPEr1m0UuDBkuADGQC2t+4Os
q/FSK+e1yVsRSkwYQyYvHsuqEjeQw36EQ5LbS4UN8ll6KtP+1NX2BO13kqoaIlMicgsiG+RDuyTb
KqSLkorkNvGjIktdh7biE8iHyOs60N0Mh5GoGOm3RvfU7dSytUAqA91rOM+ippi6q9nT92tNnE4t
KGuf1/hDzEQsY2B89BR6O+p3EqKPiVO3A8Js54NvmYbYD8ei+B27zTdIOlLmdBeEcv/50Ghoe8kg
yKlHw9Zdx+c3HIL8ThGU/oTzSVcFdDkOWyUVO8Ak5h6CpG4QOWi0nM8cHooQtfUZ2A1ZhKYefwh9
74tL5EOM+HzoaFVeJFKc43GMFk3mNfBhx7OxU/RAQvZ89I4Mm26hDVF6UOafWvmks+TJbeJW7sSV
G1r8qTeWoiHv9QjP8UV8cBvaDkxoGw+AsU5lFQ27IeD7VudOYQky+fmCsBzPk7DNxgtFD7RjvvjB
9bBAmd9p4jYIh3gjgW/ZMpYq9G4Avv8uvewPt6GtuDQTfMp6D+cJkwFocs3eY5f0vX+dGyA1er4m
HYyMIN1coy8r4YFraBPsainctomNwQl83kIBHftb+90n6ALdxnXslO7h63E+72n182qF1U1Jov5A
xv5Bb5XT9QTaoOdDh4KJEGg1FEAZ7f6MINcGFfCmdRzdisqgmhcCei+usvkWXPeZeLtO8pK4+Wtf
04pLUNDDuNco9OvwHRw8b+K5c8s7uRWWWQwzJgZ1ybIV43IcZ7nsIDsfHtw2uBWZpA7WdhqxUUiq
bga9vTGBuHEa2gbiVPApYVOGjbIl7BpuMu9IS5yuyBCGP98o27CmgDgDpkEY/2FMez0Qt1beT94M
PYcWTKRxwGZsHK/lNm837dTro9uapOcTr5Nw5GTAq8Zkkttg9Mqxqx/dhrbisiEUCEEBkAaU6HZp
3Nyc3J3chrbisvI1y+Cbh1nTeNcRdN3gROU2tBWUyMFDuBlskjpNj+iuv6l8tyPQBvCDD1APo4cP
uTbyE8xnYRzSxJd0BF8JdxscDKl4LscB4b5Rf88hZhj7l+CTp/P/56saFCLPtwi6hB04Xnj+hed9
Gn/ugSz93PFgbI4we/PTa3jr+ferH0fThU9wCppf/IX2o+y8bEOGFkVbcvwIum+aur419QR1zyUU
gLXojj+AYwGLXZryzu0wth9rQ9GHkN2cUMdwyT7G6bYOu60VzG3H2nAoPBxUedXg40MG8l7U4R0P
uNvMbTAUhchjHldkLAcOA0YgGD93yTi7Hcc2GKqK4aK5BXhIyNLqqhu6t1G2Oj1/QKj4fF8h/SmY
WWPe8zwd/DkTOxJBsNEpjG0gVCYb1SUT1luq5ge85p6kgI3fv499OsB+sT9tJFRNKVkWGvNy9Om+
g9Xug45Y+ke1Lm6JKrXOIJBZ+hDidiPK9SHaxZJ/YZpd6hi9Es6pVRigN9Ksa4C2f5+F2OJRJ7+P
sOse9nWVS7qvIQZ6X3HueOqlVrXQwJyTcQ2EVMTmP4I1vMuUdOrwQuj6fANBaHisiUKbdCMjGEX9
1J3sMt1oRT/J4fJmaqoZu7IcljT6QaF2BjjTotxa9qmNkQqiCc856NmXa6JWqLAb9imaeuoWtrY0
U9SJdMqCAUsDN/UiDGB2zXu23P97ALySbGyIlPFGGAxoPFwmeh7wmEb6k3Dn4tYfsEFSUMCMexnj
9gQzU3C6knv42LkdObZtF0x+2AIDILRilwCGqhC009MupduFDP/8vvWLk8FGSsGstmYDVJvLRUm4
SsLTcn0rgbdoDsZoPe/yTPFH9JfFw0QD/2lgcABGadRn32DO1r6hMsrY9dBK8gbWnN4TfEyEgc9z
PbyblgDX07HlAHEIWHZ+k17ijdfI9HN1CwVj/QYS4BhMj7o64cuNG7Y5TazjYhDzGPfBNqAlKd5M
YrxjnLj1mGwQU2MWHS+dJgUKw++UjHvOva9OOzQ+lRYvnqw6wocJtpykiMM7ANWnzS3X2tglaFZJ
yONi3NrA7BVqnLK7pB/8SlDFVjrUVdCk8KQlhc9o/u6Urt7jftV/dlsQqxgfONxQaogtFpNgB7NC
B7T55jby6fe8WOqgbqdO1yOW2u93pnqT925899RGLlVsGUkKO5VimK88v9tnyo1/DZHq8zmHNIUx
zYyRocV6BT+E2wVwNLflsPLdEg2JgNU8KQLCrqN5O6Cz7JbvbK0xOjYx+DXYfEMC/fG6xvNxvvXL
ldPEbeRSss5NHYaCnHzjgoOvh3s95G499tRGLrFKbUOaYfDYg+x0cp2SS158r4SNDVqqaQdHExDH
imyIDgm8Thf26LYgVkAmG/yFumDAl2zZHloX8KR3eoRNIysYGTNLrmcOI+EYJiabnGFlPFRuSIPU
RizFsvI6GEVnABf78yFXlO42ajq37BxZtSlA4lXtkSktWJI0EDNO4K60ieZCBn3ta1qBaZLMS7ts
TAsio/Yu5PDVE8K4bnErNonwQohapwm8cPudToJrAd80t81i1aJs6hazaZ0Uga/h+PC5mTa3m6MN
XGog3LvMgUwLOY3Q8f4Gc4Sd05xt3FJcKT+C7gxGlmQ81HHwwIIxv3Yb/HT9eJEWIPMFP5IqTgq2
6N+rzdzNi9vb8U8WgGu0MRHUSVL4gtaQEKt6uMqnjnW/jV2qh7SJk21Jij6J3q+S3U9z8uC2Jnaq
zEEN8VsMjdqkmIK6nGK3wtaGLi2awYCRDwkO77U5BtBpP1YddYPlpTZ2aQozFgDhkhQ4V+h15vny
IHlPnaC+qQ1emlcWzbpH6GgCemSWlIl0Q3SlNnJpWQBWTGB1WIwLOVQe2Tex20FlA5fqWLBga9ak
WIO8v8qZ8q9gY+YGUE5tn8cx80jVKoyeL8l41fEm2vuostzi3sYueeiezuGCbQi+0i1X7A++xW7Z
wUYuwekwpnOPqJ9Vzr7gfpUt+2Vm3ux2qtggg5WOCYjimykI9490Dvey690KNxthsFVeG0+VMUUq
IB62rOQRnEK3M9zWERm2KcjrQJnCJCO9GttaXMsq427tIlsXqpWLgIpogO85jvQmamR7nGTguNGt
M2ujedr41EsK2Lk/sGqAp/uQOh4stjBU3mmAL0IMzmsR7wLA3PZLrFPHfR6epyAiUg4PiTwplppB
viUWlQdgSlMzN5pMagtEgYWa4WFwiot+Gw96g9p9SC70wF8phGxcF/rrufB55xdzVe2DoCqiJXTc
6OR8WVYgzhcQTvyi0aCfGranIXGrgmxU1whRvG6Ya78Qnng/ht2j6C85C72yIDaoqx9gMD1SvRVh
H36A7Ac059rFbaPYkK400qPMtnwtINOtd1tD/lgy884p59uQrraHQ7jo6QaLj6oL0QFq9OPc9m7i
Aqmt2jS0zIQRg5NTqtK7dOiv4L3rdkuxoUvgQRLIkzFTKD/bKdldDbRyOsYTG7qUkiWA3W++FMOI
rhieHtuTa/VHlxWHl+P5/uYp3ov8hiwFiNCAASV3XLlR5hMbulSFo6Tb7KkCXe1DNtOizWKnQxyY
pPNZq7FTc6OpLpoZdp1xuPMSp24tzNXOR+YQmzNZUKmCpeaK5dW1rr67rbSVG1i8jpSrWGGHLMtD
mmTJMR8jN1oPWPzn8+5gH2Ui6qtCByI7UKgUXEWLm4IArESswRXyTsO0KrolOfRJcFc7cp0SYt0y
UxabJue1LsZIvZ0VPwCK5oSxhMn2+ax1JOo4EVwXop9hYda2hdflP5w+pg1aEosR3QpF+IImWbFM
3qGeUqczMLFlg3KicyhKYweaGEoH3QA7LepLz6nmhNft+aIkhgVy8gMF5FmkrzxCkl1NZHBwWxYr
LnvBIA0M0/uiGbyHjS3XTZv+6Ta0FZgZ1A5M4jNVBF5bVOHwLt+6D25DW5G5xuA7NYlUBSSm7quQ
fAgHNxw+PIat5R4HrXCFUMXYdjfdsh4zR7GTxPaOnxldzeJh1l3o17shC9/UXfbVbUWsqAw6VoEB
NqoiTD/W/nIVDI1T0ZPYZqiD7CTMmmDPF4IKv/XqBkbSF0q10yb7+T0JZjjnax0OXQwvjkUVGR/h
V5b1U9Zc6WoKP9V4FU7hBRYztz4TXEDP/y4jFxjOwTOvUFHzJoRcphw9p/oKTuHnQzMVEwq1A1kQ
eKVX4BL4U+g4tBWeMLEf15DHsljZUj3N/tjcVn3mptSC/HU+8TQVGZKQJ4uop/4OmsHZm8jw1S3l
27JBGdVMsaTBiTuchBPIoa0btxM3s4I08uN8gUu8LBaZ3kRkvoVi47VTINkwJo6HSqiwe3OxzWSX
TdVxbLO929BWjG4tHsGihcoi/Zzrq4g7DmtlzSyFF+TYNbIItLdPMlYYVT05zdiG9ZCM4fRDe6NQ
XgaVFnaEts8lmMmvbzyJjeuJYqN92mE1mkxWbxZE0dFL2eyWNW1gT2/ScYE90VxMLHmK1rzfDWT+
H2PA/+iAlNjQHphZCR9QeVnUHgBaamqeRjrJC4fia+tiBSWABhGB5NZc5KS/Zll2ZCZxakUmNrKH
0ow1uu5lsQXdexZOh6SDKafbVrFC0jMRLB7g3VT0OvwRsACumIFbvxB4SuuckvmUs07ORci/J6Y9
tKRxK39s+E7SKRFWEotd8Q0u3u01NE3c8qYN34GrajhOpw1d9/NyTFU7XSW5nC8crqfc8ovUaesb
EW8IVAY1BqROFpULIMtfxNgnNUB9jYivpDfXwS4SkD12+742anGZzcJGqNcWvedNh4lP/iHt3GS9
Yf94/oH9FVYDeh7ngtb+thtzJfZwnnLCYSQ2WKiXIvZy3c3F4G3j9Ziy8ZAN/eB2Z7HBQq0nTZ9O
2JtwUfJvuyBDCTA5Kgb/ZLVOwTKn4TxNBWwc0wPt+4+J7Nx0yRIbLpQMIVTaQzEVnGRvB/auqdP3
ToeBDRSqjZAx2D5TEbV6t5DoW0u5W/vDBuxI2phpYBh64iBA4STepYtyIygmNkp26QIOS/J4KoIA
Ajidfytn7paQbDRQlEf5ohWfinzND35W7Ybe7UU8sdFAC/GhlRT3U9Hw6nobv4d+5XaG2Xgg3+TQ
wfYhJhmE0QGKAftcOt6zbDxQujUh9aDBVEztsFPEwAl6cCuITl61L99m15634Cdtouh5XX/MF9Pc
b34d/um0t2Pr7kk4zSsYYomihghL0lW7Ho7JbkNbOTSXK4VDOYZecioP7arYPhtH47gDrSzKFfcg
BIvRRcBuWq6OwFEf3SZuVbbQ7qtrUnc9cl0oD3BJGo5UAXPrNrpV4I4nwlm0DXURAA2EUu5dPro9
6CU2KqhZ+qSpfMMAVQkAra2GbvnQz1vvpkWc2MAgHCcwuacYX8slOIit/ay8zrGDaGODYppH0MD3
kqOeSSnXaJdBMdBpyW1BI9r026TjJjtyTx2W0MDWoIOokdvgdnxChER5Y5we4znabUAepYFbbNrY
IF82sRBNo48C/vbXOa23G7nm2q1YtLFBAEdOWZ3U+th66a1H6RXRo1sT2/ZI4/kcJBJN7COsHped
P5G7sGrcHgoT20mrW5Y5BLRTH5tpfZxgQ7IbPeJY99uaRsTr0ZWYT4uialjHZXkBVW/HmdvgoAh2
V/FiiDqSGoqsebike8zfrYlg44P6imqvMxkGr6r30K75o1rcakJb1mjqx2Feh0gfvW7cB4weMp25
BaatahRQsXp0CRVuhfSgwxz4oC9OUWkDg9QU9DpOV330E/ap8/rrpZ0c18NKmUiS60T5oo+JMG9G
3VyTzU3+L7GRQSOe8UJKhT5q1lfXpPaCnY556HZhtpFB8BUJGJ449HEy2UH47KnaxJPbclspU/ct
+ipC6aOUwV1Y11DvDQO353VwPc8rIJTHuhuUxgZMxFtCMo5u8+R2VNnQoGzwGy5oq4/LvO3xF91E
mXbbJzYuaJ78NmlafMyt971dFvIrL9kcW6k/wYI0q0bhd/rIZzxzrO2WXkFJ/pvT17SBQbB30IkC
IfnIjbjZ+nSHRXLLOjb8xc8lR58cQ2dJu+/mZj/WbtYlie2JVk3BKrIWQxuzXRN9Utkgjp/SKmUn
JXwoiyNy4OQqd3xgT7k/MbcCIrAqWQFeVDKZQR8H5u+TSF0NqWNNZWNeWOLXOsA/R7JUP/B4taci
/e62R6ygbGLCtkEicKItvuY+17sc3Xa3JbGN0YZ+nSfGqD72nL0P2z+5lznB8hMb9CIGTsKZY7Ej
3yAnJDe1kG6FvQ168aEHy9mCxW5mKN509Aa8HrfLjo154TFUwAI8JcOHfdilsNRIIbDh9B1tyMsU
IFLanulj3WyHNivkyN2Su4126ULNQ+156mgoLMUV3cGp2O1Zw0YW+mJa/y91X7IcO45k+ytluWc2
Jk5mnbUgGYNC85V0h9zAdAcRJEhwAEGC/KP+jvdj7ygrq6syqtqqK3ZtdhfSlYJiMACH+/Hj5wzE
IPqV75a1VYJx5+1C75LwnFuYlnWkaYn7TtPxa7OFT3Oz1hc+7bNzMm5IAJ48rq34jaNJTrbtwiuf
7ceGqi0iKBSOrl+zVf7ok0+XLBBxTv+ZShWFk8cCAZ+mAJM7W5rhosMAXkR/PNhJH6nRmsQdBx9G
UAMBIW/SNrjw6u9g89+R2lWio9K9p9uWUleAnPJJzI2/6HGLcwbQe4EdLyNu3fL10Pv1sHSXSdCJ
cwoQjRnzMYzPjujwDln3rh2TlpdtSnEuXWSrWALc4O44Cp3mrt2GR58u9l9kU7+dtf8I5ItzGlA6
bSiXOmKPBKApOZJVjcGd6lMn85DOjXxqalon6EKOizpAtGGE4U24zONhTH1XHxrSViIja+r1ndr8
sFRwxGzEZdCiOBefCRucV/PS2GNPJbTmKH2DH9lFxbo4V5+ZdRDKFu6Dx61vv4iwrIEUX2YvJc5Z
HHPHhYqZtsfEVseqSaqMDpfRwsQ5jWPb2kEn4IEf/dyzbBjmNYOaZXLZNjmXn+lIWfmNVu9PXOss
jvn7hOx2mfyHOCdzuHno7DTgmTvsxaykssunJHy7KO6d0zlcLWcoVOPWZag+k2m54mPwL9pdAhHo
n+ySc/bGzKpNzULivllZCM+PaXzZxJc4Z29M7dQukcVSYbQTOUx9aL7B5fCiR3LOw5NzGCEB8fZI
G34d1r6ANNxFyYI45+ElM0nGOrW4dLqwbAmDKw2thgtPgrOzsWrLcK6CxR41cTtf4w9AqfkynTlx
TsWLSu5UK0d7LI1pi3Be292SjvyifFWcs/GkjEkLztx7ERkPKD1asZSYKZ/kRZWNOOfj1XWrNCUG
d49P9qqqB3WTTkt0WW0jzpXEXLqUMNvFJhrmFwih3WpXXwRmiHP/MbL0TVhhiRzl1H3pfPmAz+Bf
hPLwf9ie7///d4nDvESsTJIGqFQqzDXkhczJpXwlmCu18a8XbaVzOhHFIByZSIiQbuIkW4z9Juf+
Mkha/AOhqILha9MzrPewPjD7xZvksp10zifC6R5ggBRXJula5jUnOYG1yWWHxbksUjn1tDcbLq7i
4VYODVovw0Vdc3EuixR53XUhpqaPkeiDoo30fVDKy4AHcc4rajGyPpKF22PzziHA3PevbaUvzGLP
iUUTX7ax6oU9rnV1K8Y2H6fmsi10ziqSA8RlYk6xBsuqAlCqZA4tt8vMB8U5rUiNvNs6iqeS9NPR
KF6gpr+oQSfO9YKiLqjbAKSiY1o1BxmZPGmji/hKsBr/494nna+iFbptcAYLMEcxZ6q6rLcgzoWC
Qm+TBuIcWCaeZmBsJNFFWLc4JxSxaBz0GODCM6yfboMyrTJbR5fpG4lzUlGdOniEM2ePsWyXspj6
wZRZr3rM3V0UCs+pRQzyngmECd8/zT7vQ/fC+WUzvOIfeEVhP6zVgISl8S0rmPLHxaXqsnB1TvMZ
xriH9zJSlrYRh2VKM5WSyxb4OcknoA1GnBpcmjfxCRBKofrLPCrFOcNHQlxkm/mMBR6k6lbLFs+8
QWv0os/yXA7onbYNfU9ijoKX9KQCp/ZtMiWXbc5zis/WinSkw4CrV6oiWdfYrs19Ww6X6VOIc6ZP
GKymDpveHKVpm2xAPdGv5WUn/jnVp53YOEg92KMbtwzcrWtdqZfLnvoZqqRqm9qBtsMR7pduv6hw
ywMCx4DLrn6WPa/AB6exSf2xSgGAh91DVE+XHcvnNKKNB+Go+80fZx9UBaSpxp3vyIVp/zmTCFxf
q6Jx9ceuST6WgH0zE/rLzs5zLpHUMDSgbFiPcPKzUIGa2cGm+jIFFnFOJxqZGNFxlf7YxuvUZuB0
8DZPh3X5cdFHes4pUqaDLqPHRxrglt1S76LhX3FE/jmVU5wTijpNXeVnfKRovM5vKT5esSvNMn7r
BtFAWguK4vXHYItbu7vsvfA/ntibJ/0ap8Qfo+lDYAMIPV36KbCzK5u2FKBy+mOoXTa5JpvCy3wJ
xLljWrAKyJMneEpqsfd1TA/0QmMccS48FK9b0E4V9UeUGFA87LYmq8YLQZFzhlEpJOTf7eiPUlT6
BdhR4LJ1ZPxfIQyU/FY3/xNw5JxkVLcDBvt12h8N5nzFM7yJ1WmO5iC8URPm8j9A2oz2z7bUFcx4
103b7tVHC1+hPSr7Zm6zCl0vM2RAErvtBLsaSOr4rVTjE22jcLimY+Oq0zgP63Rn17JKd5pg3Pdq
gpTXWJiGhe5qnaIluRWwKaM7Izl8HeawhMpDJsO0/CyCkCV5syEEFI0curGwYQR/TZ4GzXKcKoBR
D4K5INzriYjyEHnwph6WPhH5Fq7e79CpPM0tEx+RRLmvgnTTbfixfzQ79QFwk7JlsrdgO39z+Gtr
HsItJDpCBA/qRjwhyVuAfiQkcRA2Ssz3V3G552snuidas/lt85BTg9ZqO3D4osA/4qrzPGy/U7Oh
6xUGTdsdVR3X28e6V43fT0kUrPsYY6fjFUaYmuQ6sOk83IZtaPiv0EVf3ZHDa6HKk2iqX2y5hmUu
Q1ASc0e7vrlqy6Uc71pIbK7P0WrDqoDuHXW5LlMT5bAmCEHjNFw1J9oL3+fE6FXco8NcLVkqWZB+
XfHQx6uQWQdPzCbl9aeq9pJcBQvmBwsfqandJ1HLyjzl6A/sotgH90u4KbGDFMGa5EI4Gd2vVWU+
LKyuu12pnBGPHdQVcDeTMe9yZF1C8qG0TZL5qTZ6T6B4w++1YmOTDxCWR39qmyFpqkyL8ZtYLyD8
L8KVQZ6auJuKzYOFnpNlopBaH2QEySYquu6QpCDYZYNIt4+LBV0rq3nSB/lCdCmybXWxxttfSbpr
rSvrPPGj++SahkIEU5HFHXgYBfGPDQpW/MhlT8sDp/A+z1zPYfgTQL7J5XIIllNMZAz1blBmynwb
evaKP2OhsBs38wmFfh9lEEvs7WdXJ1ZngHXj9FiFlswQImJA0r3ALsomwyP34FKxSpVZVs5bVrcd
X4vQy8DsnU7WKrclhIThfrNtMu9Mh7nphceJ3Y09A21WNERWOUuULveNtMIXFGT616Uu/ZwFpOtg
zGFqJ4uE6HR+HpyIPwE4kKrolzAds1YucjlY/HdzdAmftqxqBpHco3UQ2Qy6yEt3kG2Crwfl41Bl
QTQ0MK7XEPjxxeicWj/TNVXg8UH8vu5+xFU6pgWpWsdvGuhG/mBb5ckhSAL/bYSHyq9rqdkzTYyO
gFlUwfhBlnojEJiJlu06VAtEivNajD3dTZJF4mFp15DsXdk25mp1knUHtcR6yGzo5vthdo3ZY29x
l3fh2H9fKgHkT0JD2x1hIBTUh2Cdy09phBHu3hExQO5xbOOXJeyCk57xP1kFVZf409QnbdPvICzZ
dHq32Fk0j1UkG/OGbh6NdpCVYYkDl1jy6OQnDlnlzMxlqEyu0RbqeRYRXq053uw63vUQHJgPQyBY
ctMv/fsaCOISYansS3xcqAvlE8bYKvqkXVAZuJZaSYesH0qgaFHd9i+GElJ9Twbelt8tbCiGgowS
KXZVNVF7XUG/21+ZiG7N/TbW0cfG64DnmsxLuB875ewdomngc1G5LtqjcxqzDPKLun3B+AhPX8qO
ylPSo6+PkWhpy1Mf+eitcawFe1fEZrk1xiBdYO1sP0Hj1cF2Tbn6bWrm6aFTXsZZ22NHBbndmG6f
arcFsqAbcowMCm0LLyrkS8OB9FgTJIhUcudTWZKDDtxQ7mqkakE+JHHJdzGmzMrCJlXQZSq2YbCr
g2B5jUxihqtObwXfEDuyBf3O98f7gaUzzpoECaSSIlNyhRbveL+VdtdX9lEHY7rtEBJi3GGpJaKz
SaQg+6mRhF4FgF07WnBMuHwc1hB4GY1s+jpSHl8nvFtuozGou1MaVy0/hDC5YHuBTTDd4gA8tWuf
D5CCdL66TZeowlRJLbbbJDLDDWAtnO4cvBGWr7GR9b7T8aKyVQAxzrBB01+h2LnepUo0cQ4d5C+s
HtLvYTqUX1lPevPYx9WGlVBRRfOIVEnhB6pxIEIsE9Jrq4RmIYMNlm6qr2JO9rPQ7mQMGXYA0FUB
HRuz6yZ5qLw/ClJ3RajQOrIxP4yckiyl671s/ZhxubVZCnG4TEHiCeuyfkQa4bIGk7i588GSbdAk
0Gm8FTKOXCa7uLupGbv1VBdhPH6WSzDvGamrwsERqYBN+c0WjyugPJ0ExQRbt0K2c5qrLpjTjEJH
7+BL6F8hOjfxbZo0z24dHeK5/xpLOe0hWC6KaNbLczyXXTHU0LeGssA45CnM/xyWbVIi/ITen6Bo
xzK4MD1rgQoiQITH0WZe1iRAPCyHNBP4cHNwKGgm6HpLV3mgtb9N55HsoHvvYaDaqnyKdZWvltw1
kfuCxxjtBig3HgFkfVVCbjvOlwK0Vlm0a/0GQ5JqFzh0lBM4nSEB8M1eeXVYWznkZUqmnPQOx4qj
D6RN7t0an3gPrmAVguKDYWGTxaU7tGJIb3rR3JbKL0UUrY+NGXu9r3zwRXgcCLrU19O83dJSdpmk
9qVbdHKyUTLuyiV609V8JzXaxbnBMwybbsJO6Hw+kOQGJef2fgJAw9zPHUKQCSZ4YDE5ItviIbd7
xSOdJV7NOWtUkIt++FDGMj6ySUJAvCOPAkMkUFdqcq5Yn2k3ZnVP8JrYYAphBu9314RCXwGsiMqM
Lpgx0QCds9E04QMM62OcNGWBNyRNscHUU2V9vNkHJmn0tkTlVBbpXLHnquNuLYa5QdORslrXNzSk
IbCD2dH1DnZDcbEQI9VBJo3SOd4fZXkYtCXdx0Cm/Il0nN5GJFBdJiRmUTM/dsm3bg1N0dc8SK6S
pow+9W0b+oyvk/8Mo8iI7NNxKD8tTbNY5HyYCz2lTCQeK3OEiLHsq+0lFeiE7hIIg+btatgn+MN0
YzbW1fgp7gf5Nkp0fq7b1uHpOI09he00xHCcruoNBwiAsrso8M36YTSpNKdYkoTtRyYJGNdtMIld
T8dWFEljJNhOZinvbFhad2i40L+226TfGetKGBCRFZYV6+26oL+0pq6QU4N7FRiXaR55WtFvNoa7
3IvqSOMy1gNsBUa6DJ9J0w4OSVVSNceq7M3HblpF/6Wb4uVtisBaysaIg8k/IiNG72oxVBRQ0GbJ
w6zartsx10CnTpu10ccYFk1PhIpS7/pOYUEOLsE4p6wmeKgqF4/307LIDanJOGkYUXlnHvqhl3Xe
OsMpAktNpgwIa2j3qTUbzUYt1yHH0DO9H6CLr58GyE3Y+9ESMux74qza17REbphyTB3ni2eYBsa7
MNN+7nldiI6QI5Jmlq4FSsEbyLxZ8J8pPUHWw8bXkDNnyMfCbRt3DeLMJ8L45r+Hawm6ZzcPwXQY
e4hYF5gLruWjhj0pvxp4Iko8ijri2TxTpXISsxZxJZI+W/B5NscQotTQKvYaw3ehrOv+MTDe1PeU
RqYqQqS8NJs6KCA9oG6BwrSwm0h2UukHaC1WmGoiCY7SbV7XrXCxiq5rL0J1SqicwK+JYqdAA7RJ
mc31Njx5l4yvYoAo3qEBjz7Ioxq+6bnQannrgkSxTGE2+MWsAWQ4zRA18gjBe2QlkccQRTFPyN2z
oEvG66nugp3GQf4qHA+f7RDoUxSnKChq408IhVTdhXwSc6b17MUpVbIWKAFm6GeLbXvTc2g/oqpL
4qzpx5LnIyNHVkq1C/TSTsUcJIM4cBF4n3ezoP5xovW05rxr5gKxLvm8OV1CVRu2xAZ7rDefAxIn
ftc2yAVuBkTe7V4jXc0cXBf3ZWQ68pVMlm85ip3aHKZg1d1uS6n8AH5HWu22IJjpKfZCpNeyd+sz
rCfVG3ges8zt0JnqMCDdqtFPWgZabKK5meZ2YfeNfk+MjCthuQOtxO57ymoRPcRSbLt+NTbO0f07
ekh6+szCdLPLykDchuOWokKEc4yBl0m5WgBtgovCRUKSXFVaIx+Lefg4VH3wQY+zwkk06fgxWWLl
7rfQ9uPDQtf2q1mMZ5gr7lSQrYrheLKWj1Dc7Td2Fxo1P1RW9zCAX6rPql798LmkUTfnvMSYGU+T
ICiSEjViZitwGvPBBM5mfh3GFDE/mcbcb8tYHRa9sdOcTFUNubZN+Nx2qIgJFJyaz0jtmigzgtXw
VMftPG1pWv8IlVoeAZrzlyoOl26ntkldWfjgIlWaorXBtowCcqrA/ylqT+ddGU/qqNCvy5TfWL0n
xvnyWs/Wy7tqJPJlmMN7WGaLrGMY4WVqUrsYVvQ8XyoQ+XYR95W+tj1fIBXW8AnCcnLFrIvsU7Wb
vJD1nav5FhzIrMkNS8blU7nw4NYEsZgKHjUdgAQMJsXHbUR1saMD5+NtaZn66mujdEaQzy67MaQu
uY5oGx/XVDfgVLF5APOCRqrf9eEQfFw1FRmghDg3SdgcHG+Hd7LNt34md8L1sL4IkmhDZtHEQWFi
yuVBloOts1lu6WO6NNtrF3byRBc532mFejBLfUvr2wQn+foVJrTrvNtWnISHycz90dOt/LU3bu12
wxIbnDnK9/PelJT090DmUJrPDEkiTEjld1TSzZO2E/i21RYdh2Sen0aEzCu28jK6Jn6q9APA/PaH
TNp0yHu1TgUbfHviYYksR4/j3ZRKqDtCEhjBrE8F/zyAvSUyBpnAbTf4rbub+nqSuzJc4nsKc9Xp
WMoJxWm7kvAb9vc7ZEPiNfgwDr5xKGvT/sY0vj+GzInPFqzMFllWOi+7lnYjVhWOxjrTtkqvIoip
imyt4y7IfTrM7FrqUKbFEJv3g6GpnmjV3elZ8ELr7VRv65DVYU8+wJVxu+mJn90t44l/3nBiDLtG
Lhg0HyGHsBtoF0dXvfOenYx08bOycC/DQ1etzmGwQ3/FUxP8VHFtNgKC/8CMReyxqy/KZZgfIhEj
mlY0sI9KJSWMh1WbXnfN8gPUz2h7tZhy/2HYDE1fQHk602pdcx9ADvawyHUl2Uowg2ji6ZpsfheK
hla7tlX+tmT10Zftw9pasQCiYPEVUgAQzyCJR0yYB5iK+r7KhB7ndbNPFWVO55g7gu8GbagdrkSb
QF0+sWL7EGzG0cw1gr2CQa+/zMxxcSQtTqZ85qEf9vWKcSjdwCZBrmy5tW4ekYTpLji4EKhHvozL
pk4ECtPuerVozeZiZKy/CTRJ8PAXRZ51SWZ7l4YijfcMXNDhCWTpzubtsrbueaq66g2thqkrcBDP
AGO6ssdVNszwQPPQhfVN4PH8GffRQ9i1XbPvhg22v8KNa3gMwSNlmUyhXZ4tFRX3dcK6MJ8R3m9J
J5dXVTVtfIh1DxoaolANrW0oFNKiLquu30O9yH4RyqPXC+87RJsJahs67wTF+QebN+zl3ikWHfvY
zPqqWrHHrzCR0j/FOqXhdT9WDRa16KpiNsLUWYtjTWVI6Pv0tHLHugzdHoc0l7ROfUreTWkLnBxw
QglXuJDthW6FLcaxTZt9zI2t7rqyk6h92Bz1Ozep+esEUS6S05mh2zirxCU5HarkCZJotcyHIAqr
G8KBazyjFEjXK+74Sp9ZCfvi77ECV/9uSfTkTiEoOewwzGUzPiRt2/MfW2m0OkDmT77NE5xsrylq
9g07V4/hPa0AExRqrKrgoWQbhEIyqtCOwE63yYijlGLIt3Bri6LaK5gsfISnUQw9mImFdxwYJ2uz
AFFHPLDQkBMxdTwXSzy0PHMED+O6xogMP9QsHfRetHiCH5dWW7bzpV9FMcew6Mj1MrXms5tWRDc0
ugZ/T4EKvqIfMqyZTDQpc0ioT7KA7On81PIKBnedNBF4OwuK6gyHiPoUudqOeycD4Aducj1S3sjS
/k7D/Y0Vconj6skbEvQ5hizJkvfj5qeH2NXDrjUOxSMKkVbvZVLR9A1YUrjsTNyEA3pXSLczC1Sq
/wCO69xDNxIvuGoSEjGdlZ1T817GQDM/D7RUgmYAMTDigU3Gg/uhCxBoW6sSKOkEJq3WLBatnW80
Ui3ls2hmTL6WPE1VlhKhx2yCfdSr0vgaeVIdLlnbbngfENcfXwF9R3CsR0d0yst6xAfUmngbjwv+
QFN0nmB0r0ZGHb2SDnYwx6YPbfghXdpF7qISazxja9w9kIZM+lsyBpB+6pu6rIt6JSoGr4Bh8MMW
rTBe/GrDLUi/8bnrAT/Mg6t34P8GKKJaPYk87ixJM4+EfL2MC3c+ITxxpetKdv3RwlbzaNIxuQdi
Ji7syZxPCY+0px1px/6YTMQXjdFdthn1uz/Gf/xBZsf++T/x/TfofI1Vqaazb//83LX495/vr/nv
3/njK/58+NHdvbY/7Pkv/eE1uO7vf7d4nV7/8M3OTNW0Prof4/rhh3XN9Nv1yx/d+2/+b3/4px+/
XeV57X/88tO3zpnp/WqIiOan33909f2Xn+g7b/8//v76v//w/Q388tOH//dfDqXrP77kx6udfvkp
DH9OGPxLY2hGpikgczSvlx+//4TRmEYwfCUwRgDl/ac/mW6c1C8/BYz8nMTghaQpZywk6TvP1XaI
g+8/oz/zJI1CwgXS9CTCZPNfb+7hLw2mv3weeBi/f/8n49qHrjKT/eWn3/pNf+tDJQy3BOA0oikX
hMWcnTGCWLJNaCQDtDCxVsFdvOilA4pvMKcwexLFe74GAPNF2yIOizmFrpxkqJbQaBIo9byJtmHH
cTRth2DufJ/JDeJNV9SzYMkhqVxDcwluMkOmY5vuB9EjYCXDAjQlBW4VF5aTqM/CUbEHM8aBAQKW
muYda1I2Q8Y5fofZe8pzlOL8g7RbrQuoUYVjbpvURkW1gLojkNQ6HOX9Z+ui7lsZVPFXmFF333/7
YP+ttX3f/zBP0/jjx3T72v8fWL3sneTxP6/ej69T9e3V/CnHbvr7Rf/by/6ygin7WYSoB9OUJELE
8GT76wp+/4kAyp2yMIzi6H1y+vcFLOjPKYlBFo6xrCnl7+Pav6/f335EWILfB/OJJ/jRv7F8f2v3
/m35xoyGqWAxlB9pBBiDnPNkpz5g5eIBkKREZaN7rMSjnF7hKI9TscAJsJJD7J9IlNXp8X7f9h/S
6p7xEngCK0Ku4dTW71EEZAFmUZLx2Qwfef8xXF/U8kK2OzU8uGko6kMKDk7tD5HM1+QRSyyJ70p/
E8sPIX369xfZ/yKA3lbfxs52b9P/hTX4Phv3P6/BD8ur+Q4u4F+i8XvIZe8v+Mvq44iEWHnImsMk
pVhKWM5/iZ8s+TmJULYkEbrrqNrfqRh/jZ/0Z4gKArZA/MQrQnz13+svYD/jtxGOEZZh00ffBcr+
jQUI/Ao0ib+tQEjhxRH2B6TbCWWEAuf8I42im9EumdL4adIqtFmVogNLSplewTBr/MgYkEqbRs2d
ipLu0WxrcrvQ0H8lZkL+XktexKi1itJxezdOs//CvFyeVkbYc9jxfu8Wu16FTVN/3JDvIhJvL3Qp
FSyxbfkoG7ddC/Csd2oN0Jzkc7nuI8jd7UytIRSJFuR7h7q54ZVKTu0kZ/JuEsbLfY0mOyl6Fsrd
oKb5s06GVWS1Un1cVCYOfw1b6h18WDYW5U3E7T0DLnxdDyFKU6iktCdIgaZNNg7RFGfQ+t+SfYsd
2uQEFrhjJhacHysC8ZEI0ussDXm3ZuEk+seWm0iBjuDcRxtRnAaDWMVju+j4gFuxty2MWvKhk/RB
gPmST4IuBfDo/go8gyDMtJnomA3EV5mp3/ma9IShf3OQvLoTkSLXtaBFS3r/sMSfU+4e3vGbtQ6Q
ag7D28B/DVWwPJbLcppt8nXU6w3qkZ1sr7euOi3z9BK3GFMGXr9bfJwRMj4RJb8HMp1Pw7h87jvZ
Xrl+ZvejQGceZ2Y2chsXAIK+Mkgw3WBi54RHdZ8o8YRivd+J2e3VsKw7dKTLrzUIeKA7Jt9CVo85
5I39K2mn7+gM67yHEe8XH9ovFcypFhac2rEEMlTK5gNwr/oAQYbuuyHRU2TGN7HRl4SKJ2Ckx3Wm
O4AUe4tiAa0KfAUOO5C1igONxHCtzjfZjXv4svRHNFnYbgzEh6hvn8eWDmhELa8hX9cyqyQGGVY8
UwcdmVFvh7kVnF1zV+vMd9UzZvEBonOYB6MZvxC2k8tI3tCtyAcWZCKCh2QeKI+iMmqAUQ66O6DX
UKDGAjA81R8XoFOwL49yDf/AZv48NwAtvweVexrLuCjNlyGcXJhPsxWZbVeVdWuCWgkclwSggRhV
IdUYb5ixGmWShQGnBve8omeXBuhqeTg8zzd0qO0rkFHzYOcy2iXclVehYqjt0QBfUft6U2EGzBQV
3EE+BqggUcj22Vraquj7HolKEj84t0VXKHXNEWN68A0C4yjnY28fkyZo3mpfo86uG1RomRxiMGS6
pPnazQHJHHQLvjWza/neBu0MtM6kxbKwcteqKrkyq0ennnj3gJ64+rJwzisUZJo+o5M63NEyKm9C
tM37rGkjhXK4erLwXLyjq1NofAD7Bp4Podn4GKfU0iykCXBIO69pvraQb8NB3j4DEJb3IDDhIfPA
gvVu5/qlbENAXcHMc0ri5aVcHb02RoZ3zBh9mzZEv8FkyKFpAbJNFicwAtUNsIUdEB75PJmtPNmW
gu9aMZQ9UdVl8yTLl0Y2n2rg1hMBBZ5HX+IE6p0LTYQ59qzicod9LT4phOoHznv+0i8OASQpv9KK
vTtxK9z3GmUN3O2zbovng6jKMG+bWXxb5qHAKkfri00YmOrTpsy4V8E1JzNxr42e2mtB3fS1A0HK
Zx5ZyjfDAiMKINHoltMq5GGG8nkoMAcaHyoU+3ewUtXJ/2fvTJojt7Il/Vfaeg8ZxgtgCyAiOCSH
ZEQwhw2MzExinmf8+veByvdEglkMo3rVbS2zklVJJd24uNM5ftz90MyrUI5dYlbuqFMZ32WycZ3a
cXed9XkdOgLqzO1YK63b1jUdG5PJ3gbSVGNFbsSXi3+95VRawP60m/S6zodwO+TP+N2Qyg6cFC+W
AhgpPfbfioH4YE6MaTdauvmlDIINsfS17rdndRfsygwXij49o3iX4zXAzqFuQbdOTHrO+2KAIS2e
JLuo8PqVZY9Oj6J3GpzethhHSqRyA0VxOfG3JnOB2DRf1lml3DbQFOiwyCdgDv0o7ttxWCgyUXk3
N5QH/eahp5iyRZRjHqVu8rcjjEWvldvWKwIcMGO98Tc+jJX7QE6KB0lL50NAv4jN6PfZlVYl8b0E
7HU+Jbm007UouBjiIrxIVFu6ltJ6+ixFVvktmgQFi5BXj4t6svzzRM9U3oZW3LW1lH/KgPLuW6XI
H0NFzPto1HxPFmPj5ZQEtlZm+be2JaeeyGkg3ijT/OPjsdZ/DKReZa//14X9GmzO/xxyHYDXXgVc
y//9d7j/lwlzh1yVUMaCELOICv4OuCT5L9JXQpzlD0u2VbH4iv4OuRTlL0WzDf62QY6gK0vnrN8R
v/gLqrAmZP4gVNMM/FY+EHCpz0KSfwIu0g1TN/j3k14I2ebfxw98qV8r5XnCOPnJjBJd7PIhlT6B
ounTVQctp3Fr067nh9Ispmst50H9FDZjnC71kvCa3Dp7MkN1TBzOlX8bZKN/H6ua/D0ckvJICh3K
GxXgCpzUqHjBcDhV840g6X0Ax4JyKA2SmBxZDQM6hCsVOUdi9N1N2UpL7dYOW9MNgceoR+h6caul
et2dqVUt09lTqrRvytDo048chyXli4IEN9zVTW8jFY8jMG9hJdG5TYcW2RtiRVQQlsrCDlyJ8tVR
k9SE2rEiWVt9SobKg9SVjJvebEVFS8iiVKD9QGfEB5u6WHcuJqUvd/BhCmU7ilyJ7xq9rHW3DaAC
+p2ki09yEGRXQUnjZ6yLi1b3kn6yhENoWT9K8ThX0BLbuHOCpEhuCkPXdgOV8ui2V/Q4DNzJh2sK
JgZ5e94OdKKdbuqu4dU2yNRqt63m3vbmjmfPmSoKFp+mqMzBECqzO6SKAWHEVnPL3s7VJDe5oxbw
on4SXsH/UyRRHo1mNK6jfIw6Y9uEC4Qwa2rQfTY1TflpB5Hfu7I+5E96mweXPUbrjRPX+rCp4J3B
edQBMrYlrajAGyB86b4PvUKYRpNgBafLETSCVLG2UwHugkIxrvcW15exgwlLDFQTgVLCjhKfkEa1
5/Dc9o1Z3k1xXH1q5yzsnaAvkR5XciKlLlyi4KmD9LWQGVp2QT2lfu0KQ+oJPGM7bhzw/Opn01sN
zik20Z8Dx4gKkgnw2Dmz3NADuqka+xinNezXYookx4qzaXbmGLqKF0Ca+NqkGHLBOIn1B/KlSwqJ
ebnjRBLmUb6BAtAXTKxJ9ISaBXc2uLxhplQlJPmLapFPXiZp34Qupeh0dFRtMI9C64bEHSZKBI7f
miEF5zrIfopKNDSPnFWq7I3tQ2ylehikm1aU4nqOqujXHFmx6S60js9qlEXapmjm4jG1guFy6Uqf
bHxbCjNPy4y22UxVmn8dDbV9jINEn90izMxfah/B95pmO34M7Di85THJIipjQwyPLdFgpOM6Kqn0
kRYTnVp7aqOQaHR40UkogvMei3o1dcDc48shijDFV6gxS27Im3SjUjLrPBs19OTFGvL2eFb7bRpg
bUYdLgxbp6PQPjhlNGluqbVwGlooE71TtSL9DtU5+Sa1LZwgCqxqC8lQxyxl0jIdJMxqvVguYP9N
Zmb6ZxY+MNkG0zuKjhbRkeTNMKRoBimpYq/FS3VbzGX7WM+WXW1MvY+V7Wz79c4e+9BwmYNp7KyB
PgTuZMvUlmBwhSBrbSsdIbkjXRj6yP+VyqZdbSctDupP8yzrNJhXtLZ07HzMPs+dFF7paQl+Fs9p
/GsM9eQYpjRNckr2Pag6FJ47iu525zTlJHaUMfrUhcSVPkA4rb6zY0Z5I6NvKs5ybhSbKfvlhdlk
tP/RxkAcVTuuILIV1ihc3ciF6mRKLl3qvW/8GiL0oY4S9OJTgUCicvQUga4TNWEebEp4WcjrZhMi
QGH2fceFWuu73A4hNhiUMnc4WNrSmSg087cz1Icgu/83X3hlEfn+5xf++tfwv9yH9NdPaBqvsJXn
f+73U2+qfyFM0DUFME6QgvNm//3UK4b11/JkA8+RU8Ai+eehlxTrL42nXLNVW9HAPZZCwv9g0+pf
Jl3sTNvUZFUFWLY/8tQvQvR/HnprwRxNoGl6ElsGVPg3yIpltoEelP5dVj4OsSfkL2FxwhfgtYzn
9xDMk1+8xBRrnxtQECgv+ujf0VdnE5dfW2gxuv2gBAfq3icEoM92ZOv5qKQ+mk6MZCrqMt8XwnsY
1IMNkCndDZND3nPNbYABnaU4Jhw5/SzfqeaJIf80PQoIQOj47GjES69HlBcWtV7o0l33VHwvjvqe
e+XkIKz3m2WydbHgcDII3VqRY8AQseg07t+VseX0ZgBHuOaGiLczOdCLPfyHasUf5mOpGvCgsHiK
qZy8no+vGFoga8K/a+XclfRjmX4VZemoduOI6GNNd5/3hi1TnuG/mYoNyPh6MLMei7Ko2mgf0gBE
1DdafcqUbL3BDSJioQmooJbGn9ZGhAOQYT6GU7AvffmTpV7LgeFJ3akO08vvfLnt1qMsH/XFttMr
1eqnYA72fr/xJUdoX/wbse0tntSPmT5bYKBUhCA3qBBLZZpbLVvlxVBKE3S+ZQfhvin72k2SbWWo
ifv+Hnj+Kuv5APUD7FpUHigyvx5kBDTJ4zIL9/VPK/Gm0Z3KbZ2fj4/FufoYVk5YuBSW1S8wxYnP
B3v7/vjr7f48R4vqBpecYahrawu11KBQqkWIb9px0qt9OBRnhZL8GMD63h9JWbbzm5m+GGp1YTRA
l6YyVOEeev4cOuadvM1uqq36abzKPiT0/L1yL4ZarVxT94aZRQyliP68Dmc3aE95ea4PLx/OlKkU
qQDmKkdqtW6y6JTOTmtmQ0MtazIujSikB2DmIjk6C/NTd9/bw7Wsj0XExAVoamvxbdMYtGMiYdiD
R24Sm8u19WzNe3+J/jQI55aukbyG3LG8ky83fBfOaDNr7ogiTJ4k9Ww24mM0DCe2/OsSw7I45vLc
2hYfjpx87R4UW7msQtUJ91VrxAdYO4kbmr70MSf738NQBSYiwPHtzWMoj1OtlZYR7q0sQg5SQcEx
IcR//IvBglpCC8oywlx9scZO474XAbfqUG866iIpCWUY794f5Q9fTAd1kG26Sy0F7tVDkVWQzwxj
gBkHL75PFLfWpenETJ7tm18fT3zwXgyymkpbZeVoWwziXd0ctDMVtu+X/kbzdDc4e7y7nd3Jk73C
Ky/0S5gqxV69nJzP/2KeRFqybAuAkbUDalKLIgylJtprAeLCNimugw8213veFuA5/4yxOrdhk0a2
j/fiHhrlmTWh7zzVUu6Pq/ViBO31KZriSWrDtoz2A82DNqHReeCu8Ymj+udBqBQLWxPcdKsbDvlZ
MVhZF+3zpD5D7zmH+dm/WYx/Rlg9tLhIFtk4AdnnXHANrK0wP+EM8Rwivtly6j9DrGMSs7PjIRqj
fb1Vd+OWPM6LnEPmWl70yy95IaLj7Q9zN3jXuGQ+DiC9d1Sprv/FPDXVlC1CIx0k8PVyLYJCmlzO
0b5LOhprUL1EZvZ/NMTzy/gikAgieGNhNEV7+8ayol2Tn+qa+2wY/+ZL6pqssBe4vtdOzXpVmrFP
O82995h6qInOym2zK66SK+PaP5ibH98uzkyPdRR36VWyVc+Kbb0LN5Pz819M9MXPWO3KMIubIEqU
aG+JfQ4NXUTGiX2/IK+rKIJr6sUQq22JD+Q85An0v8mFdX0x/QIBq4Q7t06wMV3hIP/YpJtyl3Ye
3V0yyyluKBCfuCz/ePoWlggxwBK5reY5t7EUjYMR7QNR7QYE3g/gqadMHpd/yZs1xWXRFEBeAMPL
j3ixa6hbhsTxItpDh/a12E2ly6nTXOzT/s32fDHQKjAD97CHoueTLmpi9NC0lTk1xB83qKqS6+j8
RyWCeT0ZXIXTWeNl3F89ZhfpVrlUvgSjg7P4pvJmF0KUl7upa226y8BDrO50zufhDJLy5dm/eGMI
6GFN2Irg16wmC/uNmGDO4r1eNNdanF2Pyim71mfjnNcrZ2kqBQSIchQIiHJeT1YUXTTHZtLsg7w3
f2FO1SP3H9vaKTStGVyDxhLf+sqYn8pxSL9Os9E+NImWHkvQtCtUEOpdhGPCRa1NQeAgnAS7L+Le
/2GNVcXtOGMs6GRxW111fiw/jYEy/ehFBlYqyjS8GmQDYvU0K2hlaot7wQnrXsqclCr6Ia3UAipq
KuWfRW7IV6rw+d8gjZrtNhn2eU6SllYCEDyhEUGCBQ6NqCy/9mvYoU6Lgfjd0nX9ymokoTjzaI1w
iVsD/qWV1mbrqEPvY+tQI2L30CVVqWN3o+E7LcLJzFENpfgKYxfzcZXzJSNnl6YY6WFzqtnym/ic
4gxQkGXKHB9VyKsjmuV6mUf0od7DCrmG7FvoxhP4L8W4PW/BR98QBRmigRYRmSFv8dqYcY4oTw9j
IDOY7Jh4EUj1rxM36xKXvNpTqkLyrrGviMxRF6xuA7nU1SBDpXewUo31mdq0/CZoRfqzmPy2cSlR
y3cSrqdUzUetVuAsGOZFjQX+E/52AR4CFSEVNHEEYLk0pfWxC/omRiSqm/d+65NpQnMrfvqWmt2C
JZdPbSfkn2ozd9+nTB1seDK9FjktzmgjKj6rrDby3GHBgAlTcicqG7sVBfnl5DQKqp/AUGmWlNjj
Ed2pFrpmXKFiN0ItTzeSn6s5ir8yvwpqmvzCDlDATannZqHTEaDJJy6452Ts9ccD+RNkTgb8vQXR
e30gTalqwrbqo4NkldOVTBMnR1a62kUzWRRIntL2uzAb6cLyC9mFCKDdBXnwA03IsAltUZwI5597
x6x/jg2li8TEMCEorH8OdbCuqorkkMgou6pMCbzR960zaaK0VrQ0gIPbmrgKjMN9XZam001acdTk
GDHhqHfNpkH1c10b/njhN6XszriU7+0yCLe2leTAcIO59/2UjpJTcaX5arfF4VnZppMxXXAjFV4z
dPNVn5q2Fw4LqSZutc37+/W5X93rOZpioftakNag/K69+YZWxgChVeQDdrnLJUAn4afe6qEAlYWi
XkaFpH/Lyn4+15QafVSRtvpnjGGwLq/lNr8JSHYPuTXVD52Yp9s5ycN73hXl0EyllsFvUcTk0rux
vG2RFmnuREig9W7ZF8qBhsXVZ7p5EMeZWZcgCK4h6M6VT+2iswPrl6KZ41fczGsTPX4e/eqLMChd
YYUd0j2pqtIbSSQ9SiAZjafDGQh+lX5hf5GS2L4Nmw7NiRz3FFKo0yVfKfxUP6ZRwqVaKUv5vgLB
3A8Svltq0nW60wuKKH4Kc+QUgPgGg2VD2yagjWLxpfESXF0Kkymiyu8H+9A1dmB7cJ+L5ooCV0nZ
LO16dPTJFHlV2JSxg94SK4quaix9hyIwwahk8rv795f9TWCk2gLyqqESmOBG+cYLb8IXXtb65KAj
RDjnoTBQxUTBiTd85VhOEqdSslcJJUDo+PM6+5EDBfJclOUHHw8Wp4KF88mPpd4rA5lmULjdZDi4
TIHY+eqisZ3b8WbI/NyNmsmPnHAwbhvO4PbDc4cvaerMHPYkmfTrS6bAfN/ItCE/5INlbeu2MDYY
dp8yXnwbSVGv0HXBTQaowbOzBMgvwkL0NkooKKUf0qxuLkMh+9eWFIgza0mXyynZt0WVfVICU9/A
JmDdJaqZmCpnbqePyWbq2tGp6GnnjqlaOQPCdQSskubNWXIHPy12umHMzoTwjbOuycOzXurLS1RV
+BvECQJ5WMwb3nh8Z3ztlDf4Eny9ujSWufFiKwDIwBz2KrgPrMCoTMS6h6EKcPwQJu4hugy0mxjh
iUt4uWPXQ/HxANPYRVQTVndwO3d6jxC2OCysgEvbj8XGLBcNTKwBJ6e56WZ9mhzQF9tuiXTk/IOb
hZkacNBNlRZJoP+reFggVvUn0ZYHQkJ0kAKJrBxG3YmC0HOXqPUsKSwskYlQACtXUVBZRnJT2m11
KKEuuEMbYjeazO28SSoR7tQsarc478t3QeYvTFjlqtZixYUSIZ2paTpdZIjFnHJMlIsUq42lw6/5
FEl27CYz/iA58WvI602d26LL5XYs89F7/zu9CePIadnooGuKyc5a9zOTpCyX6B9XHeyxm11K4rpD
Ch+4RmPs2xK7ITyOTny0NxWG5yGtv4e1zLWBf6j5EPyMuTrQJUBz1EihKN7O2mZQRr6R1JmLJQSJ
JgrLE2nlnyYLEcgkKpA1ALDVarUY16ABnOsDNjyKY/mt5TvNPKcbvc5LDxFZty8s9WMOzlymzNek
ZKhQ9mK22iojkjGekBtFqw9xA0Ngwv/M1af/llLBK/uzNOft0SaRJfGzGY8odu1Mq3SB3mLUoBwC
mrl75hg+tu3yHg3JKWfnt19Rs6jY8iZS5UKqtHoUu6CBYhEa2iHIOVoo2f0Nb/28m6RMuEKYSCUk
LTixaZTlwL4+aWxRgAnqzopCirv8qhfXMibknSyGQjrE+K5scJ07b/osxjGh8UQ7XLRYKyhhd6jV
attCRYROady1vo7CKAlPxF5vHmG0VAscDYEfPAhO8+ufAoMbVokYpQMefAl2X+YTrKPixMFc9uJq
vtT52DOQchFwrQtHqSZnTRvGwbE2K3sj1KJD1R9EnlZY2QYpQLB7/yJ4G8MT6zwX48nrNDQSq2W1
Jt2SZKM1D00kvhfIUAO/hrash59Hf28MCUSh3MmHzonyBCG5oW7xYDhxQN9O2gDtt0wdPhKAzDqo
BRAi5dSEedBy23Bz6EQXiBvgR+Gnt4sLUz7xSvwxwBNI08n4oB+oa6Apy3m+eC2tAxa6k+KFs6p+
y2Ex3DbqHPcY0Fj5nQ7nCHcmbVycZNUC+q4fpfrPlnf/FJD5tobHItgknwtbkZtifVf0jZ+WI3Zc
hwRTmW1TVc2mIt6CSljZ0lVXm/oNQJh0mSFivmqWHmNlk9lf3t8Kb/c39VLebNNAaAgBc3XUsiod
e9Mo7QMaCht5iiS5c6o8vT/Is8Xv6w1OMZtgFfiNCvCb/rlTLddp5OvZEafKfnKGPmN3W3F7htZY
wYUEn7NzWuYosMX1DlV/Upnw8bMmL6ilRjhp1JnVP8olOiBXD8Mx8CwdkYlbRiq1LhLoGzktjC05
e/KVfhE0SjS6Eow7VAxoxoHwrVtSxPxLGdbwwamN4JqHv2mDKc+Y3MakRjfqnNey16ZTRxouRf25
2sXoDNPEl+5J5OmCHEeN/S1T6n5wRvri5XjgoZTwpKSS7vR6Vo8FhohgTDZaaqcJ/ZxfhnkKXk1y
jDdPE0fa5JSJbd9MahWPLjeBJFz8xO9SuZJ/vv/J/7DbTQyv2NIaW56PvsLNQq2Hpgfh8UiTvW5b
2XLp2tgOw4rjPnARTmZ47KTFmRnHF/Tu6LcBVobHym9PlfXe7jALEIgdTp3S0gB5X9+gRVVmJv0N
4qNspsElvO/SgcVRn7rS3lTEKRuS/2MrAVmH9Vi99zLcegXjo/g4BGZM42DZugxMgQReQXpi6H5y
hoC92UTQ4e4U1PEOG63x3v/ob680iycPCBtqksKvWD7Fi3er8FOhz4WIjjK2jFcUs8fjMNbydVbY
B23CguIEFvOH8cDMbVhQPJdkiqvAt1QtNSnmMTpmiSJ5UkgLvlld3kODHn9GEJ6qxr0lWBANyBbp
GBf2QuNa3RYADdLYRKzlWGTt2dS0vds1erAxNCEgfFYVUOnA4bMLyMICS4fCtzRP8nu4/VaBNs2M
8v0wtnj5BUEI/RIHkfeX4G3AufxCXhPyObLH9SfJ0aR04HP0qVRYAqPG9H5ieJeAUz9rk5m2W30H
fzo6Ccv/YZ9TZUWyvaTsMOfWG7AyKgx1rPgIcBae4cXhb8E3TxX8//B0o/+2wMHJQ4j+1tUpdGwj
hoQCMoEJmCbkVtlSJZ22BoDFLkDYBbPZhAebiPrTZHTJBR25TA/6uuYNMDdO7PhlwV9f7GRdJuQN
4H84N+uGTpUyVsg18uQIT/NmTKYntIwH4QfffDO+bor+8f3VfRv4Eo0iLEakCaT9pnhPY7vJjIoi
OQ6zUV4KKTDuJGv+CpCqnJjY25QW+iMJtIUMGWxg7ebdBr6RZY2aH43Z/o6DS3trD/Cl40Gf3Fpp
ho3ia8N51ioNXRgjcSLq/MM8yVtAJFC22oa1biGCx0kRJVQ6j3BjZcR+AJGlLKAIZ9j9vP9Jteee
ka/X0JZVpLDQSJZK+7q1jSjVIl5Yx8eSI1qeyX2keTKOY45WxE22KXUpKTHD1YbvmDhr8s6XAEZx
qYuLh7xI4+7S9NM02w1Rr2ZeSRe4xFHLwtgrVhXcToo0B7hRzepWE0VKqSIa6gMSxmKDVCvUNpKe
p9cCXzLLU2shPyj9oD/FKYhJr5S1fkErw/BhTHz4zJFsklmbGeESjZA7FAPoqBTFC2or+mYX3dTt
zAHu30Bu/mhhnkQxpIv027Gb9Mc8SGyMKDmgG+SoNSqE1Bw+aWVu4yPS5NMdniPd5PQADXd2HmsH
VF+Ufmx8rvF+liccUA3NQ1vb+RcYiGJ8YjA1rDJ1ZB44P5YtxlJDau6bwqiuTKMzrC1uO/DGx071
tStR5bglGwAhZ1PJMuBWxBI7ISHeudl16kUA3noocAt+Ig1PBqoJnWw6BBf911npqDnNuJFuuqKT
cctKzBF32rzgr8hQZmCrywu1QO7mENdXBRdcNyjwkHXlaSCgmdspJMwtBnNnYxUvWAWKFLGSTPMN
SlLpW4X1R+vmutLTKtesNNuh0DRZ3lDEKvUeQ6sMj3ob+k0iRl32AMKSjcj98sts+ELdTD1prouc
xhe3UlVQtSkbbEyd3JbxB7fsMsnxcwiF70HQR2Dg93X+hZsa16NOHVPTsXpFajfo/JZe6LjbXPp5
YD9GwMqPfq9nV4hQofFbdl2IjSEtNufykM06ol/VxxtVN6LzyO4kaKaZHh15I7Df6VMLR2bb7LVr
m+ASc1CEMb7Hxsi/pXMXb9sCzFweR5y1OYYXQS1FB1zwcJAxohGJA6ZSyKn9efLUYbzm8GEhhhy3
1hyTegQ60QIHMHfO6ujOpqS3V2W6JHv4XgQX4ZxnV1Cdpod4Ro3kqvOYWTSR6GbZaSRTi52gm5Rt
o+TZL8vI/BhWvxwcatu3WUYrCD+3HLxvXeKb38rOqm4lnJl+dfhnf6p12hchQNKLy1GuVNuT0AQ+
Vm0TfKFkKQnPKnP5dobUXDhNEx31QU92SloVqVdrUPlcsr/s3iz07rISE06xqGg7R1eH0AIhwUza
rRAC3BcTmAKfiA7bLgbIuCoHai4uJnuisjQS13yJm7K6KxJV/l41NfbWmLDVd1Vdmw3WrwTpzkzj
vCu7jerWja053JY6Rj+LDc+mntrkOKl6f11ikiUtTklteRMp6CMcA2oZI4gh+p7jDXcTzHnwmEcC
eagpCS29SJNoWWj7ps8t8dWnGl4T8kgKUIg0j9+pooIczBaOI/ih4mdZIya2AdSUovJ8KemFE4zF
9LOy7PayH2OV7pI05bSmKnSTJgk8RBXyp2SQxc+wtug7HBad9kXW5uGG5WDnBUB/xmaU0Ms4yOm0
+4i/13g2bUstF8fo7jDj409eN8zK4DatPf/Ezle56fDK/BmodiHh/1uWexvPu4OMc8mjaYzIris8
LVxM7NLdFJjBJtC1HKC4Kuen3kDKm0nXfWyf23I2nSW63/wUVE88PUuoRcIG+BJgrlvhzr+Ybmmt
pdEQicwG/rhfXWQJZgCkd1FN2dFSpsIZg15rke5M8hOWff4t0dqwD3xpukf5PV1g/Y6oVhp8xFUj
KCFgVlhNv2JM3/l8VafjB4tj864s1FFyse3DQnT0U2RLQVFVMh7MBhp8fWbvccdFKj4xRh9/zhGy
fZJRhCoea5dbTmS1+pdaMfzpBIj0loNHwgFIS0QOoZQEaBWr6nqCt1an1EdVLX2niyfxeWj1h8zW
6muMoOVNURe5q1WYWcba0Hp1luGFmpnphveQdRBm6+If73/yG7+/EumUnvHXMS9EC+jMAT1KyGmL
XQl7e9d3sboZ9Nk6n5B13WW1Js5pUNCfCErehgULbKHZyB8WR7l1R+KYq3acbKM+9nO0uMIXthuh
6KObrTBOoDNvo9mXQ72JtGy1kCEOmvUReXmw0aLB8Ox5/i3C+QCQaWObAW1fBfoCWV9+xYuEaZT1
cMplIz/6Uvkw9HZ3Q//BytUk6WN9OxZg9tllSVvKXbBl19WQEm52F0SiONYt5g2Y6+s4QOrpiSz0
D1+NMGqJyomogD9XSXfkxwij+wDH4JF7FhN0HnChnOLSv81xbEMmCsYCiklBL3791dq4lZQqmaqj
L7DbCBpDdQvaNnrcSj7eA5LtdUM/nXWBcSrhfIY7V7EiliuAYlAAxKL5fT10PQotCaa0wwFg7GPX
J6I8C3WkXBj2GwMWqCYif1RqKbYQ00S0Vg7xNLiSlpVumjfNTePLyZWqx8jzBgMsV07M+YEwDrWf
2Zj4dOI8j3mmgqnIDge19sYmAjE9PkgHYwbz1WMatPnkqiqpVaOYnAOqSvScD1GfSVzdTZq46kiZ
Brs4JfjcCXTxHzwbQkbgDAsGmIJrjG/x+iNMsuRTOO+r+4Tnwi06PXLLFi7I+4H5cyb38lszAptV
10DNKG5Rwng9zFy0Rjupfn9fON89WjA4s1O4pls6T+Emd0/yOtaXy3q41d4Vooz8UTAcJieO6hKv
uXixb7jQGSveXMhOtH1/hmv4YhmR2gJcbMG5ZFu9niDRABQfHLruRWnftPhtu1oZP6ZJ90tqihPo
7/pkrsdSX4/lx3baqLrU3/fZJ934EcWH9+fyTA9Yr9bLyaywGFUZgBLxQLi/tB0U4E7rdZveO3/U
3dSxHMW9C90d74unblGGe7JzQqWxxgVI4WSqTojhlu8pv6FNoQcpRI5J6DGpcllx/aSYwPomy8LB
M1GbCwUHUBDkPG7lTVLgag6jbMJV3RjlVN+QOBg3qdzM+YlMVlldVs+/i/udgJiaKa5ea1ikjkJf
Kqrp6GfR+LVT2g7lMfmsKYXzeVfpPgp1zb8zi0ijoGS3522h+thCN8PNlJdi29l1fYNh8OdBabCZ
nurWmyoM8CM9Se7eX8PVHnn+qXjdLcUuBdmEsj5wJJmEdmI82jNexN1UQXQZyS/fH2W16znKUOZ/
2ygovESrndjovYb9S2ceJwLuz1EmyW5SNpjMgr2d+WIo/75H/r/Q9X8Dbb/49Iu/4yv/xcNDPj+s
NK7P/8jfGlddXjzqNGRiNK6l8rNI0n77h9l/4UtnLDAyqKoAFvkfMwucLogeYA/iH0Y9lAdwITv8
t8hVUf6CGoCHL2AK7/9ibvcBP4vVdmT/CRRRiBLgfMnUBlfPDA4DatBKabx0wUuQkdtVgbdLPp6q
Bq42JONwZyDyXSS1uEeudTf+gKX+aGAp3ZkkeXGV1/d4aNX3WNMXX5LKSrYvVuH27zvxpbHk23mR
DvDBF2kxNSd7dVPCmsS1hkYAjl0PzbYOKsJpv0tPxP9/mhVZPi8opS2EUatjFjaanVEFjJ1oktTP
RlPlgDnAHjcJmShOtY2cnTjYqwcU7JfKA5tm2TD6EgG+fmISVW+sij4j1FFhSDppBIZAcwaYahEN
os7e/4inBlt9RCjF8zBprFelILzZpWqhHZNAk2GojUH10RUjjFPZgwaGowTQ6z7PYStjP2/0eKOU
lfQ5xgsaj2+jPjHKH6aEgpeyNMZ9mkxR+PX3U3B7atWwo3lKOcU0CdVoI0F06BLf6h+L4JalUhf6
L8mhRSdYcz1UlNIcZaTOjbZIOTeYjMuh/ljjYEgvC56q4LxFVXkpTK0OcJp1RjpNFDLrUld2SYf3
iOIb8YmKxzomfx4GxTOprr0Y9KwZsKqE14QsJySEQWiVXt2MAqdBqyzDdpcBTraOOWOcdlX2RvUA
xhVPn5Iur5TdCPCDYzf4VX1QaXlWuHmDneV26fZCZt7n6dVEgbx3lNbHJr0vLFritGMrDLy4upyO
faYMllETsj8NdEzwPSjtBZYnwBQPIjXxqKb/XTS7uZE1d3YsV9V5FM2z5eVdYX4LyAm7vx+7/5hQ
rmD752/BFuX1thRuznU5m3sgaEIJzMGeEgsjuEnQjMks0s/Y68Ks7k2gF6y+t80oGx0+cZH9IYvm
5zXXIBxRe6JOsWyt15u4bXphEQqS/shgVOqAvE/WhlM9Rv9wVDSKncTOZIAAeaurJpiRQZiymThd
1ZEL9apxqbVy78lVIn68f9G8uUe5zGTIfWhn4NahSH89oVgYbWQYIb67SZ3/NMc+AXw3tLl0RI1G
CnU/fufvD/nmgViG5FxqcG9QBK2RG6kc8cS3GFKhduvAtOy3NEc5BRCtRyFe1uH2wBEDG6DWs1qp
SMvrSFNobVnTQSrxOiNaWlaZQ2+deBfeDkTEt2gaeIrgQKx7ztaJaPBdijPwdhFeKLOBrYPejPuP
fTRI+crf4QJ6Gbbeso4voJRizCv0njRgs+wRi/mujD3NwhLow6OgyrAXg2kNhvgb9eyg4KmkkopP
A43xioIOVXOfSrfvj7J8+he5FF8LExEeGkqcIDfUOV/PJbajrgoiM3fsZi4/R//F3pksx41k2/Zf
3hxl6JspgIhgkKKohqIoTWBq0QMOdzi6r78LyrJ3xZAeaTl/kyqrLEsiEOHtOXuvbbWoLLS9frfa
7zZOuKXDt/38E+lXXj6THSFECgNgiSdysX/6zG7xc2/2FSreViLLUGYHq6tAMakPITXq7hzqyP/o
TlNGB4GgOzthpRk7QE72cNpaod3YMhu7uSrYuLj6mZYK08HPQwP21KDbQ+k6c3hQc0XTXOp2/aoi
aw4Sq7Vlm9S9rH9uw9xA/vdHaadh78rqSN+sWuLIGZUEctLlzTVFq0Kk3JNRoWBKAhFCARuoUbN1
Ium2wKVQ6zjzey+CU58rfqCjJglniBskXm28RM58JanjO3E/ynbemaAZKU7zoH6stI1QPc02boBs
nsnkWkWALDmiJQchkO3STJbMAvUjsqZ4bCh1bQcrElWVuFSp+7QZLKkPJJK1C8BYC6wrkRmwECPp
WPX1pvM5ogjEDva5WYj9JcsoFHALpoU0C38riqMuM2nehpsLpFuARftA9ygM4mqc3dwhG4840j6R
Vle5DUxQUo2uCUbDdDJ4FJ4+2kUBGHPJFtbcYOtKkZSr5YlT0ZGrGefNMt9vbERtQgrAXCb+tM5Z
E6u5CxU9oZA4vUxIs0r7aFqCq5x2VZdEonO+OQyCJjXCyf86Fm0xPxh9m30JaB6R02gwtWn/heu7
qPGN78h7A8Ih2na4pyjsGl+Fb273FHlIOxuxmgB19C0K7aE35Wf4KH2LY6RoN8CruIo+DGG3QKY0
Sutx9FXx2ViFSRZ7ZItPQ94BNoMNFqg8reaZeFXXJsqDlKJAidiw29lNaMiToetXJG8ViT3owSF3
c52qo6uN6TO9BVN8DuqWDowxkQ96rOiMeCe9CWc9Gn7jFvGguJ8eSXzFVtQqcmFio5or++QWAyqO
yDSCz0ZvKR13frXR3CxyxjkB4A4qJlBsSVf5w/jdLQ17vVFt5hjn0BtK6FkmhbvEiMyxOdZDvb3h
e7eqjwjKLfObBBY6fljhWqsrPVhNldgAq6x0zdbgEXxWBuVsEtV7DG6lAyqV1tjXLmqG6dyuWQ2e
uJ1y8+iZM6new1rToKqQqQQ/MfLt7FPluNU3FTQLHZTerALan0TkXgPdGqtXg9b5rirzJ/FVGaqt
8riTeiPfcPKL7cpjxovvgyl2y1U+Sz9d9UascgyhWLxdo7noDhmtXTIz/dX2aCDvLvXaatAeddrF
PVbQLVHpsLbDB8vO3SH1GtF2NzC+kCQLag27fqZ0w1hOOafffgfh30JMttVtQY+47Q6RG8y5e1JO
O/seUv4ogOLZlxDdEHVNzbIeSiB8BNp5Q11f0z5oqzTnoqdgdWz9ZzJZ7TM5IbBlWXIKdbQnaRV0
tAvhUScNq8yTn1Tg6HH8IUvNFcbCUUjgfXBYfDw+9VUhu3KrH6qwtuiIzktJjHFT9Xh0iOTsd5te
lecRFo16mOd4smVhjTeb32JLXQgg/AIWGgJQIKQmGFbY0T3JI2YY56WmGD+v4/CwhNOQs/YuuQdJ
zCFntp+byYpnpGJ1gqzagBzEBYHUSWOH+7q/QL/RL+ivsgxiS8Kai8KVMdIfSWmTgg+eN1h7CYVa
rW7GuqRDRb4MAoZ1mfLs1s05p5LDWK5eIuA1QiPeWu6i4VSZ7hXFZKIoCe6pXhtLz5btOTPBJ9WY
w5suQwUgZ+hD0Sb27ERvGjffRDrgNvPY5fGn7u3v9v24eOH8jgY9FxiogQOYeC8bVKxtd2SdFpDV
EhqB5lujMbfsWnQzTn2GWv6m8pv2rqyYBJyms/I9f8MnJk8v5pbWEm4zSUoha7O1qp6sUsefw2Su
wsI6b8pcuiOelvA93xRdcIf8useejmKWWL3f/BiHIYCQPdsed9Qto+rKotOV14iNs69GGKw6Fdwh
nNipAt/ABWaIrzCUCUUj+bS+d4ie08cFG4F5Hi1rIEATlOEtncLOPo2qzEm5y8Nsnyy/Mn1YVR7G
YDRFalbSvl+WjtujsCaEESRFLhqnLGKuPcHL/yLYOnFMm3a5e8fs/nOLgY8wEscaztFQYqi1FXcg
2sCa1Ro11vZgIE5yjjY5NygmEIffMDlo0lVmJ27dCiZlDM5cm4fNzpSXFCaZv3EvQhyBi2wVLzl6
+QcCcjzQwt1MDCp2Wrf4UULuQxBjkWF3lu0UNAwgo/Iet2L1cfCQ16VvSjXS1WitYECWIXWHAL8j
UfKzy7+mU5KmAnG2FEz2RMpwm9PIR6aQTCS1eUk1mPBn9J5PeCB0OOySQNrEayDJrM1bVRsBuqKJ
sjmdHfrMDNDa7q+JtOyDxBSDrg+9PRj6hM6wN49bUWbbea2iaHpFeotT3YQsPCB5bXetDj2YP7Dt
NlRUMyZrsEa3RLveOUINXMsHTU4zrPcRIcphxmSWvRbtMnZ1QrKXNF9FKhhox8MSVOFbLx+E/JoV
vS9/zshjxlPn1F57lbM7wDFhYYZorKw1jKGmIv8wWFusKypXxQdZ54RtIk+Y12RTmEMPCHsNunDA
IJukzNeSJXUmXy3e1lHn6Gr8tomNUnrqugIZiHpjtKM5KXSZZzGUQeKRRs5Ozn1pOpgWbSKMmOAN
t/6rDkE/fW5j2jDD2+RunqvZDPl2yVOcsPDN8ynsHdbQknhtfej8mj2M63HPGabs84msKIivcblw
KFsLAy14gUzIiweqf69lSTblYeLYgupgY9866bqHGlItQf9zZZkNYT0W+YfAMiRjkpUiu0GnK/0j
c7+uSG/FLpey00W3UBHJdh8oEQHltMDbp9aKsq8wLSDVm6M8BZS/bssDWfT799uQp0fmEXMkJEed
Tc5rjO3I3rDJpMHFd3LlOLyib5tRLizWCfLmvOz5J0DcH7SajDtU5qGf2pH0f4b8aCCph63pYXf6
mXmY6HaXWZxRLlh+ctnwPmWG6U/3S7EsBAWiyGmAuIcrKilai2DwOfp9dOqMdgrKmO5VLTSr/GZ2
Icua4yzrNQ4+bSduZ9SnHkOHjluv7FQCLQkcPemw3pxosZNNZUPwMlBK0KZqKc3HSgdGlARspZw/
F2m3R6PTwUBrsXfeQ8l25Bl5BHhUJUmCSXHLc6kP2gY+r5rg+8Sjwj0T94Zmpnt94d03+Dm/ukE2
V6chzzZqS6yoZoK8ZcQG5Rl+cEC/vIRvg46KztHH0R0QGVmxB1r10hwcjS+dQGB7uCZjHcFM72CP
9cde5HGBpfbLNBLgmxjjEv3aiKWR1PYgbd5n185IKWtScFUIYp46jPNdDxJOaIe7oCNYrLWcmLAC
8SjnetkwnG+AljBfRIRwh7KrYyjYBNNbZsFWxPW/DsjgCtVb7TDIU3vSq5mEXYEEplEWgSUTY9KO
PV+5D0KbeZRwWmtuJu424dHD5tzAEJgWbi9EGL9gKN0pj09vb1wMqa6hxUahibnjouxlehxOrW0k
/mzk0HPtMjkIex0zJB59LjP/WBajEZ1WQSpoGpQzbRZd775ka8TjMNSyr48ruUpruoMuAKAuLXFC
ri/G/k2DiACXxqSmMIH06m3HMDcq+5xPlf1p7I2OLMiF1fAtV22y38kXLkG09r7/yTfDIri3tsA5
e2PnB2moRY4Nuloeqo2Uoru1KS3zBPIYq6uRZUYUU0jCndzKWU+fnr9u/vkVeQg5EHDQw0c8+0uS
+dtlvRgKkeUdgeBhZ1kfDH/LrshJIjPNayvzQ+Ou+v75B14WjLA0E1DqUOrfs9dQID+93U5ERJr1
6hNu3pjNt82Qbcqlg3Nyv40vOe/+8iwsU2jbsPbwQPeiOJXlUgwcr4kBqEfnuGnmIRzZ+YSmJfq3
pZWdPrL7tQGOU2i9NIpFXVYqr8VRkIXiMSrr9XYNS/nCd/dnZYCGP4pyTg57z+fSnQUou0XUgZqs
LTQEiMou3shWzOfnf6G/PQUpNe0o5owfXNZv2lByteGSExdRM11ZaEMTy+za0/NPuRQV7K1H/j4l
FSLE6K4HFwMBWUMdeUqK2CH9pT8oSsfEdxuW3ye+kp6RYL1Twxu9ZDUyynW0wncVV7ntwJUdSq+9
rq79ip1p8M/kRKzBubDyOkiyoF3+/Y/LnLQw3UF/8fiP/Rv7bZI4kTAwsu7fezC+c+Cbn5XRBy/0
Uf72te/GEZc6KjX0yyqgRWyZPYqVaqbiGsK5VsgwXYUI1xcq03/MCod6NKP0F9mOYKyL+lLdBdMg
x3wg8HocoUkUhHmXQ4jdyp2Hf4kPZfmltbk32fbmA8qAiylYbJrClYcskgKSPGyNoZJGhw8SVVf6
/ID6o1TH+oXlBvUWxAhESRfjyXZlUNKMwino5IhIoUic2c2qu7Lo89vMx1M26sh8oVr3x4+2L5o2
1nYq0zRvLr1NeSi1rUKaB2UrstQt2/5ou4zmX6/2/xvn/2c3DP+/AdHpj679IuvfUyD2f+G/ZGjv
PyweEa0Vi4vUP/mD/3TNw/9Ag6a/Dk8nsmhEhYzw/0ZAeMF/Ao/6Kv2wAEUT//V/e+ae+x/+HJo8
wL3/TUH8Fy3zp5OMxisHaXCHtBFJTWT3uZhkfVcbS1Vuc0L10omjISpTjAPDYcVL8cLC8bTT9OtR
oUWZnbbenj0WXkwxzPvZ5mr4PWuOYnuumjANF9nfGWVPsoSZi9Ms2+ZDxXpyEuVUvLBd/HKH/m+N
/J/nQ8TC/Y1JBK/KxeqouSplbb6NCUKYvHhj2UV4sJewDI+VMyFSJmTXpzCZz/p2rSz5A8jLQARF
kVvvA2cKvuEKyt4gZZAB+ujVpDtRe9S8NksGwzGrjdY6YottuxO1nfnnMA9BhbKdkwvlAr5WaTRt
kVRTb88gsYbu55L1WxO3NlzaOAhG630+Ri1XXy6XX/NgnT5Ok2d/MJXR3ZKigNZ/7priw2/j9C/K
AtQZT86e//1WWIXosuy/ir8PkN/2DKqlmfTXatxTPbgOcre1v3QAbKGWCgw91DJ99yNleutLozgn
pUGI/ByKjsA84W/O8H1rZ+6tVZHhJi2a3E+paIhvylogB0WTaLNkM2xYN5THnA6Fona+WQvL4yn3
6vE+G1HRp0XVNF89zjxQg4ApLyAPRP8op2oTySbVeK2lL7ZYhjhOaG9RqkrN0mi59KzLfWkE3XzI
y3UrXqvIyO+mRQ32tXJF4d0VGYFbR7MlkudsDl438UILWJQ2EvyRxbdHeajniCASKd1CcsYrlyCJ
SEb7QrItxpyO8I/+rDQk3tst7JE5KeWEn6nqU+Xrg2IWh4Li4HYs5RIEKdLKEvPYpsf3vufm+Rv4
youdZENYfAm4v/hXdm97y2nGjjIlPsp/7juqI/ezHjNHUAXz1JgChHS5+svSJNzeK0M33twNRfuw
Ta7GO9NF2iVHFzNDOm6UcF9NhKoFN4o0uSHJXL95V/oRFPZg2WvCNn0Enbo7Ie3KI1i9+hzVYxE+
wo4z2vs6C4P5NsuNKDvOmR78Iwno5XSQkthcYizqsbzJHKdp0myqSRAbqUZ2d5WFSyPuOduNKRDL
xkkb5syd7XdbnzoYhaJk9lTnU63Atv1Vb25RHt3RCXIylBRJHJUx+MD35sgt0qCOMPpydgup+dSV
JOhNN/PRqLOlPKLIo0/7/LD/21KEWXgPzfSpll+ihlXlrTVmKmwrfRCdfGzU1IjVcFdb9rSBoBmX
wzYZ/XEyq71yoLOfzz//L5OOCjRuS4ScLnL7i07qaBFp1YQNxKgq7w6j7N0bW+ny2nZb69RbUfWC
tOfiEPtrlu8lAo43YJp8+rdPZ7k/0FwSlquTuaOzM7r+mMilkzcl8XpfqJTIqwzzTootsEIsOJnn
ZhDO1z22fT0uq+UD/IPotYGuuHGMKn+JL32hxdw/H+5YQgo4XyMqBLD59PPZCI+gCzYj6eQZUbyU
304aIdBhNuupwXxCZByKoOKqg3kVxf1iEyE3utuxJ0/7pLRhvrBXPT0v7Z+HnRqmngv1gUvMJa++
MxSSUAcgF5kdg0245JxTRF2r9oXu8C+F5NNNab9a7IQFopiIZrhYfi1RexTaqEUU/Ty98ZrRgGmQ
TcaP1lXBDwrpK43EiktIbMqC1si2luzThDP2NPs1UnGK2+v8CM7RsY7al4OJpQeVfktYXZvqvvXU
Cx/5z7EL9MAh9hOcCjKxSzBo6OGin7L9E0+b+Go5vTplS9Ye6T4X78vNcF+6gO2//f9+RQhxiATF
l7Ir0wjQYL4+HRtGUPc6J+Y5mYzGfRgy7gsQHv1ZJ2G+Oak/zF1xaq0mv6uiun6YZ7wkMe3ZlzC3
T8cEhxaOLehUAI5Y3Dl/5Uj/vlMWGGgtYVUDvVtSLxtu2bE51ev980vDBV3sn8eQC4ZyLESTzEh8
+rqOb7Elgq5MjH6J3q0DyUoENrf+u5J8jW9LU4VXtIm2k85MxsaqqtxJFoJ7TNqiPjEBhT+gfeR/
F++CUjTvnv94T1fO/dO5yNrgn9hUR3a83tNPJ8LKVrRBh0SCNDsPXmgcFgqrp66ePtCLqw6hO1kp
Zdvixlwn9f7fP52qBZRhCmVc+S+OkHA9Ve5qXyQUXK38wH0cdh/eti1e6aqm29Ibt/Vkz21qCVMf
yLecPz//CZ7e3v55f6R9gDkcFm5EZE/fH5tkwfGOQTB1Vbclo8ismTbPsLzphd/EWdWUV/aqpsPz
j71YIPfnIuznuo1encWCKfb0uc7Q+7YUmFTdyunLQ0YXGF/HAINmcvL6llNacMADYN15rY8XiyiM
eTmWYAibtPeaTRx90yuWF7bRfSj+PjP5UChuucQwJEyAFRcfymBFGyuRaRKxUVbEa+hmjy08LTy3
/VtyI3uRWGrFQGfL2Ymf/0aeLkO/vpCAnZNNHB0uFqKLHYPxaTqNg5WLhsKEPCgfz5os0Ae3cbeb
CRvix+efdwGf+fVAPHGU535dHygXXPwCk9Kq7+kN6Caykm0rjZS7g3WssV4dags1oSHD8X0rgpCu
UL6cJ1sa/24f/+dDcINiGUSpR1Xq4q0JO4OsOsgpaURBEwlEzK0jKdgP2urudRPIfTP8qrH5HN1W
kRdZBvmHaMzNW3e1IlJH+/pcSbf74k1e+MLkRHH253gARQsviELD7sC5GA84rW21RlgqlZjf5IOD
WB/6BXQYswEJrDleB40A0ou4khPeaw+ND6yx1KuMU1jUS534VUWfVgbYsHJukGbsOBT5YmfbTZVW
M/rfWrsfgf8VrkEYQF45QVrUVvEIcSuqDo3iZC0y0ZyYGdsbN48+VrmZvwrYVLJDbYQFOi+zDN4U
DTstgI1G//SKqHh0jUVWcTcW5XYwPaHypFWm7I7dItZvRpENxWGcQ/s8a69dYBWO05JmtZ2lsvM9
1rxwFZ/cYTbvDGFh52qRRuCmIlPZvKmncENAgyQIBPqYkZhuzFURK2HZZ7MX2Lg4VAvqhMhVZxJW
hfd+7qM5S/Q8VFYs3YyGV7eukxFTm5ywgSz0ck4daaTqel2XkRTZ3mpSztfhz3AwjBWesT88+JbG
pw/FhlmfqxqQMsoF+cPOiqBNHK/1tlQ0Rnnd4Uk+uLnRbSmBqeP9Qrr0Y0OV+EeYO8OWLF7bgdFU
svpRWNwRzoxNlBeOWicvXuUyf+VcV0pAj6q7x5vUQtLfiCYhbRX1Fm3lrIaAHtqZEVu9td51urF+
6HBZvoZWUbzm3jw591Hhlx/LIFi5I5TKvdWG1XFj7u2Cng74ipnTqu20SWto2pTZ2Na7Zc0ccdQH
fWfFImeRi2ex8cnYOobwdSOc8rFwNut1MFN0SEy1wrEmWbcW2Ny0HNLFLqLT5gd0RXshonSxunVL
9likcycbkpHliiiCg0RYf19ptzyQemib8TR72XkZFLZrALe0Amqxks8zeCTLxnajqoewX/WXahoj
N3Eq0/xkc3r9zmVjHVJttdtPvw7yx6JGCgdUb7GW8woa16F30jn3EjbSp17P5tse6Twqh5nIVpOg
uuu2r6ja1x1ffEJXN1p21/zyepy2XiUGaqTgzHsF36zQa6I4Ag3LROuhxXh16GcQDrDax5L1Sx5s
4eXTTe5OXB9xwof2SS1GngNfmFH6jGi/RFq1oribxhot0OqVPbfTelnO6CWEFzcwwXkXHZpoIPxa
1jTea80ozQbEdBsAwyGhPD588dsaOLQXZAKxCSHFW7yIHqvVJJbhp9ssxReaykIm3rLpMFnLmnCo
1qSpRx4ktSq+Ti3rQw1BIrxepe+SRFnXxnla7YJeYdHA7kb5p75mhrvtCrbBF9e8vlhe69XLEZAX
K4c0jXSeko1YKmhVmZWhy97o1I8xa3alTi6MMPL2PA+UcT36CI/2k1V3KhWDJa7RdTlHzALchTeM
Vo/c6ueKfnXmvK6ZgwhgzdFvr2x/MnFEj5UvDtlmZnbqdiEDW7djHgd5Hb3u+aHC1A1yU9DnER4p
kFE5vhqMvlZp7neTE9PXDvmDbW4/5iW+b2R6kRi4dlX+w6wae0r9UVNParqsenSdBr1gYITaONdY
VT6LnuTUdFpV+71Zg+GtMQ2qT7QBp/dkgM3kh1+z7kZueYG2MhfBO0QJJQ3YsGNSNdgJP9mGE/4c
o4ht3Ou2+75t9P69LvsEdCJ1v64bAEh7E2F3sBaDSGavzNlrVBAanyCHcTIbnZos+6zwnDdwcrf2
OFSFN17tHdBbIuhEePA3vpqDJ5ogmcU0lMdSTO67yGsWLw1kqLa05y4IW7PW83vyFSMz7ifOEQek
GRqfvO3RjMk3bIlliVqR9K0Re0qFrIM062F7My1l89405w52WOMgWKxHicBsaYq8v4qIHx8TjRl5
OYSeMK4cJH5FggPAei36ylmOlIryK2vbR37H4fo7Hmy6+Eu9mNclIyJK20Za7q21ulzBorGNdBJw
YTOO4ehzJlMNaZJ5rba36EK7H+bmVB/5C+5PZWR6Tqtl6D6FdEgjpER1WaZlRnAzu10pipQDVJ+a
dGm72AE/hECuAZRhlZG/odLx7FQjMe7ugHCOWQKEkHqiKSP/3ZIN60PVwaVLqAAsH4mzXcQ1sCk9
XLkKDPPBm6Q3JeFIjSBVYm2aq8XafEo3ROvq2Jpn0gDy3noNwYXL/qDCOY/1REM43Uj8lLEGpnPW
8xLoxJJDhgbT7OEmHGfV17TzvRzH5J1mpZ1foSlVb5oiUz7ZnT1WYlU1SEhRWebkoVa5d99tW4A+
dlJ77GyGSsaA+Srd9SRm6Ew3YA7WazMoed8FhYh3VUukTLFjbxO148JDKxFOIssI69bTmCAeItJ+
tQpUL4ADnbSN/Olt3cNws+rSfxjs1Xi39fTXz1vTYqVeFBsjCVAm1VhHa30ytho9b2+8mqHPlVeQ
z0gBVvJdmfnsGcOUt8k2qNs26tSPljDOjyh638iJ3jBHnGsBGP8l0bj15zWLBEB80tCxHPp4l1mK
Tc8cLWVDWoONMJKTCaIJgmWlQJLjyRr5SKVBpFTVdlfZi4VMOdjPCZkWqMQYVzP1XDhAYVxr0CVg
kwv9WYpGII8Z4AelMHvKDsn2WpUxlR3iSl44Le83sadXg51eyEenHoyCf4/D/P2yPCyWaBvAwgnc
CBU7oVOdxNpGGO2FNX43g+G9W3q6hzdYyzNFKPOb8Fxquc5CXXkyO+clqB4X1T8/Ev4IqgkAFODr
XZ6dx4LTfVdDHh9U3kIhX6vsg0BM8Y1zvT9ewcWgUBuJMhJpYxvlA9Q0BBFCYuhLrLmsHlpkU2Uy
h9b0Nup6c4vn3KS8ypT2QzCF1GnvlGMVPzzbRxsZNeMk46igTc210J5WYLDdyhHYMIrvM+wxEgTh
33eJrYEbsgKI5usAzca63rpoQAflBcaVNvnRYkg/0JOmac3e69aaepo1a36fMea/KDNbnHTMtfOT
KrYJpSfHPldH6Oc5LGRdn5iz22Or29yxSFwSBes4mxl2V9scWOWNn7f+hwZyUpEUmSM/FcTfvEd8
3u7qPvqvlLJLqvZhDmXIGcdgOLje0Bo3kK7Qoni59tDe+ABV0NTWP0tVDRAM4L/WICupt6dQfxCl
wTAgIpve2OdwIlF8qtaqOchetjDyFQrptMs9whza2ZjqBM1elaXeWiL75yjUH72u3SNHzD47NLke
PmJwJrNAe4FArDZSyN1dWM3n3IBXgbayJ+PB9ibrFOLO/OlzbHOvwNG7kHl6wp+3zRFF7PBs5O5V
LbKkAY91h6q4pKeNoeAVm1moElSlQqVLXeQVqJ9I3HJm9bCJ90ZtxHNU9C+hPf680fow4bCTQuID
F3iZxS5za1cSsCQuMuyP1tqKNKscdoXOq7ChS/+FG/ReWryYokA72DboPSJyuDRvtxx4vFmGLNAE
PN9EEFs/9vPYHi23Z/V/fj34cz3z6LvxDEqcNs72i3ur7o2obDIAzzWe9ANvulA02fDGicC4oRDe
HeyxMdO6qszXPpGQx+cf/+dXC0+R5iuVAlqqeAeerkbWajcmYegk2hfR+norMnEyVummvtbm0ffL
6oXy8X7RffrVwofdcdZmsMu6govXFcsWzrXioNEtQ/6IO9NNOksvx5Cjy4dIVjNnxKx5+/xLXgBM
fxUHWEh9KocADdB/7N/Cb6082kh0zCZfJSoqxasmWgyAU+YEgAoh3CK5q8yZqqBe6owua0evBVhU
UkRCvmBH+8vruyFeTsQ/to9R7KJUAjI9pDJR8EH6CoZ+O/qHaJ6nq8n1ViSKlkjMtX6JVrxb2S+/
dIbzburcJU4UR56+fu0iOg46pL9Oo6bvxAt5LnmFkj1nLkU3HkcgcVWCPrbPTp2/jF6cIfn8UozA
5pCUjmWXbsKWJJiMW34cLK/0kqzR+jayO79J7EByVXHncB6PNdqaT6ZDbNBoi+Z+Q5ie5kXlJnqr
V2ARkXMbeYSBpB1CblwhARC2xCM1b6J3t2O21tZtDhtBNHB5aXgviRpgv6Q5PUcFcK5XNPCI/4hn
s1wyQlmC7KX62Z+7oReAEdoTRHcZmHtRZqbREEDmhZrXtq3907QKysiOqtANPj8q/5x6aK6BWAQ7
GhKn0sWvsuWIqvyloNdpF9Yp8hZatW4V4tAJ12ujiuYXTh5/eZ6LcgLcJ7u8+U+N6rdJYE6y31zZ
jkmWR9trdtWhpHG+ZHcjExB9Iw0V44VX/POr/CV18wnXpgTj/wrc+e2Rge755wJ/wgwmMQF7jpiA
MYX49vmv8s8BTmUFyLfDHhxg193//9+eY2kk0LC+xyRYVfmGeVcdNUJ4llNpPOqW+oPH4fhM6XBC
Im9Ub55//F/2iz1rm/fzOAtxYXv6eNPMis3EwUUDdwyPWuPisLQgjsk0+8fnH/WXHxFkKcgIjkqo
pn8JZn97UzNUecMqyZsG2/q+0DmAkz4P+gMAOkmOU60e/v0DQzqjvBytJvQ1T9+N2WAaEggjnhjC
tkOaG1cZ1/p79Ovrq8GfqxeeZ+87wNMdAjGrb9NTosfD7LsolaLV9RWXHdqwbUc5uYu24sccei51
xsHHCmFF26me9XovfM8Aqj1E7gMBQFjjvWAwq8Svq0IcMdDp1wUlV7wdVe7KJPQW/a4aDa9KTdJY
mhjimTDh2CrrpZbEX0YjclxGPgV9lOGXo77VBbYFh4JPTo32Gp9SfUcUB/fzwTPJTPHy/HqZDeeg
QIOeG9zy3gvT4c9dht4Dqj38opTl6UU8/c1y6ly6czMGicoKsuZa57SYK9FhWe1zrcdJ5ZtoKZ4f
KH+Z6zQ8wDkj3aMheblsigi3jyJaKllsxuRG8+na2Wnz//4pSKVotDLV92r/xav1yIHshqf4fbC9
lZxXAIcF4iUC0n7suRiEu5w6oNEIewV2y9PHMK0Cih14WikrfKbYK28EHpzU5OR/LsUIVs4ygjdU
aClpo0w/IEu3X09dux5rE2QxVbpGvkjV+svMQMPK5Od+hSjJs59+qGnbb/s1NqcRV8YdyXLiKlyr
/mG08HQkvjn72Iuz1oxFVVafGAQYp2ytk+d/gb803NDRgrLhPIEsH/Hv04/RjblTlFOrk0gPbhAL
OqIfVN3a74c1V0HcB3okEz1wDSsx+2X5EcopWt80ZWF94yiLc64Hp5C/0Ab8y5BHmED/mSYgOJg/
SEiTCtvAAX00G9mXzs3Xs6N859qclu0QlVzUZnQLL3wT+4teDBL0IjtPDSIk1c2Ls3PYGGGz5IXG
lLJV5zzLm9Ry6wgM1jYkAXvBgSwI81UxTerb87/BX94WCg3bqrMHw9BjfPoT5AAh5O7Q4rpbm28K
OqR3CKvbOKe0cbV6cvzKTbH/8vxDfyngn74vxOzA4k3DfZ+7nHt92eZ78Yq55/cyTAzMUONrzjWl
SPG87Zk49UgYUDFE9FQyzmf6UIEBs14Ndjd+DBa74toqXKzQq1nY8kjtL3RRX2kgvpSd54o6o7Be
Ixpb3+o6dH8Uo8f6BViBQknuLd5xG1zAxyunTv9UzKWNjylX6227ZeqFffbPLR2VAps6lmGHuX5Z
EjGaJsT2SFHP0JN3ki5wZA5WZG5m5Us4uT8e9ev2F3A2I+sHxsvFfCJnoK2KPtywl43322Asp0wC
kREF3r7nf8E/Biy7OJehvQNMUwPR/tNhU4bt2lozpSdK7WU6W+CiO0oviWlYIl2UlaWDI9Q7x+7U
8fknW/tc+B/2zqQ5TqzNwn+l49tTwXxh0RtIcpRSk2UNG0Ky7MsMlxl+fT/pqkXZri5H7ztqVZ5S
mQmXdzjnOT9cO1ysnnFRdIHJgot2eXr8rW6hXbecOJZr6CODu1XoTD+1nlvvL17N26JCuqetLNpY
bljnjsCjOyOBGj70UhzyTHXw3y8nx7//UL88sTAVWcyzuX2RD4C7+fFn0v3SqnnXK3Y7N75OvME9
OTL/XYoAQ4Nf37u4gFYRE1/wiz8nHTj5YJYKtm0410j2tqnha0nYi6YwI8Hy9LmHJf2sg81CVOXM
LXLCKptYZFq1nJAOwGkNJpaIuNcShiRB2yftqz/n3nud1bMRJRX292uTvrmKplzXHzRNjTel1+FB
cFIdDzrVkVo3sZnVMQM83a5DQ2lucsAtYJJQU8u+DTU0yGyBmAEl0dyVqt3iPPWu/UyRz7cKVZHo
kieM9spMw+aBEMWxcVzlw0tnGEg1zbJFiGQT7NgG7PnWr+BksPDX0AP0U5sMdn2UKmc8PrVDN9Jg
6np3mHIXgjK44Gw5NL4Ws0HjhNc2zWQNuPfZV4r7kkSVeLNKroVvlpqcR1/N44fj1Wu1T8oy8wNO
rQaFYNsuPHfSucGN2ubrvhsTcwkcfx0+tSiKq005jv17XMTmKyueDk++Jss+KIeZWbkzlorIyj5m
om8SSbgTQpNfHSGXyzBYYSh1XGV/SZUNERl3x/CS17H9jZ2weVpnE8Wn1uYNgUu1j3m3XIrqms2M
kR3XLK/KgIgPHRWOJfsHNnJOQg0K/Cs0CXxN+Dkydwh0dyGvR686uiORuhSu82RhDe/spgWNI1sd
QDKy4Y0zEmK/nfpq/VxB536se9sDgDZf9AArVwTQc5c1XYBSVMWboZuaG2nP0xfPrGY9Qrq6vPZr
nJqBUk35qKFrdaIk79k1JG5uETSM2qbkczP1GCXbVDHNRZ+b7MVq5PluMGW11xERtXsaeO8CYGgM
fWNDZAIOpc0+ugOVoBmAKjtD2PB685ud9m0Xxm2FIIYHstKCGclBy2PAIPW2cnI8wZNZX6OsK/3A
pboxgrLMcTsDTbmM8Mtaaw6qbxoZoULD9Wtnw2Bv4qTSQaXEUli7pJjm94Y1rHWVmLG/1QcMi9Gw
tCq7qjV3BP2R2u1zyyl3W7sJDt4CmAK+bqt6yhJlfhpYoGNiKuZ42AzkjCLEN1v/3i/N5FPmz74b
4kOO33X2fO/dOk4mY2Hffcb05BE6pwxSlLnN0GRq6bTA7fSU42w8doHArLtY27QGU9jL3WM+4qlr
UBGv6gsdwHAoIV6UMLmXMd8kyeB/YcAJA6IbVb+tbGAsQe/YfDBj1yPybifhqW3CmpaveNFgZEE9
9lGUe4iZgypvGYgkpfI/nNpVz8XK9DnoE8tGbGIazclYev/rMo2SA8FNRu7qzk3yTQ0XfghGeNTs
ffFHahsLZVG16YGL6NtOorU+FVSfZ+r/uA9arTbNkFGtNH/zjPr1UL6M67CTgQ/EEPEzkDjt87JI
J2avtlTjJufa3jVas/7uefTro1Bw8qPRpI6hm/75TMZBWiOtkGxvSboDH8Dl8lqAjA8gjHpHrqXu
1iy88dTYzbIrklq9oATgmgGVEBb6RVy1mmo/L2haTBQyO1a8Lw2RNo81X8Nv8b2/fig8OE1MWL7H
luaXJrxj9jWydiUDObFFtYWnIh4r12N/kLH6OrGMy9ZAuPN8z8ET35PAkBwqlad3cMsbuO8WRxN+
eWvqwqUXidr8+4P0HyoY2ly8gPx4xgXA++ODlCK0qPB0TKFZZtZ7z9I8rO2qe6nr5Dc16K9aM8Zl
VLyXyDl6QDaBP74U+gYylWPC2hMWscCTUN5TdnrZV8Yi7s0w+2pHeIcXsr2RIE/mGqMy4QT//n4v
hcGPxQxGNYZ232sZeHw/dYdOU1s8OtlBMiDUdtMSm4Gn5hfL6e3zODTGb3qbf3w51hEsB7Av0m/8
+J7nEdmJJxhIArqwzlIvy/fZXvMDjgLcSX4a/+bm+GV+wWfM7oNYc+o1bDs/zehzHjMAS5hfkawC
0iUvmzYg73O5hoogo9iPxX6KV+++YzMUtV7Mw+/fP99fCyZ+AAZcyEkhkjNP+PENwwZcpvWSZw6K
qd6kQymOVruKNyfLvo5ZOT3Pie08/ftr/noN85oXHrlAM4nu5ac3rWtFUppdPYdxmmdstNLmMCPY
QE8qxW+OuO9Gxp+uH8OAAIBekg7O/BkZCUNDS2yWoCFLpjQNU2QlcJ5a232ZJh8aiEjG7oXJQyF3
NjEBaeTqaXq1xjHPdm5t+75J5PCUYlZ/6Mkv6QNsI+uwG53GeHQ1IyZmIXXOuJfiO531dxkofS6K
SOVTXVFnN/o7LEVI4y46wF3BrO2xavzkLYYjgniKRvk0jZV/vaajl2xNe3SQOvVZeevF2TIG7txV
YmN22bqbXKdMNxmoBC9SbVa9LcJI0qjUrObdwXFECO082XRsNtqVXsvwjGBO0onQ0rXE2QlMyt8Y
Pk9LYHZry9Jr8ltJAPowq7uxTNjPL2uW1lvPQg4TKvyAv5sb/MO9hY8ZhrIwTL6Mn/sS5v89YHHY
OWIuXsrSNa/mknenjRMiKbQX1W8u7X94PfofJpt0emyCvq9q/tYHeZDJV1RDVDC+0SNSt2Ns0qkA
/qNxsm24sPXfHZn/cGUTmGgzxeJfx+by02mF7crRDO4nlLHrep55ogWyseozGpbujWAfhPF1Z2yQ
QGRXbTaj/qKpxnnkPje+vuxRlHkRHCNrk2ll1v7mbPvHH44nvUH7y+fyc9yzpibPr2x6I2XM6ZOV
sITP+lEww3Ld9fDvt/g/HCsoY7m30V6w6/zZP9AP5cQzUPBaPhmdqVLqqiFD54QSVPG/dbKL62T5
zRv8KTuEYsbF6n/Z+F0sCz7MhB8Ps6HOIJE4vMPx4sYP1QIf5VTlbmJvG9scXSr0WKaQVwrzKVEa
7kdy4nU4qegUN0C7xuWKO5LH3JIx0QpaWeZfGo+Mb7ZxmXpCPNU/OAzh1rDtbDVvAU95N/ybtoiY
zEEPdLJc7Zomq78h32VRB72t935zpP06FLwUKJBS8W7ZwKp/DvcduXHnmBFf6LlD+zllJLVlhFuO
QWNUfnThBYYsv7VQjmjKksJicZ9rvY1Bxu2uWuW3+3//rn+tmC4/jwfGns5b13/2kbVGQ/gRefS4
EcByUcayoAnYHcnfEHO/Bwv8eJZfbFnUPqx9sCv/vMVrsY/6TTdNoS6XdD8Yet1HCzrWuwXvpRG4
FfJK1l9Z8gZQ0ek3hjtPRBsOpXzLZgQFQRFbySFtY6cJ7Not73VqC3FUJJ0ghOPGVOEglvmO0dH8
lBaaTkhUOhGIBBhaS1FBJTHqJraMp1zmqx1qlVt/0AQbX3NzFvTlRKLc48DNrsTiJ7d5gdI3cLW+
u0QK6uiosylWT8baIKbKhaGqEFmP+42osmLdktMjuTXMzPndZvD7BP2Hzw29HbtInvGssggVvQyM
/nYQyl7Ac0obJ0RsbNQbV8PWqq0E4SFRWUc0gcJ4Yjpn3nua4yPHy8e2PCL3LT9lsXDv85GkkDtK
j87exqzZhistnsu3asHMvGlywbiCnC41RKJTfv0gRKaA8lhF2v5pPPh/Z/9/IL/+7Z77BYlPQZKn
1dt/bd+6+u/+/u9/7U+Dv/kHW2afOpLHnaMzp+Zp+KfBX3P+gCmBGINd7XduzeVA+cvhbzh/sN/g
rPw+3uYv8Vt/UfH9P6DkX4ayOhariypK/F+g+AZTOK6yv12FlJZgthCkcExcHg0/H1tFDi1pwMYo
Jvpoox/VerZIdfqKBoC5DGqJgP6b+6Xy3V055oQ8y2yrxmSvISmj3Zl9xigLM7i4j3yBOGtCQ0Ir
riEdZSN2QvK9gAvNo9Zc7K27+Om+gccUoFKzUdtfUoK7DFa2/di2/XGZFNE2SPujwhNqP3S+e6q7
7CHRKLXmjtlPLOObtJ5JHPTdrd4SjrbE8rrRTBV5RjPdeLigQ8p3LAVaWlR8h/19Wwu5aZb4Dn74
U1yNPMdF2CuxLZN42rqMT57oIarQENUVwjl3U+ZMAqfVNZ/LuUt2DUTa0FQ2itcO8SGGE8Z3evdY
jplzM/UmO0wLz79wy29lIaiY1dTd6hA9v8HEfiUVrCD+Dh8GgtjsYKZWR2iiEWNJHGwUrVN+R4du
HMoEhUDldyNhpCXmtSGejaMTSx0uLB3xPf4JLVTSuUOYCFTFfQVWaXyQEigofzGuT5uKodTdMlej
3CiceFeeySnIq9rrtepXdCdCr+pokpm7lWXsfcP5y+ArsQDgEV/uoUhsSvlSex0BY9ZsdrcyN8UT
MzQL6FAKVKpWRXkmFjrFLlA2jBaZOx06sIzqtlvn6jptxTe/v+SWxXyEI8KtaTkszGZ284JZnolO
D5Vs5xLINllhhpo3ZBSaZqFVTW5oDZkxso8u/WfzonZ/7zoZb7RO6TdNaXV22I+wBj6RV6Kfx1bc
Va5mR+VqwHtziwJPA1NEDMxy1vjsVH5Vp+Ba0G3THrTFXB5ns3Bv2MSR7ZSnTST7dL2J2+aMVgR2
k7Kq+QwG8pIYXi7HVYrPYqrM/JiadoXx2t6PdZMGHhDXrazM17JINjVRX2E/rxhU6JI2a82hm0FN
Qz23U6tjMXEWB8+P1xssCskRhXwk+SOWvGt0e2HwWp3jyb6yc/0qywXDp5Hab3kWKruWaxlJLz2B
fPM2bGkjSec5wF8NU7bXQHT3ySV2nX6Czjhck9ZpLyi0ayHyG4gUwBTQdJPPOJfdJ/b/IcKwgh24
2QItnM8z6tXePfTW/Vg/KKfdNWhQpfklt9aIqCk+T/0Z9Fh3P+TDTTwST2erHcfRsG0tRsyxeSpa
O9CX+Fpa1Wau2V81S8vaFQZAVY6Rv3r7NM3ifaGnUBoU36rmnzy0Vge+qi2U1RNWDEolYe7GHOnk
gJP8opE5sEfujojB1lsn4XWTDNCbVkoRKfxhD9w2V0Z2u0jmDforphDwfsTOwTUDVYXTzT9YABz8
tTrQrt2YzDh5EoZLu55s26aW/GZzqojZSA6dlc6P08UObFxG4Jna2bWwkeu3SG/Fo8DmRH5h6XDO
da/0hWBIaP3Q+qff6qK4LTL00usFTzjo6rlR0weUBcCP3I0Hk3HLPOOwnotzpbo3sit2hjav+94y
3pcqn+U1qFAShNNu2C1ZhdqPJSZhnlqNPlcnOWBiiCOw8FoBev4zIQEhi45UHoBBQJrEVqltshEb
bVcmixaURdZKkslxicD527JkYEqWbzR9iZaueJA5BE5Nf68WPir08PldydRkHfOoiccVXiPtaSYG
YtcXYhCttb3XNT2+b8vLhFya2jlLxtqK4sLHuDbq/nhNvmC+MRut3U9NLQiSHIqDlI3xmZVtB/ih
o5CpqzE07TaOcI/591UGQjjIjfUtb0E12la6lbGJPKM3gTU3ncHGBMAKuodrtOMPCZPyEM30Mwvm
AcpaNh8mf2RRwzK5TbP0mFiNf/Skx+bZzJqr2Fy8ICn8KGu8sGvKT0Yx3QI03iR9A+927YsrljjZ
TVz1nP3Jo1i4M2q9f1LAjuz8DYBx6CTyQaSLGYha/0oI8Z6g+2PV1XuiY3Z0qjxVLHc+yVE1EU6s
L8w3rr18+FLOKZP9jpVSXud3rWF8UVpbhJOd4fVAYwiOrznWWc9jAZx1sK52wxwCihNT3oSet7Kp
08huLCwX891gMtiLK4sgieZLbOj5tuir46z72Qd5uN7OqasPv62PU97qW7xDYYmSsSEBiRl4EmVx
eV7KlIQnStysXQTFfxLlAgS5aigKsa3Yn43587q+dA7CxktkLp9yW7Fl42LrRP3kj9MVyg3i4ews
6od572gvqVbtLCr6wDXXJ+Hlu0x7cVvWU2q6FijzpTaxxYBbs+HqCFZ8QbUjdoNe3bXFuEViflil
y21guqzHxltJOCl8qxPenpU0l+pdCOIJwABfm6t+QEJzmCobaXNx7Sv7EYPlc2xrx3EcjjkXb52A
H++zU+X6IGKNMbSk/hq3ydktm4ONTa8U16tgOLRoRzxLnzTfhqHTamfhV1/X8UF1ImGzR1TB1LDU
Ghf7mxs7kZU5u9h8s4cc1aVmkO5JUzE7D7blPC/dN5Is9yMDVbfneGkrTmA9O9eFsW8YMgWml95m
MOvNIbml77ZD8hYueRnQkTMzGEXXbz0vuU6s02SBOy2LL0pPD7JxIrPDT9c04bAYKx/5tPXn19Tz
0Kmy3EhYrkWLaVz78bhDWQ/9m5Vh4bFqI+I2M+CicJEl3RPxsCdreSIDa+eVcjvPS6iZtDOZPjVH
3QQECUn4flT+flznO4aoLDT9Khpi/4OblRxmaxcXHVG5Il4O8DT1MJ20D7dpDonv4+DCBCXqcCmS
Q13iIV29XdUi+Rm1je5+crT2rSUo2cq0zcpxwWZdceO151hnp1f19+al9QWvXGnqAD09FKUPiEZt
DGUxJsfzZ2b59QUCHWDCeclxlxbuea66Z9NYtoNa9nbubJ1m3azAZDC44YMqdlOP4EQQL1GsOh7a
pPV3bWHx9eounJhhQ8oGR5R9BSjgatERAumX/EIxPNaTpW3K6WUth03pFvXeGktxmjst4436y7Ev
P/gqD7nJZ1KXm3koL1NfNljZZszto9uxo/XH/NwqvQb8LO7csWxDAW8jsgbnuhEqJ41aRMQ738sm
nvkmuntFgTH2462W8DgkXh0szqElXRoEPLj8qdsZGNzAVgST1T3MTBc2dT/BzPUQ+neVgtBDbgcw
YPsZzUv1aazsKrKYL558jcsPfyE+uFlzPi04W436k39xfzbWQ427wxnN7aD1d4mnTvSiVyzcg6kj
kpB9/cZuu2O/0KRLdWe3tJrpuJ/N9BXuyC3Toq3mX5mThkNE35nAbAc++8LursrJg8Jvj9tV7z8u
B/m2JAaAk3PcFY5fhm3/qCo8zMzFLzUpmmjILDpPaz+JmZfbweSWGzH2W7E8AewPWDYU2wrTz65j
9cSI1lPpfhySJMLrZUSL43CpNx5u8DLSfPOLbN+rZEl3lOgJl5JtRaU5fK6s8gVa8qvJBvPoED3L
UIojAOa1NLMnq6qi1HcPhqBIhAUbZZwLI36a0HBMnhhp7gSWiN96zHDDWJwtNvVUJeHFBGyVXURj
vu1yl1XsdWnFZ1ueYyKV4cJ69k2Rd7ux0g4EY710I7HeBYhy3JBao79akg2xjhs1TjAFrVGu15FT
YwpaK42xdAunxsN7Cq6UM+ZNudYuA0HvpXwhjvZJTOvhEr7QuOmOvnM/W8NGmj4XD7yHsjF3VaXF
uxQTJhLzSBWOi8RcxLueGSdxgPdCvWboB8LKq8R2te8tpJCRo0jTmXJvGwuMpVjvxtQxDpnOzlGI
Kxq7bezIAGXDxXCTf1Zjv0kXsU9n/+wsOJ604t0Hh28bb52wbxcCJgz5pdBdiOyJMrCqHgfjyarN
NyeHmIR1OW3zZFuugqe1IFRVYzcPx1fBuFbWa4Lv9sWTYBvzystYjU/msltbGsjUvMRRtO1Dywz/
c1LH2eXX5HLdzY2z7dOG2gFm8AHCNQ/MDrCvaVNXWZBsL9EYJ8vO3zXHep44nwMp2alL/HxBhQa6
k+mtuVjv5SzSzZyqB2MWWzxA69GfuidTJfeTY7dPmZ5/QEvBB5dfaRqbTmPatWt65ywEP5pNeo4H
/aNT2rFNSxIXL0yrXGyyuP1Q9hQuXEL+jDLFNc+FbbNaz7XQ72oRMK8hScOORqldSR6lt5lPm2ca
Wn6NswoZGCjy/dI5JlVp0fppREDA4DOqysr2TIerbVlPWLguc+eh6M1u68MrJuRC5K+xtrJ0qFYw
4LbZXRG1vGCl0dZXTaLanMZRi4Bfedfjqvl7WEeEgBhmM3YYsSZ32xerdkUUXzFtAGjoRqAJgJAb
vOn2t7FJGnAaWTWdc7b2N9LBkh46q+dxQ9XklwSyG5iWoTlP0o0xkIUXdWRjGlc19e2kAMFoQ+3v
UWgMHijBXDr45kr3Ik0eZbvTSCmBcinTHVcaUr7qkohBFCepOJTet8005kTlcOSCLY/Ts59aE023
RshlO1wsoyPp4nmRGEfPxMhMYLBkqt3ieOyDpraNDR+WAeNtFLKORsYejDYoLJ4GztGU782kBbUL
zd2vlodTZJHxxMZg7TJccQDbk4As3QWMcmG724mV4GG6KFooTvEHZmljn4VC0ASRyU3JDQDtHXRy
QYzYivbkAwbBMs2ToLMuqe25qCE/6EpyReelnVVBNdfiHPedBnj/+9qI39wPVL3B2CbV9SBX3vwA
A+KO0VGxwBHpgEXceIbmuNsWT/H6ybEJuNgshLfTOfp+Eiy+kR5KRZu2sUnZ/ayqOrG2uN4+J22+
XMpOuQRupjfdSa7kiEdCxEJJzIhCM1DLZBhxelFnDVm5AmuptQfspisrcAxlNNfQGSppbFKPD+oQ
V35VXGXTrM8RHrx1DPVsJZgAzPss2nOBYmg6FCsr+oeMJDfjK41bIr6mFVDuEWmqfUwugdzPJcDJ
qx5+FxIbF4ltTFTOxfUGOmetXeNe2UMbh5wExilmucTJlM5q2VV9VsQ7p/cgykw2lTXqm+pynjUo
wzLwmvj3enNwNuM8Z4CB+CVKAp8dOQGDLt+Fu2bdtduN5LT7uQYCHrmB816zSQFe0Pv9cIxnGNNb
fV3iQ+tYSRyyNEMZWcqYWm/pHSbJ9aCLm2bGPL4hiFK7d7vC+spmcXg3EeHdLcbcfa17KpTCz51N
3zbJbq6W7tjoY/3SGIAt0AU55nqY9IUd4cCiOeVhsphR5WBT2lXmqu4TkiyOYxbLuyyO42TjqdVN
2UnKduums0mgSwFYQSXpcwrD4DTOBWJSkCWRrU9iCRKOAVaYa0z/kEvja+/G/oE4Qv+h6R3vXqVe
fW32g3PHphhvGKpU49h2DWwIt3T8p37KnDtF4MWl3c5YyRdO1/aYIztI9uWSLUe3LJvLtz+hu2tS
x7+lb3LCmd3noTMkq9hE1JekglzY2xnt0NPsJP03vfW41ifwCmFKVtBDhXvupkpbbYuMyjwBLadf
MK6w2TPtEmhjg9JoyoOLfBIHfqtbWeAU0nzIOS6f0Wo0x4wt3kPct9Qj9tRduNkjUzaHYvxcpqb/
3A0LT++SmHGfaJxZvlUwNHdEEaxR1nXGl1xc7Pr9aJSfs3xxGC9KzQqyJqnPqwUD1JDVDddREVh9
k33TMpLqwnlax3pn9h2PGD5nd+t66RnjFsPRivOFol02mDAUIlQwKdJ+AZGG4K5AbOxd9Y3nPsHG
pJqRooOxaY3gkojEIOPBNvuGywtmIeCHmfwLgDTTI7PWy+Z40mFcszcO8tqmSLZv8NhyXBWWvWt0
i9h0rOzFdpjJA2L8BrKdXJjb1vAIQFqt+mCtr0l7P7WSCHJsi1dMPBch5gcxEuujuAsheawWELe+
doJB1pTPmpF+NfIL8GE24uVoFq28ldKzHyYLtIJnr11gVmn3adYTRNmMnrutHJz5uhikTdva3K+5
vZwNRxFY3FveycGft+fz7u8sThjKDqx20/zJypkMmIwW9oWvzMCGSR/KxOkCt2UUyXehz6ccdXSk
kNhvCyuLQ2WxcnMnpO6jEzNJ7c/sQ671gsepk+24rWCmtPmzWpyHVqcSrnco9k5zKT8q0HgQGgKN
0kZ0xaH0l/3gk35oxpQdaxzp8TpcTV6H3yjNCIK2a5OLE3GaJxg0G3U7XmOPjY92u6A90HPrwy17
fJa4Bcqtjr/4c15wOllGNJq3serTZ7fLToun2vcZevx1ucw4tSkcMrbi+nhSjZk/A/JYvhYAPV4M
u7eP8QJaak7aCClhPnEXLaLdj4nX+IceMHVGTZhX847rs0wOIxaGZ3yP2QfBLGS15qv1xV5dHOVK
aGkkcrt41F3LeEGz2ZytTrcACWSdRq6lEgNu9PmQJPkA55+UMHK0/PFmMeV6N4k+Ztyu9+57hjD8
SMIMYtnV2A3OpO/12XY/WKYJZIgN1ftk5uNb29uMJ6Ze3VhVUe49jEA7gIAXPIhYd5WmB5pV3c0w
PeUQn+Cir1BHEuiKyZw8Ly3oywl1SujrA9rS+kbyCCRgDHktkUoyYH3sH/TY2nYcpkonT4oHOWpE
/3JLzmm/TVZ1PU5lx8xZkZQ0yhPjLFAtlnQjuzBYkkpmu9D1gamsczRX1r4x8eL3gjWtXZN4NKd5
FA9Dv69j197kK9rfWRNXwmdSLx3/AQcxzWzfjfvvVDODpLacQSgua5MlZvyIPiHb4ZhCi2lgUJkb
jK8uKuFb0dUvBAR/zeBGZdBmJI5/mqyqOg6M4ImjnGsCsORx7MvPWqFFVqysN5xGZkTeqLZ1MfMj
NN5h9osPIPgYxEzuIyv5/tyOsbgZqoxJi1a2W2ZZ0TL0lHSexko1H9obF6LUOAHoYOoIZ6oT8bvp
VSeWEJvJ6dedXmsvCsfyvp7nwC65jP0GoJHGVqgfLBF540dG6khFo7VvKkgeSz/exdJVgV3xuYxF
KaLBG59mmbfcx86ZoU32mfKTBBNnHCOO9x04KfI9wVDxzyz3wCA27IO2EsXhdhz9OrKJvtvX1ugc
kJkaJBcN3Mq4mV8wbpeU1i3DCkJabgvnGUk0jLP2KBnpRsulubHc5c7I/X47yuw0LJbc9+sMjs7L
1zXQ216Ec5nLTV5gbOhs88ZqXcbDqQH/h3upRqFbONXGFWnoIR9eJ4eBh76lvSaMCFlQsDAvnERu
3BdJH/W6KCNTjnOkGSpiC/O6oANnytZQMQ39k50zMlc+QOjJZIdmO9MtGmAuD+qwsEdwG+oxDNwJ
7FM39/uCWNgQ6UR7N01cMXkxn1kl9Jx1braFlVxclQiuH/xYv/b9zjgMAHs7Y7lCwvQxzyzQG3Xy
VnGVNdln//uob+ofqOD1oATec9cYYv6QDO7MLGnP3ehpr1maixsyDQpmFO2w59wdIqcoipNXVhnF
B29mGur1zjXz9/57gAx3WsJWcYO+VCcFOpfsc+S5bJNHm+G9ntUlc3uTyn44oGokqii/YzW4Lwln
TwA7h6NHZBllfOha5T7v2qjThpvK6SOITM/wq8TdooYQE2F1l3XKeauJebtHmF2sbJi4bOdcL8AT
SMqK2bQ/zXQCYVGMXTStdtC6dbXFMcvAje3KjoiG/moS1tFkiBeO+nTu4m747Pt5chNr3dYxe4A6
1crIrYcjMzQzyuoRHHHie29KsU4kdmwxr8ljYarTjTGMNpuBmLEBT/C6rIqoJEMGXuqjORim3WRJ
Y1sP1qeBo2Qzy7k9DlXZv8/ZIihGgY05Q3VvpTLUq/UK39u91hnvpiV3EMZ2HkNAvtGj1Y+B6T/k
FdsaCV27n8zDEmsnmdsHs6I+9+vXZgEJUo2nSSt7CvG239hNnUfdyjixaQpG6hzsfgFEj7CaL9ZI
ZBh4txBU5YdB1CAYkxMRIzcFED6gL3PAaN/d0S0texcSznY0i88Lw0fcBNYjXuLjwCCvyqciQJd4
GQtyI8yJ2X2eEeg8zaUW5Ypti5d0DSjQxdwa8FFPolUvmUxOJNiwJGCzvYYKNfdWgEGIeC6nIVym
Z9GJJ0iED7SzxSNvB1W4M6mw8Q5TgzzDZmI8y2YzZPLKco5T0pwyBki3E+i+LWCvmyz9MIvpQq7p
mMuoZdwK3AgzDeFLOprze9vOzs0IA+cjldPgRh1YJ1BCw2WSnio/DjVuQZuoo0ukGjgO/66sYmRq
uTf7nyUtiHZiM67dWItXvdTScd4gsKXP0AUnlz90uZ88nAFaSN3WdoQgmWrTlODdN2a19JQwVUHa
46gbO8ecmDrH3QgY2wN33yT6tQEuZd20gkWUTYjdF5FQYjCPKb9SjEr2h/jH8MoMHGCFIeUJECKj
aC3+qi9ENVEHpX097UwKM6zmbvZiDdMCv9u2FoabXdZqLA5nAw13v/wpf/p/Ech/viu5/vd8h/Nb
mb6nKBK/VtDBlsPHf//5N/7Sfzh/XOgpyJY5AC9BDijy/tR/GMYfFOu4hXUPShhaauQ/f8k/NMP9
A/O0jgkAOAJ6sotg8S/9h2Z6/B6okgssBRMiHuf/iwDkR/EhZlHr8h9YDIOBgI5K5UcNUoM+BQAK
GDoXTv0dT53XznDqyM2932JWfoIX81oI5ACNE2YFqsCEVPrja3WqNZZWpirQi9YLNBiW20nnpbOi
nLWwr9i20MIh0KfFd8/6WCRR8z/sndmO5Mi1ZX9F6HcWjKORr+70MeY5Ml+IGDI5D8bJjPz6u1wq
6HYJaDX0LgiQAFVFZoSHu9HO2XuvjVXsSRJG+uhGt7ltBfAZNWX1Kaz9EmQInd2FgyJRZc6vyAq8
Y9dhEQOxcR6mwbrPiWfGF3Iupq+EWWtJw6c2xPcJrJKMqh/tBn/+tfQzrYhyDGExRWtVbIIOCR/r
HgGYMU8WLjMWeuA2mYP5DmDJ/eyo8VfiJtxpbF9+hj6JkTzyhk0+EMf3THGu5sWFBqTAMa0XtaPH
2kyv6dR8LyF7cjJ50InmvnPjhTKNJ27bSxF3cMAz8joJsx+DQ/prxc5mYhetfs/pyi0Qe71wqGnh
utNDk7Uiq7R3pLQpvHwiy+FmdnhsQX5CC0GK8Cp1FhFeMm4/+G2lPksDnfqdexPhpIzxfCZ0JF3/
rsdCeD+X9vRFmlcSRJxqvNEVpK2PwWBL3aUCRUSEnLRbGBMLpY/DaP2IkiV4WOuk/Z5oPnu0pyWC
3ZHkM7XL9kCkjGiGT9JKBdGJklYfQ1rm8FrbQEzTs5+58n3BMUEWCt4P0qQWhkdLT8myjXH7uNIO
8DK02kap64M8ODNVqhLVSBTLBsFnBZUSjSEcA1vkbw42ofFsDeUisBvNvM1SBQ/+TBmFhzIB24ra
OIgt/g77KDJ7xF/cxk3vK2isteu3+06l2VlOrEq3FvwvvSnXvnn1uaSPxG6D8bkQPmg+L1oGscmJ
y/ym4K5d4rWaK/62ka65rU36qtkkXq3BRrLsSjaeGBxv45L3TanHk+7bUMxZSw10TgfopVjo15wM
dElDW3S+w47V0yEimvc2usTvNqUTUeXnFlkEB4+b07xpUbrOqwahg17gMZm6LO8pJLIu79zWddqv
At75nScSAF08BI3CWCtrFqG6pePHnUdqOcqAvsNZJmWLPC+BSugSnGbs9J6a92BxljF9GPDucB5w
GC3d8KvsQ8oYBEuHH4xW9EdS0mvOnVOV684NsoiUBBUgzTazqsvd15qa7Kz8pW/JyI31R1C4JWNc
RrSzcm3AtIs98+JgNBMMklA8yTAm7IjpcwJqE/c8hB9wyIZfvCdy79QBCePFreaS00MWIVlEmGKf
fUaKYDc6pVPtC48G+l0JPdbf8PZBR1yF9USBShnGmpT13Wp7GJDywSW/5BVmdQ5Ry3tmo5dUP9Rz
HkhwsgFFgSPy92UCd8fXop2ml6FpcPGMbQkViJOL7cMgrYUrj/bzY0MRI3l+I4ZfTWAzQy55Tgcm
JRzLcaxnJiFMHb7auWJ2insxG/0t3aE3MP0pdNtkLWM8eFfLgoipcjKwyZS+u0Xkfhvbn77gGleP
fZLVbtxqb0U7teZ8xV8kETNKBGlvv1r8oMTNqXFe7LrYYa8e7qGqrsGGrV2mMI+xUz3Cye8f4TIR
lOxgjDlw4Lr0d0ldar4rasvrzth0OgPgFGfJrh8rUrCiNu10h1Np5fNCjSkOJcqjSxpy8ynbs+Tv
252jVQbvP5mlc45aOPgnBSJuZcGeu5SVjn6L0FsUzvtUhY671U40H1Lj0RFgqebyQcJanF4vamHo
kpFeAtBHAnTq6ghlPTtun36NJQPThksSK/XARPNVmRNT3bWpq9/RyZzqCChwDjcGb1a5zR14tRtd
10P4NnCHZc3Odu0aoCDnAMFM0fPhrebXpk8raucFccCbKvLr9GfLWmwE1mA39W81N6v5bEkM13Hp
KOUzptm27h+jwnjhw9D61opz12+QVzbZHLr+bqk6oZ8iS6f5LU2J9sx7i0gxBdj14BQju5qsmTs8
Ty7JAjiareUepn4p9B2vM31sdWi17K1FMNOO4/LnJ0d88+V0lWYLbTEoZkw2coPRLHF/F1bZ1RiK
uDBS2znOFhoMO/oFEUvRUdyQxKSGeAsU2V5VnEJ/5UQCrTi8aCINrCpYs9Xhq1y4snM4p4V67Ng8
uXG4OM56bBa/xZo+uKio2lUzRwkSJYcf/QH5Oc3tLjj6lePJe4vFu/LR7Fq2KDxgp/fazsr2IBrH
Q0FnRWxv0yT3+EQpKSKoJcXEmpt6YOU9lnTQeUcSm5M8cUfGBs0KubTZV2lbRW8LqAXyun1EkW/c
tQRZv9Z5hBHQTcHs3Cy1RIwFzmtDbK69padCVlO7c90N/EIPyaVg6EWUmKljYk9zdsDF3dZ890OP
DGvV+k7rxQ12GUSy7IbzV+tfI26Ci9Cf1v4DUXL32mScr1d6VXTdDmXmOrxCgWkeyyiyxnOWJcFX
B8N1ia02KqZdPlSEZ8Z1yKZ79g3Op09l8fS7X1SSfXieXRO4JZWcXmN3ks6ppNiGdoZWRBAYNceo
kChciwoOvFUMGMiuv2wTtxmV2N4Z7eEb5ra3MYbZNyry+jawKDfecEupnbhfuqjgTF394wQDnuVB
zT4zhmpVwLUcho2q+EUuaLtHH9dOQSHPD12qS1N4kVrxTF/2boy0uuXOYH77raiYhDm2Nrw7h73X
0JZtF9ySauph7vqyJhmFcxhtevY5c60OOXPW6gQ5pTpg1xQULxCocayaOX9uyWrDJbI3k427IRxB
FTsDrX2LD1xtk6J13zS2CQ891cMbmu4g0IX+bRiKTdNJeXQ7V18Ts9f7eZDf4IvmYzaOwVYyOW4p
Q+72alLAxEfzveJ2OAQOUtyUAIJmxTu9qcI09xAD9LaQmX3sA694b3SW/DAlS5QNPyuu3xnYMb/k
ikLfTbI6POQgiiwbq/JZ8UmKvGhPOHqIDDs81eMSD/Xk8IZmxS42/US7FfUj1V7I1fqKkuCTt8lw
bzzboo6GRDub0ummZyJjGsUSwmlV9bvMndb7pa3KmJOvO1N75BOkHa2v1POuabQaY2VBwa9X17pL
oKRRXa3KcyGX/mkOpjbd5hj3BKcYAdxwyH4DPZpibnOkFkXj0VtP9An/IPMolX6vZV8lG20u4v+g
xSM2wjkmzSJPqk9barqa+gnDynKT2KG6GceiPzWVz+WnRrEqllTsM0FnNIx3HpJtcqEIVzlPNq93
6dgV+bU9Ok9mjIiot1mHDA++g19nvufird77vDv3YqRTqilQGL3hs5pwx7Or16PLnTDhAG/8R4IL
0+3gl/6tN1cVVAJ8ANyDY6tDDNqEfTsdZC6W1yohRr/PIu+nz4V2M0+BOTWNi/zsiWrUcbjyESZx
FwYfFxnt3jU8xGU0+DfB6tSHztav0vT1D1D1vP/LyT1XRuKHg1PxrSIHW9kwtmdnraoTq4inSNnL
NtMN9z2MHPC+a93sCpzycjvknkXw1wleopyl/oZusfaX3dIRjKmMam9ncPJT69EIgP5IWTVLAqjO
QxldjnQ3j2nmHKeYdDEFLV5TjL/WOpziphmsnZq5jOqu+WkJBSeGfofYQpY8+WNkcJS4GhPCuEy/
C5XN6X8n+n/O5/821dEOTf7xt4/m+2/HX/36K23J/P/LfP/P/sboD4ITNixLXEPEOYL/He/9PyTh
K6qQIAoHmASZvP8c7z12ApLpXbg8H+F/XmB5f073nvMHbXsOXGQUSo8wWfifDPeglBmp22pJ2+ay
hyAvz/TGfQK0C0BLh7At//z/ihiZqen8evaKrTf3A15LQ9iSxWkV3thiReqKmm74wRIuxbKGl9/n
87XCjq6pKMFIb9B694WIgPlCCtcfjDj2y5DJuYiTZW38bVv3fbFDjZT07cw+rTsmHDm+fadS4YnO
Gz3F6Bf0EcBTuWzuAkadW1+YJomjYRGgJStd8aVBYnZ4ripyJqVVvVr+0NBKT537ugVwK4kT0Dh7
ls4ofDxcTvQaWV7+1qdZed1HF1+MXYX+k9ZZwI/nlxBF2tXUp6TqJnCqvtT8HylV9jY7wCKG5CLO
4RLq/oZWxXA94Mvor8IZY+Bmxnu4Ywam/syroifBneQmX7h+gDDij3XxFNyCAi9u88WtUFEKLhmI
qHMN4WRa1WEshbPjuy/fkzTtryq4Hbi8ggV5Iy+ph0BooY170yob3dByuXb1lh5/D5y9yVXl8brH
qrQiEUd1TjGkq5k4OAaGyD2uHkDnayoV8nm7+CLZMQlXOCmDPqNGoIvyn5p0Hhr6KKM7Nyt9yiVH
zdSdYWqgBWgIftJUHRIsgYT6hSNHfnHtX7FfNKW6Gv3IwN3pc3lMkyIkpBDWVDnNVYJd2nJJF2jZ
GBnPHFO3dViPt4MzCAvrKwYDwK0J77IsHDUJBpzR1wGkkJ9OPyULxeu58+r0loBj1HXcFEC+HOsA
Q8mWF5+iPfrep4sN38tfsDkxS/O56F4KFhu4/ILLmjlpZbhRdb2+1VzPYYik7FR3cvH+/lcLoTZV
ScsUje7Cv1/nnJ1828nAoQejkmafYm1MroJg4kGxtnTI7MIksK8K4kBYFPo890kuXO4meZCNT/Pq
8a0hgDqM7VFxqvqlLU4dQsRnRfT+VgZr+ZkbMd4aMGC0dM6pfb0SXuXC4QfJ04gSHzAp4SHYsKKa
NFOj7dY4ESft7IIxqDI+YUV9MyJ7vgxQYNk3r53+OaSOGyC9cD0FqFYTiFh5pj9heESxmvIl/Mqx
3L6FnAAoW1NhHpw2se8nIyAtemDEsxgyHOWIAV98wF1TdnEtCzq3XO4jLvp14a5nkwb2q6+4wTBA
DuMz9SveTLMofTHcIBtpbxH6eMLRDdEWsS8aArOpstL2PtLGuND0I+9bVEVb8hS31vuyjJq33FQO
l566/9UwLtj48GteuKV8GBqtKYyw9XslnPLR1Zm7HOZBNCgoJuv0gTGYO55jJ+FjMmPo2STSHhBe
8Cig6dhLUO+Z2PsI5VYghVR20jzogOn8YqYUBAiCDZeq7s0axvUrwxkiN2gBfcn3KZij2q7BroDW
eGBEbVnoCc87jwNGLXwzjfetu9L7wZWlyy4NGCxInFBLf+u5Pa0vVZ14IKfG5aXHbI1+HZbZGgeI
it4+XKauiQfKaD6rpbY/09IFM5MJI+ad8SaY6WPShAMXeNhUV34S2a/9pFb4NEOQgyKXUfZaEyjA
uUMLDs/1rAmuZTsZPmiOsrgvrqX+4jlhQeRvVbdcEjzdFQ4gYgL+lPIpgHJVUAkyrSEalaOXt6F1
cPJDdL7YTReUuk2nTd5eF4S6/W1kXONvqfQl/FZg3K1v67RvvsIoxKO+aD09mEjVpF7WIXh0IIn+
GkyJFdxbV7uIg9DlmbCOQF82U7SufpwPUV+eiQNksAO6BJpzluMvo9FptXHFErcGa99FPid7GljH
OXEHwt8mQGiuOaleKbqr5CEDE80ICD/hyarKPtrUQVdRFxsKccvbi+VpQHNK96BoXChiOQx5v0X6
sH8vDboUebjaL57WjnvauV9W8DO45/jXual6EdsSNbIhdVjuXqWgerpYs/ywdmSq5M/L7pMtneYK
Te5XjnJvTZZzK5BgHtkMWTYM7GySwJ0D8zlhDnoLYHhNx7ZN5FXisZrZYHGZvmiG0nezNQbqym8k
/RxzdJfhU6Am1cowo6Bvp2Wc4Gb+//TNXZ7ef326s7e60DlF5IMl/FfKqtdon/M8Z5k4FsN9baXZ
iac36AY5pjunoJqpmqPmainYGvz9RvRftef/8Gb7d5fDn3n9+fGpf/1F7rl8yT/kHtf9g2XSBa7A
7wQqpuBC9g+5x+HS50o0ILg9lBMCh/vnfdAi7hsAe4pIhlzInX/nif5T7iFB7BD5JexLSJy9nPuf
3Agp8P7Le+YiwRA3vihRpJKFg8/3rzdCFWKyIOIDXaEN/Om4tFMyNk9pBxs9uTHrSt1aRsLKving
XAI6d1vaZez+2TR0GgwJ1qFLlnifKzK7BMR0e4qM4LLUYa1sxs7Q9yfsx0WGb6CxruTgmMNAXvWg
QlITMsGsEoY0qNQWkbwmS2cSZNiGp8j/8hoKbmRHWrHVF4S0eUUPlts+EZn1EBZpO3BxwXG56byl
+XIFmTNcUpdZfqL5MCPyV/DtHzv+lafOC9OJxVUbXjmgzw484uxNk7SkHlK/Je3AprmCax63Xvfu
2ePn5GdX5K8e+JVS4zWF/YaUDT6viSUbzYUXCtZyTzx1j2f2QfbhrXILUqt5BqpmSQuJjlM26rAC
Xst/01OCwR1UKNfqgSc0Hm4jTpSCDOO5F2VwnU+2/6FwvW4KFIQtz++nBn/BSS+lPowXoliqw2jX
1E21zypxRCqAATf5k9yjoTX7XksMOu6MmdnJ871Z56+aq9dD5ywdmndK7AYq4G3gUWmB02XaCeT0
TTkkL1OD8kuup4Co1voBy2l8rFU23K/R2J1GyzUnW2TDHbtoNhRA6a9oMCSka0pqu9wxPRWXWVVh
+32eQxpENt3cjF+9puOaNKP9vjJtXC1B5v7EhmkdoKXUx4zX7xSSJuEXmLPPC3KHDGk3Nl08ekkA
UNRzYiH962nU3SYr6xW2fdLv6e67iIXs6I5gWLqMVogOjDXROWCFRMeedU7wJhzb4bwU0n+ow8w6
Sq5zsUH9wh3VlVfhRasRwOMOaTXxGgaOwRs7VPKrDU37HhY1tpOQHfHa4Zz1jFs8c1pS9LSyQQHN
SPdKXbbnLHXwcHNnPLkRvSSKn/o2JKZFes1LWal0zBE7Y5fWfsps71q3wroKcJ8NcZ0OGAMocbNh
mlbtB8/Z+bD4ljioae1phVs1QGpFjTX9RyzYoYh42ypKsDf043pyMlzTxRpi0BjIUW8oIWQWwlXt
Yr7+ymbr016ig2yWhFjFoK3XqLIbskMRCFWs9h9tM6gXy8u8J944K+8UWUKqLc0Drip/b4ZWbDI5
Dl9sF60zoMz5EW6ktfX7/K2pPXnwG39iO0nlCV2BrNLWObvWKIJbGoTdPVKZvYsit9/7qaDs1YeS
vhFiyOiXcTP5W2mlDuBVvStZLA94rVNcoU3+0FDFOBvrrp+o2aNs5ThYfn1r+uDcjXV/jZR+HLVq
niQGU9rpslvKVp+KqPlonZ5lpyJ3GowFBYtc8HDI/1ycyLpZ2/TRm71PBllcqoXXHzK1VDwc3fIJ
vVe2Gze3bxkf3iUGRWw/drF3GzEdUb2Os6w/Sir89k5D0xWoKNLp1vrl9tb8qefqrkyw77ftoUNi
idHs4zBJ77J1famjgTV5+VBPy4d20vdlli9cgwltWTWtX41PKApXUzDsAikOPusgFP30qhX+O3LW
l3RAZTdKJzTlpp+Jo+5CsWY/6fdBY10riQxisl9J0D1GmQQBW6uriuqONrf36yDAJhBC5z55RQj1
FGTWO9Qmee941rLLc/U2p2DgCON37pDBHc7uM6nObietfdOIMxpdt2cJcR2EPldyEiCj2+2tPL1o
SC7HhZSsjTvvCeP8cABQytEo7TV/Nsr3f3eeqvaWTJ9cL2k33MipauH1y3TSUEgT3abjhXrVmIY+
XnqAkJ99rHwm2DRuRIP6FO7C+tsDy7d3FVc6zowbrtTtJrGi6rwErXOuPec2SjP42hZk5bmL1mNf
+de4UtfNuFZfICl/YSE9+ICfkeuzC6n1nBdkKYxndRvpZ1/kRM+rSp/DuTkGgjVl5pkdeYUbt0Ud
zTTPlLGXv5KEYYjA0EOm9XNdYQfmk7GRs4NqxQU/nvLiribFeTSZDSkjcx60wzgV6fsKhtzvMmV0
9OkH3Gcj9KaWrGmR8/SkcjnlCmo3yMe1weLWsrqksS5duZSScAB34+czJWKNgA8hrwozM4hl64uo
Zbfpi27iadvgem3G4SlTWNsWrNrTAK6fCb0iJjlUjxGksb3b87Vbp8UMhAo+Hmxwu18MTYYybFxs
CRfr73WYac/jJz1EjgUjkHZAGaezzoorLdUYEY4MeIOv64ic56ED7B0ZJbdYVIm+JJeE2BbgX/U5
jXP+1Cn+O+5FU9G0nU2zPmKmx9Mog4cpS1CVpwjG1sgCeIpQh8gPNpjEh4T0k6LHkRAo4aTyuh5z
CV+EOHsZXWhsvmq4+Sf+bRGqA+w9zNkNPaO2o0rQIcztlCqaD0VmCOba6Iqd6BHQiB2pDtFg6Rxz
hjAh0TLyYTbPdcBj8Jy3aal2Th2MhGYDM1ndvSlyYrmolHUHbwRDX70vGhf1JsmPKaCpfGo//CmD
6AZhMWqxslmMOOUPoUixZ7NIt0vpvZliGk+8MPdi8LeSkCY1g9M2Q+3VfzcLkxD0Srq+8ORmOU+A
bWcAWHq5fSWq5bObl+vgAvZJjHjoiqXdZl1wb9u53rZgOsgLwuZcZ8XPSMNdm5T171CwE5BtXm4C
uzExv0KBN2JlvzYt2sSqqj4KZlP2JQEaN6sJLkO7whCJmRrnuW8un83AtThV2mrva+tzaU1xF7RD
f0CJf29phN9MQ5RedM10CyyTuFUbvORqucmqZDxGyr2ojCSjK4tJLRE1hZYV71Jg1hFL9AWiqr/M
pzLM3SN9D3QOChzqceml+qZkPrmyoZ3g5e/Lw7yQThdD8wN0WLKCnwnwgCdtnu86PSbXrReSseyr
Kg59q3jVql6vsAOznZH+T5kptVdNaF0v8/hb1eVeKb4VwVsSVW8+cQ0LfhYUHe+iwhvhNPQkbNss
wleCQVjCUxlp2wzMW7kkal/pMt31KYJUvowEaoN3WLPDDppV8VzXfOD7FjhDCKCclSSJEA2P8HNS
SX5earVQTCzxOSoU6A9V9PHIPMvlhvrZS4tYs+yCzGkICM0E4TAdAT7ZWuNa8wK07RQcy5Tfx67A
AIB1WJsSzxGhLEs92MB+Tb1xq5qnjceerr9qR+Pi7CFF1DNVLqpatuW45GqFHQ/0eK9NRv2Ck07v
gLiWaWfBeutjIIJWfcMagf3YzDI6PUE5EA+ArxCOai8Y+n0t1ry6t9LFtX8OrjB0t0fuUMV9LWX4
Amq/pK6WYt3sljCvyMnAeov81TWpxkzoZi5SEKO8Hg+qHPR3C7KcZHi9rtVyS1J4aN8DfrkYGlIX
NRyvO4ogn6JCAepYx+xMI1sYxS6vyvhsSRFcNQIe3Wc3hpRikmrGR7Dma4aI2Vpr/tJxrT13wWS2
pcVJtjEuWacju61hu4rBO1cjU8rAsGFfDVjg/R0JK538JLgdXOUCzw6FdMQg+1uNxWu4IpqaPQ85
fW4eDr/d4OlmIoAw55iR8sqmx9gN+wsD0G9PaR3V/KyTl/PAbxvojit/xUcIT0LN23pBgiQJFZRI
lWtXDNyO68S59YNlZiZxrH4+uXSNPRP+8j+jok4Fzz07hMywBmjH7qKI7VTrMjTTZvLWiy2P5Ytz
X8wYZ0/zXPD+0qbDqz5mzfCzWayAoDgRI2tbQPrxjsuUd847jS6WPFMKF3ASNU4+xS47u3JA9Sv6
7pia3liPJQYq8K1GhcNjkweo7bbEYc14t+Riz2IZEZVPl0DQCiY9sWnJ25HIDQ814pROSsV5M/fK
OjRt2zQ8/Mc0uJF2nbtnYzvZpcgtH+EeWWXA/Zczo//Ge8S+T2aWxsVAo+t16SbkBHs4da/e2Ngf
Y8jBSyg46V/CnK1azEOh1sekTx7FaCNCrovMzY3214Ewcrva36E7h8NBmEWgf432JQwJjWparta5
aG+tkccfsAor0Od2JAclMMAVB7xj4fzKwlDAXigMyrBQuuMxWy8Mxm5BXrQau4G0sjUAxsARyQor
eSenHTzmoqxPeUUF4nh52vRDXjPHzvm2n00ZB01BrrxYzHFwL4Od40yncHXFvVSivHfEpZxdY1ff
9LSUUKcsHPWDPm8badrzfiRZ9sLExPvTBiqzYSNI94PDx2472VH9rueguEPBYLUoRgvbG0bvGb52
AI06W4z4oPHHW2KBHx/njxyjo+IW/sasN8LeVkYO5w6qliDNv0xXyhBWTp1B7UGvjs42UHZCAjvp
x+iM06zBcBHM5TOxwo+xdIIbXJX9XiU20I3Qu12dedpV/AKadLrBZKVRj4sHAm1oAOQNzrUEfsMU
ixONWNnvRRXwNNO2jPYL5NatdgN7p5RnNjOCTIuhKJw+LA9y13/3VH96jCUkuf+3K/mppWLmb0/T
90fzl1XV5av+XFX5f0QePRgRdosI8fLCmPtzVeX+4fmAIC+4Zc//hz75p3RpO2yxAjB2NponGNFL
YcSfmyq+CHYpeG6gluig/Oc/WVTZ6Hd/2VRJB981zucoCmHEgoL9VzxiY1OOwT7pNexzi2JR7D0o
TuQyBFjGO26c82bSUWoOPRa2FT0+Ve5+CUYO2pyn08muWr++tuaFzyXiiF1/mUkwbW9C2PTm2l36
8EFMM3YAJ/O5xGoONAd5kryX3SRhR/63CtH/CMYei9kh+O77831S2NeNlYq33p+H8iYaMBwgNYVE
J52WGwM09XEQgOKkrYf6dswp7fwxUdjmkhJsdI7aVa+w2Dqc/5I2c5yCucyJ+xgIQkdrLk2Mmuqb
Hy13XmIiDRqE3R6bxHdCpnK8YUfi9tR1L73KPlyKuK2zW62jenTRKlhLDQXOIG3T50GUOIxWa0+o
ZxFHmlYBMlEo5tXbYewNK4Q5HzXVUStMVkzVEGchLxg8QDwkuzROTU4TsKzWmDms63GS+N3jLOdT
INOCfU4zQ3Nb+fb2CrNytGfD9rXiZLlNo/4+MXLcOmJmG+Ck96uVTveAXwZ5PWUkIj48NVgcH8WQ
Pcp6xspXS0IWEt24pAFkNElGTrKcEKAObs+F8oh0kEXHkOBF3LjztEBRkt4b8vJ9z5N3L3rzSoKL
yKvHLRv/XQEWgI0IqjMnr8sWDquv5w0Nwpsv7OKOzCgpdl5Uf3Npjg1WTI1VUNKQUXUd6Whqoakx
0L0W7kMAue/Eoojb71q8eUROX7G6ll9VaT90rUp26UTwkwK6k6PlN/Htby2K4+KsdCZy0QKQYNbB
/+KCkZ7tsarS06RswqtVmwnkbknWdnmdHY08j/xwRQH6UD9mqhpvxrL9JbBupnZz4iWZ4RWDc1Wz
CyS5W594x66Ej1UzPYeTfYMQHncXX2qNcnYaShtjqWc5T2ndZEywhiKNbsJo36uZY1fIb3CisLBt
690VFrXn/Gp+RKReFCyaCVY+WcZoY7tpq1+8KR/GG8xJ012J7uczNuFhIYlS21vQDs45xPJJeQKF
TOTfxH2IVTQ8Isk/R82UrAC3KSlz2AOCvM3TcYeXmOk7zPehoPaFHphN5sKmABcwvVWrV52qQNyj
ixc0mEBrnKZCg8JJvKtqhk6MAZJapVR9a8tr79PZZZjMCNwGNr3BC6TGwkOZAwlG3Qj0gD2oBnu3
VjAe4I6ce8f7ans/9ukjBsZnLPDekTi5zjzfih7/XKcRD9kJY8LnunQSwAo2rKDnH8LA3ijncjqZ
2WENvXqfreXAvQPZMOIuT4K13btEYbu45K60uSDJN7VVPncOSbzUn90H5ByeqzZrq2YA3OaiFFWl
xjsoqCx6qer6UUfruU0pjrtQq3AvYa/jN09rlO5/+AOPc8z7zG+qkye/Daq4aCDknf01uOylCE8B
vDMW2qAZyQ5sODH4a3yvU1B2O9FA6JsN4IPB4mO1Yc3IzJu1lJWjn41c62iYaY85u/mbyfHqgO8L
EJzq+B9qZYS7Z6XN/XfpdfSbRRh4JzevRQhLz/zQDjC96yBfR7yiRnOlzgb9o/Rci8K/wW7VoadG
9dUZAYqDmki2U5uBJSy6hZGjUreJTZ2cBeACvo3p7ib2OGfWNxmHAjFgiE67vLnI4FVXPHF+yGLv
rGvrnqjtJnLc9gtq9gUDQyi5t+PeRavezSzMOAyFiWfLyZiFqsQvhLdTwsk7OlkcG+/HuErzPoel
I7clIyvTv9cKMzxhLW/y/UpAw2aVUZtgIkyXSnGT9p3vf9c8Av3zkCpWArFPXQ9/+sr7bWFwNJq3
g9Pzr/fcAUXqA/ycwfT6yP5XidObj2SVEuYLe+32UMOPVMyoc+htS0Icwc6YQN80NaldsihVHhLK
9u1SHmW7NKDELDZ4ptxbegiDz2CC93IIMK7Lck8iutTkHLqw8eEFpb7lx3JxVe3fiLRX9QkfRZnL
WPY9u1jPqKUhX9a57ujclh7/aGuWGUbroavr0M5YWS2pTdDYcT3vuELaqug4d4Zhuq1RRu3tULpB
JI+qmFp822EdZRwciqLmHswUII+bBeNKxecHoELwnNYA4TEQWF3wy9a++axlXd4UTd6kJH04CqlF
q5x6ftaoP2aPpwrztQyr8HWcUH+32DnVwbS1ecdeHX7Yo+qTN1yV826RSUqUb/2dr2Eaz2sFAXGw
XyavvGvd9d14hnhcI2E1TtMx69OOvE+vzkrLmCfGhV6x1jemmmmICWla0CX5pJpFvGrG98lBN/gf
9s5sN3Jk3c6vcuB7NjgFGQRsAyeZzElKSam5dEOoSioG5zk4PL2/7O4D723YB963hvuqCtUlqZJk
MGL9a32ry3mBQyEZwqbXW3zv1PMM/ptrVgg8nZjuZr3W+4J7EQEPxw4tzPEeCDYQSI0NG3PNm6+t
g8otJ3LJfKze0B9Bn9hIKeNQHmqrPSc6rp8dbmrgHRpLDW0CJxfMTl6s9cGw1mSfBf4rl/jBSSAe
2OrgDLR9+pn3ompY6mU8fXbzfEOOAsuub90vlfteoortlZraLcnqZWtnI98RZ3xuIZ6lvPYWgthM
gFbyOLBFYbt6kcHQX2j3wkHsVDjt+2qUN1bZvzt+9iiL9bZ1vAd3XK85izrqbM5Ick1fi7pB0JRx
fKr1QKd1gzwh/PI3rIxLZrBgAs7hrZdYvOchB2cGViAOzy9zWownnYLDnFssOTUaHVH5UNnLVdXC
D0CmPWQ+mh0M+soOQIjGrQa/tMmX4d7OfWqTS0ZJdOsxOOjnz6UsTbZHxm+TvQlBI2PZ+LE8jabE
Ujxelx8S8TC1VGjhxA4D+q12bIOPYOU/dFvdrgMWkiqNnyTIzVCTdb2ZnPyYZm3HqVI9iKZb94Vn
E3yF8pvwczJtqJdNo4LHtOh2gZ8oGjvqj24Qn8ps50Pi5FAlUcEjrldBXKY/zV5+VogM21wBUmHi
9GH6NEGxXYBmmrNCFyAmLk18bZPMG8AKHUhkUiA/g6p9dKFpOFSRbfi5qsjlM4tQ5BleGkLhViqx
pTEBI1U8/zSb5ZNuMGdb+QxMjNK3oxYIrbM2GEzK+C5bu4OnvZvVcYBj0UW9xytX3i61D5ET08iG
ejgwiqV+UwZ1RzjD8LjM7GKDq4ttkF4KwTL57dqQYfGHvDn2gj2OL96t5HshaqibzMFGrBBD2IPs
ceLM28LvGriLV9cPKWQSQL+1btHo6xq70jVkYPVfqAlgFcBqOMvVMhY4gu2s/syM9H1sILqUmX+D
355mrp7Rj8F0OVXZmWv0brakK7q2kNux82AG6hHGSFsme7Zz1dbBjL7yI0d4FIGEtcahAkyzaWcg
ukph4UoNZ4hmZt6baTLzA6EF3HapIpk0Zxgmu7Kh+kX2bBis+7pzGWSuRYrzO3l0NF0EQ0KBuUn2
ZhzS5UBMItuk7gDwlAbmkRDfJssDsbEd/cN2yr3tAyienDVsoDuFVdyOF88h91hU4BFHKz0VI6ze
igY2rddPlzVpWycLGyhaJqMYeyMrX7EenQXXEM225smGEjOUSGUaPXUPZyc7VzKFpTWD/7DMPfm+
SIn1zaC0bWFgg1pgNGHle8AOmMEROwFqyKdIMtBdzpoiORlAy2QAeNJsGwP7+nIHFGks8X1MJj2c
pLo1jelH1o5vOMY2sQSZh9YNnYsdBnT6sPfUvtP8ejLO4MvUvVkr5l79adDxoc7IAdnDIV5MkvOG
2HV27oRGNy6MeHB/gqLeTUb/M0N0dIt6vWIr70FWHnmcojzwcLyl+SHoq/vR4TAVJFsTPkVjl+GI
HGhzdvoSMxHsBUuRk/3O2yAaR85BkqANutC2coe9XxI+kc2JIdEGsNy7rMvz1BgHumJuwFy+SPIS
sT88iSBn/5qwqRHxE6lTbglUwc3C5A4tZi1OlP2e437ecURoSS2k0Wh61lYXVCsWTnnf9FClErpP
mODGr1gujqtLIjzwKmbrmWeHqzNdmHSsh7mJ1b0S/CFAtft2zp8t5kAYx4MbjVuj6/OIb/hEpvhm
gBSyqYP5HMzTuaGsZGWMVSP4YJeHehJwMuYAv2lddeDownlv7e8HQA1QAocr9pHlplBvuhMnPO/b
amYZ6Ht5Tpiobsueo1PmrgnMcuurJDtGaqmKVo+5Y0I7NfRd2y/PQamiIAEDQj7tlVUUPo3JXHH6
oluNJ2OGTzjr5N6Nu1+6o6DXGm/JDH0R8npehqtH0+SUldpAyy0giIY73TKD1qfUN9/4sglL0DVV
2mwV4EQOMzDl7Lr95STNnsnBSZX4yaTs9k4Nwjpzp6iRYptBYcC9MW9TMlufI4h5VqTyhk7iDydf
pxtcMPc1EM6NC3RoT/or289YXH1nYUMldmVXfQZV9yxz/6axVXQ1REcAo0tIM+0ONfclKQQn35Ji
Q6NiYDaScktldb9INwp62+IwgB/GH76bHvbDivE09L0EWUzjeaDIyKqZoDMIG3BIV1re2YNGH/Sz
8REWme6mcFSL1+3rLLHLA6o2W7LB6/07p5kt/Wz3FGxvKjWa/YGHXQAkXpfC/DUpYsQATdblUHjM
PKhfz9idKdh3Ten1AVkNU+mHEZjFvhLlsHMbd/AjhHqXT6K9inQexKbpQqA47Y4tp8RW8ZnH1DrO
tei+8M3VGADcxtsqtqvTQz6xB9s6ihYKvJkOlohTuYIovcXoVFoftZH/BKKSeDduiuD8Mg8EVTYJ
f9RvStOZUEIl+ZNx36XwD747sp5b2524z+Ox7conZ47ZPDrDfD8gB7RHLfxYHK69rjhkZWU/oSF0
J+rBqj37ULHsxSDNuxZGnbeX2YDzhd0jFQPOaE/5jSfrvPu8doSA0mI20+2ypEJBGpmQMEFmcYPo
WyRFmC/6uW4GxBhCggSzWt8lTdSjO5tnEtXeJaHXbTkg0LjBphJTETPv75xyaypgpX457YYB+w+2
DwffDb4mciU1blQw9wRv75nRAzHDejLSJeb0/Y222+RPQqTb3XWVaRdRPrlDsuWyk43KRkWtYTGW
Fq6JZKxIiC3YHo9eD/3hOJSpnG78AWQ/yRn8jEu7MyoNQbpdnexInXB1lHNmpVikKc/c4C3l177q
MdbO63JmytVtWlsYeYQeF1OV55PYOiCiwCoVlQV2y8cwvhmEL0bIikbJjhQo/QNbbaBQGUnQ/kqs
lvHLLHr5wYm9KcKlsjInUjT4MpvkPAmnsRr8rbe6eEL1CtXa6rqRls98su/1aIF/HebM38hMKfCZ
AEBR3mas1Ua5ZbyUMydbOdOXQ/mQMjA52I48K9Fz2SyexpNlL/pS+D3lnNmKxqyT+kR/zDlN4hxk
1orQshaf9EJmm7hfhwPSgrhBITS3gGHe2un6OBrretI5nqwCfN0uJvwd1tBXnzC+7IO8dvbemDOd
zsD7jvUcb3CY7XIf/xIwm+WgHebXcYLldSzbi2n0VVjRFRhZBOG2jHwh+FH3ElWoNSygaCAODieu
F0T5bBFfnbGOr1a/Jlh8RGacmmDibur84lKgvlMcStmoM/UvruTcMJvwW8OAmw9WMzgfp52nLf5b
8WR7Vn9TQs+MJgpgd+NQ6VPsrukhsO0Lcxe8LjCIEPlTcMjjY53IW3scTrobze1kFE1IiSOeJLow
IteZX5V2vx1bTXeDSoi5Oul0Lgwo72m9RK4mgVR4QBcRhGGjZ0S5asSoUAG45eNDhmy6dn/lZddJ
Q1X6VBFen6c2GmvXDFEhnqsKQzemeHmwOQ2AJi2CXZqX1SMuk+EymuuNN44+UgYbGPiXUB/XpY28
xihoBp6SAwpp/9rTs7FL7EQ9w0aiB1v8klNMjsqdTkVpGrti1u6eUbD7KxZufa2pRz4RGGN8Lbjq
mciRCWKH6Z1ejk5lLcdSB/6tV7npA0N+YyuWZDimungbwfgdgM9z+E17Pv+WLI05Nrw+MqcJvatE
3PgBbBqmvyEEfYepu8E7XJE622J0YWpXENZNueh3aL/mpSQpHXU5Ya/Fd4wdwPhp71q+EWEjuC9Z
YzYdBasfxCPSmyanRmUc6ozgquXfIU/2nIIKH7jLvGwDxpCcncs9Mc8oKXpOI+vshYICWQ5nVBmf
WsIFd5qsSGiONuVYKIfBrNgUOM0PiSmm82ByIKQbO2diH9ijurP1M6Hd2sQVBn8ForzaODsXkh1X
Dj/H4dmUe6H9ZWtxvoWEl2On9hZFhEEHJTH36lU5c8bu1FAXJsmPZjtCfEQD22Du/2iZCd/AM4UB
jsD8w6Z0g6oitg61Uq9Y4pfNTOkGCIOlppLUZ+jJ0a9EZbDEbgIB8EDoqWBAKqpntufOc1VMXsRh
MXnRnnOhp+EXMRCJi6d6Ka38BftIdaiL6iMHhnRxCr+49UUxXc/Q665o7PGGIwuZ+iFez7i30Z9j
zBUlyIZtkMNdunpqOecWzSNUvWwLS64DUxDkxUZQf/m2JpxZy5yeRiZj3aWaiVvBHMs/K5tFubZh
kG18ueqIZmF7M8wi3zMBDC2CxRvPbOadbAlKuySu2Miz24DymHwS/H4sigERyTTEMWtEvKMH4qss
zPG2Kdzf+QSQLDbi+gEaVR4mqdrNyAKla3WvSdeXdEaD5szxRILi6HtWkCo4ohiyYQIBgN1hwvRK
GTotUZSn1pYXxRQrRxOmtmPvWpHw9X2RzP3F6oJb3QDfuEpmHFDzN4Sk5EZ0U85Ac3CeyhQOpqrb
NLRn/ZiU3qniRboVbD3IGi9q2wKBj0hIGZvGNH8XCZhoWMAvWPbPjUyP4CK+qfADtwmFYwd7rX5P
8SZsFg8OR92O5d7LpHfXDstDD/e2CYlbAOfV3jMI3+HouqZ4qMe22LKDw/0T4GIjBzESwCGPcoTV
gmPKzmCyL2dwKf6xEDz80Am990ly0lzMzL5RRnnbkXOBlT8Nt7HOMZLVShOwIkSM//kzX64iMmkA
5zC0xnpbMO19MAwL1GQDM9uzDOvct26ywzCXHecx6/CQSk9eZIJ2SvRseuXBG6gVsafrY/zeNNOD
WVev3A0vqsdsKhf/Z0YH7pbJKaarzmFb2zVOOCblp70AlF3Hrrxjx7SVrDx8CKz+RMvlPp6a+DDw
Wo7Ix5hHw8VXBLW2/Dks6hVH9jcsEofd+vJmOjl0ACqh7L1de/NBSWJKhayDo5/HL4Btr7sifUj5
vPdwG7wjXmoK69ogkRwlxmYTK/2FxXiAmItEM/OTnu1UraiJxPs48sevrJ+wcFM84Rd/zZI927oZ
0is9Et6aRKkW6bHhqT4IVVVjWPZxvGcr4dMCDUPbSm1xWG2vva2c/FOXzEvMSrYvxgBXNFYLLRbr
eqAuPIYmVzX72Sacsrqlu5uovjkli+ewvKEbZzDxNrlwlqjGugXaOK3vPMBp/pwxe4D4P9bPvRxf
StvNIylyecavlJ2Fwog39ekJI5bDPgxyuMzGX+7Y1ADTsOf08zifULmRkfvMC/EyJTc2AC98kJ8d
wMmnagpupxS5no4PekGvDTlUE+kc6n+QUlOyTOImpl2GGDjHWJ4Y+j8PtAqIM0AMwj0YozdtmuXR
/5+F/zULB2D1n83C8Tj+2/PnlBb/OAn/8+/8PQl3/zCZW3skN3xbCCmAYP01CSfOAXHN84hzwCYh
kPs/K9ps+w+T/1gmfYcGbccmSPH3JNy2iP4K/tCRFgNs3/7XKtpIA/9TysdhY20jQAYmpC5pUfj2
Txlel1vTliuGXPp3eusnXVyMljdrHnS/48ZRLSECFXRwI60sH6wmFFTdI+5jgPFoSOm58cAilJ0Q
j//6/XTffFdPQ/f9PZw/m/96jQ/9qul5ShM1/Pd//m3/1++T7/pao/dPv4n+BKddxu9uefzux4K/
yhf6+//8v/3Dv/Frz0vz/d/+y6+aHMP1qyVp/U/+B1wFuAmIfkE68ywb3Ypr/X92Ufz7z+U7/ce7
5n/79/+6i67pq7/9E/4f0rGxQtimbVOpfG2r/g//hPnXDUWvNDeaZQpSQH/fNcEfDlA3H6i5HXjO
tfjqX/JP8IX+8a6BaulaFiXynHoluDjxv8DWINmgtzXDBw7sBsQtIlTbhX3Hi4gYNmk39hrM/WDY
V4Z8JrEJMj1kUNrRaZ2LBEyE0+mi6T7qvu5qEg5p3tF4zMl+SbYgMj3/1//7d5Mw/9N159+r4bP7
NaS//gke8Odf+uuWsSRNuH/dM8afv/77LjE88w9xzSeyFF3xAu71+/x9m6Bk/2EKEtSsCFAE/myU
/I/n5eGvcCCP2l/Pz9+//7dqLB/qFJM4SIDrffWPd4oHoQ7zH/kztlcuDCX/uv78AyOgYeZgNwS+
qRsaIcd3dnnKc4s3lQUqx+liGyoLgdwGohJejd+N3xPieYiZmxkXjwRqDtukLrsS0YrSPcwiUY2p
FVXeUUmDGFzIYMSYD+FudeM7EwbBDAspiRV6G7uAwdlTErW681PPXZwZ0Wq046xPlUOKWd0leJ45
wwD3WuSGWR8u3W4yBvceM6w1n4mdWu5mpb/YOoCxXbovExhSGS0lmLZfg6uJxibJsJRRpteuiSid
7ex9M9NAWeOQHJKsIadLgzDj+wbYDJBwF51lQys1am+IfD9hEJ8VpwSOW5wjdkTV2PnRApbfNcPI
PqFPC8atV3BZW//qZ6cc3lb0gUeuXbCtp2L0UTSsyVZow3UwveW9WCJLJsnWVVMAuSRZgjZSvtE0
l0CL5oXvgPoYtM3dTIlERxDAUQBy7dhjyxT7y6m3VgCFFHLailDRoL+KwGmHm6VUHjWMMYwjTIuU
pdy6q5HuGdFK/T4ERXskWIMTovfcz3yga3xKSV0Q/XWAG9JJXgf7OcETDE/BetUYZAmR+K6JTbvj
HAnOLMnYu86EROgaKyYV5hqgaDxpFy1fdfXbRBvddhgXg7TrWrLDCsZr4JhJUL/DDRWzdQPIG0O8
RxdhgVoOmSC1vZ8NkpP2E4fdNn/t19XIfvejTIgVY4t22HsnqX9PO/1MraVp+G3YOSzURy/Nxowr
7SAXdhLh/Kc5uuVeDhZjjZRgF6J/grbmtmHCQOdJj7haeVkCZd4obFdbjLrG/QjFbYuxDFsU0Ht2
4KAhVTDlD+vCwGjDmK38kK3mZFVTSkn0GNfO6iJphJzJrr1QGAc43s8dwHKOYkhCi3Ocoem94a2s
6dni4DlsYgrZXkrZTw8s/tBpabNKn1dsWCMdQd0w/6YmqRki4dSTJh7l5+Fq11NPmA8yIZ1H9tLi
U3Jw8KuoUv0CZDyhF3Jw5jIsCOZZt1YHEUGtZZee2TSzjfR4/5vUbPMlbtLOR3knIJQYTB9UH2BI
B7QhhyYqGVXSeJzq+tWry0p/Qg90dqYy10M8LUJBZFSc+WgviO1vnmBaKSvqlUounXFL1MPtD/Dh
NANfrG4gfOyse2Wu76mHWSGgIg87UU/QetcXV9tb27j6exK18xasaXmwYR2963HM49COV140gKKK
M6WAEHcaCr1j3vTWNg7AzdXI4Nyco00mw0fwuGd06nLlqdGBvjPGzEESpBdwuC3Q9u00ufA9A6zL
7daPK2ZJa5LVUCYhADIDop9ynaYm0vN1CB6PDF3PbmMlGOPNcYJvJPAs//Icp3ujVqBobmTdSka5
Bra/3WL4yKUjhDuFmVath+kaGwvn2LDj29lNi7OWMn20JiaiLVrky7DY09uSL8EWJrxAjwbvyazd
ztFKGmbUNj65YvqxkHooowqlPbIohDytenb3eNOSB10Ae9knY+9hmZEJ0Q6jmYAMZ4a8xSWZnW02
qUOos6A79zrQb3IirkYuCxV72PpK55yMSwaNHvDpO5/Qot50sTfDp9b+GauObLduKat6r20HJ9eI
o4LZ98oJVo6dZDRZJHcS73OxpWPC3lEoRAVq56L0RFRCGQ3IJxaQUPdGc8+sEgMAfos1MjC3wEVO
Jkzjglcj4zqd+eep1eI1lqzhBAJX3UOXouZuM7d2f64MC5kaQ+QsfthdnT2sTYK1jfEmBCZRzxYe
9YLZ4Z911081aJXbrIvnp9oPkJV7Y3a2ZiEsLHTKvYeBEP9MAKtV7IjLQeZbDvKEvRYGwl7Fqrus
ERN8BHz6SGIbc+YicLkDUQWKw2SGv/7alw4Ns+4SmO1D67HQbMh59PVummwyt75gdneAu6D3PSCR
jxWDexPyPTDImYRHgx0hpPZQqbnZWlXC9UNkVKRatOFWIQIjyAuGX928MEnw00dvmA3G8U2V4wev
0pNBmpAQIwSUOWzMuL54oiGvGjjuAIuFIEctkRhwkQj3QvKJ9Vw2S/LDF9X0UgM2NZ9Ts6SPssI2
+w2SRLwrlqh209uzycUuCmpdea6SPJDlrudJzcFcKEZ9YrhyyjNGZ/eNwDxGfWWmzsmI34aXnZ6C
SNv+AFFBrLQlBC1q+oFqqwHBMe0Ug8MBgNbPlgocvsUA6WVj5xmibd41Fr4+uJ7oxVciyxXB0yAH
VUIxYOQ4z5u+F25P9iLDhVoGzwHC4cYiLY5xvmMWg0SNyyuseglxlB+ti0to62a9nnxfUAGd1pJh
QWGQb5w9cfWnjCz3bHcHqqmXyiwnFkGHSYOlBgcrBQrgOLBa2Iz9d37ptvQO+cDrLbpBLX2SfT9T
U2sbXnJMRhP5DAZhaf4EqGrm7bYqeVeHcaEoBuZ1bz3M6M7Y8/vEn+7ZPi2shBmFhevAp5UUKduf
DCoz2gbSyl7V44IdySrB0aIyZdbBAWTKwD+AarrJeSdWsN1no3gJACTOUWuYYx8OUwzUKSNStAMN
kd8ZE1CnPgRS4/GPqshFd3GaV0cLjx0+C58PYc/bdzoaRLjK0MJrH/F64jIFBcVom5jqH9z/tmKc
1lIINBwbsULxaMXs/qqstUsOiR90Vw0EJCCtwOVUnE0zyB+qgBVw49hVMx8q06EhpsZXcLEVqB84
JcCjQgsS3RuTwwHDmMtL9yXGkfxsNis/GkHd4MXsVm5hvyiqR6VS+cEkwPiROWnQnGOtRXcP/pCY
OurotAEsk0nMAdR6RbZt64d2Wkvey/nk+Myucj99I4+Z/KTXx4XZPIwVyngeJ+4t7tqRoMpqYPjS
XUdvatWaHl3l1Pp88ZUC5gJzWj3KWrTzfvYTNig248l3vJemqTe5SbBoyxC9KnCPmKCZ5eAshOZN
QbNgvxIFUwL49QZ4IVADI1gzMD288D6a0c+IkfUJbtMJWGv5qMnSI16Xcp6eVrubvtY0Xd4XzIxA
RfQ8MFqyWsJS/jWwsemQFy/aaCex75XVzC9LNsBq7MUacPs2a4b9miYTILgTQi2XeKBIkuDNoeOh
uqxGY3+CXWnAw2vOxGE+1h3AIJnjgXaMMUenhVFjQJJxEXBBlrGQp66rmdUrdBG2vJkPu8+bS4rL
ShnUN53ZOmRInXVdPQpuibBgfmvsiZBH5k3PC8a7r95HqQ39uTC2fd9rg0Y+JXF0IPazG58G+aTt
wbBO1ezm6TY3yTxSaod9PbRswBp3y3rt1Sp6RfoxYB5xrgtyZWx74SWfB8utP0fMamxH+OcraD92
8lPnjGsfRAWV8zSIhvbVYqDImLtH0DdCqPazZVy6JttylFVkeKzoj/g61/ZSrN5K1dY6I8uG2pZt
4KHDO+KlXaf+mofsKFuGkCZDTaFeuSfDPBNX7OgMYL4jp59xZQjrNAe2g826rSANj7UOXgb6U+nq
syr7VrD7cmiyS2ip81aDSY41adVvmSh69PINEwKrx3sp3yWJQJIk0ZMeFmZi86lIqZOIHdFAQvNp
Vq9CIBfr4zD3zOAqY5XHtrJM7DkuBs2ru44EV+uy4nM5tLiNi8wS3BbMwHetxvma0kNIcn7xxDO5
Us/aBFhV77JxdNIfHpl+Z2O7lT2jijYKdnqD2X6XSEC/J7+y5c9yKKAjzAKrn1+UuKLabmhwVNWE
DkLXyNQHXZuTcUNQAtdknnR+/yCxD38DcEVUZx89ntuZI8OR3LE/3pgEBD5n8un46zrvUmLMSXdV
7SqNsWNKz5xAaYDgqw+M7Xubx4LcapLSJgd1nX5SWVlAbkpcbiNQ3S8MG6NzkmNi5j/doqv0l5nE
Je70Bj2deBm67lsweeVP0LsLkABd3OiOpiu4XIo9W5L89HPRQgXvS/HmQLRzo8w01Kvhrx50s6Yu
L55O/Vf+zbCEvYb1YJM2QcvQrew1/MkyZ5DUxvXwos3BxvwjyCRHrEr0uUBuL52zFRhi2ZFlK9pX
slB9+gyAEnyXh3yVP87mUnYnoJtpDfU24fgXViAgiiNiu2mep5n7IWqwYY2bMm7Z5cHbUECj6z7Z
wyJcnt1qNc2osYwJa2snM31no81/jBQBs+PVyh7AxI7rkuxX1PYZdK2fzd+TOTTiZfZyu9/D4LBI
WAu9J2eaPI6rb75aUtovIK3HY0kqoXl1mYFsO88efji8n+Ql66qVagspJu5pT5qUdOS0bV5hojQt
DXWKn2WyEkltr0PLZyUb4FrYzO9nL8kPflfJfSoMsu2u8vcd0OezNSOTm3FuvRpmWXJXopIT7KdT
nUVnBFiQafZxW1ymwbghpSgeSHJYVdSlqzNsJPmmdd/SiQjtF19LsSGeaiYR4N3gzI53/MFmFHTe
eC0BNttloXaQXdCmqkDVJ7y77GsjKKiFkHYxzw9jIlcten/DE10Foi7eFPdCdW4AH64hWRMsIUG5
srmQniA6HJf9wmQRuMkwTh7eWpcGqLjq52NpyJwQgs05OU7Kp9msYvMum4FEwAfw7ucJNzAJhIqz
xMyQ0CgXIn2eb5bxp8S1gImjSvr72pssmjBlWp1E7c53uBjm8UeNZfsEOb0lb7/46kbKXt+MRb9+
rQw9/WjAuH9XJK7ez1DPsrAgXNqHskIC2kIHWR8rO5CQZVRKMaMXzMNTPmckl21ifWTmqxWIzqBU
/7UKDD2x42vv1Hf4j8MG2w35p9QPXjwyGk+jcig0zznDXEvP8ffF+PqS/ehWy6cwFuvJmFzrlZru
JEw6KOYRiZhhX0ubZBEBgon9bWuzKbOz9a6nkWvYrBJ6TW8DsmF36bns14qErXDnTXDbWnDJ4ALU
hAnLkvtAd2mw9dOBwToBYHkc1OxE9Duo+Xa0RxGHaeeSs5WEjugQnomyCA7PE3sjks9m0wOO6VVs
5O/4MbhwpkQcJdjBAYBsNrvYB87XMv6uyOa+J5Pg+Dlzl54o9qgfMyrjJk7nYAm27AOH6r62EliD
2VwENshW0zytbM27PXuB5hcGCtd/HwztgdkdpefeGknRXE+t9jnnADs/8kYTHyCHzKNcKOXbuFgi
3quglsupszpGSKkILtJ2u4pery5/klDaKAJeMG0dCAODUVrTabwRS0z4Mplqzz3GflW/r64vWnwa
afyQUNsOAZ8W8G0FnZeXm+KNf1gDTQI84OGK+sldiptc+YOmY9I36Lm1Df0pZuGcHQ+XHyEP585N
J/1rJbBe7GvkJVoQgwTshU7ekgZgACZYGoFCYujzbaItcRi6GlsnNH/xVE7YS1OfgfMmIMjcw3+r
/R3v+8Da1x4hPxbWpNylcQk0pQVh3V1M2FIt/rrOSPGCXTNp1mBM8JqXVk28m1tPjEfVV8O9GhEW
Ro9E7FNqBThduMUcJuwD8CqdSnsjMuH7J6ta5BOwfi/iacn2tkjyo5v48UUYUj6YDvn9LVD80sON
nufbQVjBKRAZI7t4tOvdvNT5C4GM8oC7C2TRmnD03Y0TY2ney377UcY097wOnj/ZN02PIMxi4da0
E2OGO44sVWWYFldlImxw1PCtugD7JNuIJ5WtRGkwkNc0U4zFeokHlX0YzA35iVAezl1cIAEEcB+I
iAwBti7TM/TByIuMj2uSxg+2VBW+MS+ovhpeZtuiGptko+2OM7thdCfl2jOWqgVBkp1DUMentjJ9
O0RZtM4mqa040k5JuBuLdlF1L/4AYPUeYNC8/qY7eX6QvJUWTOW0XWy8CqVuKqltge+h9BupECCG
jZpc7C6m0UadKNKc2W3pTYCwO9aoOz9zyIyTqCnOzSDK6sVRqYtBwoFkyxy2ajzM/NhbMISmhof8
a3sdHILS/GAEJtWu6UDp75TbUz+C3432jMtKLVJGRVIAq77G7jhsyyUedknOIRf0iBKvC9UPd9i5
hbMh1YmxxUsNOqNAR1W3XtlIggIQX0MHwfIrQ2vJCVpx/t1N40rQAuNTcMsmvzmAq62WXYpgfc+j
vLyUcTw9QvFADmBdUS4Hc+yfFJguxc6ikHi/VJL6Ck9RZ8DaqJMIBon7Pvtefpun43UV9HooB9bC
DRJNgcrlAcfASLgLSWrGlMujtsX7UrxjHyzzjTbk8IADf3hRBd71MFilmx8lDvogpAs8fS6Vhp80
L6MOtt1qXYGfXenp21QxoaYYzvwo+jylUaMiIkH99KKnl8WS44duJPnzGvBWqRzs35RTsVntnOVk
mDNl2147jS9qGVgzSa6bSwTRSuIhcHNgVHEfLHuW06q+xLkR0HC4gCa9gNdFiTOSgMV7Dlr5mREs
wO2bDGnCKlA0hDuaaQ8OsvpYIY7dGl65bDNFchRWmUNUCvg3NWze5GwQQsQhVdYMmAVZ/JqA8vOv
sS3tHZKaAl4EqEA6g3FbjcN80NUojsTExL2uA/Mj7yZ9y7+ruVeODahSreImqyn9gKFqGePeWwzx
XYFdJZahB0pBF6/ZL06cfOMDc1/ydq3Umf7mWeMRxQuUkbW9JOQKDvFArRGtQl1/snoKg8LENqYa
LxGGBTp0MOmxfU8RFJzCJnDYzUr+Is7r/oQBTMQApfbYej6b7RSG/87Jl+w1bd21IhA36SHbWUQO
P2x0eR4j/DuXLhYqPaFu1u6JqAuWG4jCxCsD6ijktgQTeRj+B0fntVy3jgXRL2IVA8DwenJSlmzJ
Lyxf2SaYA0CC5NfPOvMyVTP3eiydQGD37l4dT9QlJPFCVMlXCb2uxqfG5UiJGzSk1Pg62FVk3zj8
2xaWDKtBhR2XnoSfDfYJsZ3FahEAsezdxiLoo7/IjRRrpqSNCYOQe5oOdTmiQg88zfAE2eRoZ+68
gTN3jxkN9WKDMpvZA0UlBj3BCTAFMav3bF2oBLmFY5i9TKB1cLSGzWSxJ3chdqzM+CjvsV89t8s4
fqZkp97zXoU5jy3FTgIzUhzuJHVW47NQY7GLJy59MwKrqJHYKpXnz5NnoxepOC8eRVdDuxn0otx/
PPfSz1XSYnQJaZd5AE3iPyO28xYEtXMCjk8cw/fouYHDI/yLzIEqfEWqin+PMqoe0qqN9rIs+0/q
9kowJEnMDXV1pvgE+NdCKuPiWR8mcCkEjrW1zYkHjXMrUNyrS7jG2DxnRTjV6WPaHfKwi38HfKe9
fSVxv7KaIsKYd2l5kALVn0UTrrFOOyLawi7HS00APJw3ZVnGHCj4jeNtSziJ3DP/+vxmoqw81n4s
LzBj9O91XfjGijIArO+HTrxLlBOcZEK96y4OnRzCWNrW0G9H/UsByml7u4fWk9G84BOtLIUpziTL
ab7kwb0cujhw/o7BgoYyNTw913xAiWG2HglBYNhtSY2I5T9MNDHtzdpB5nW6+cmbKvGd+WN7WnsH
2/tAD58VEHcP6eSkN+k7RKUiljfqqIue5NiKqbnYS6BY27JauuJ1tZiGOJAsGZF+cNEG1moucJa6
1ccwprD3dJD8cwvjvmatbH9W2aoORTEl3c/ceBNCVe3U5d6dqfrQseNjt+w8998gwoXotQnaSzD5
XLZDivtmHoGVaE/YoAjqMN2sHREo5DaogwnhG1mo7DnqFDyZakn0fFV6UurMBcY8BXRwxe8NvWj9
s/Q6k3LYYyJ/vvMUjmgcQXxc8qhnnm+lvRohycplMQ1IxzibGiINBHI38wiKDyBPcWcVmCHNjibm
G8KTN2XdFQKUObhwK4Mvlcx9tCdGicu7ANPR7VrPCTD9Vl7h7ZA5KW7dok+E1wFheN0i62m466iX
9+oCwlbiwXIx/k7XuM8fq2EC8Sk6Gu52DMExhM6GDyLPuVL9TESvWcA40/gWdGCmN03lhDumSEYt
OhHIxHGCiC0YkeJNlcp6O8osPC66RTxBUR6mPYOggUQgEeLWXVy3EiEaKDplO/hEUjAKc7gUUJOc
xN6h5xWS7jYEiXi0fOXfVlAnoE/4+ylinZph2EbGodsE5fS/BNgfmQ/VR5/82fFVEeA8372nR3ZL
4+/VN/5PN9HLO45z1lQY332ckkFmyLR0wSq4FgGGuRQkQ6sfMFusc4ujRvUvUmRsPYHq+CGLurB9
p4gnfKGPemouZSHqZreugA6WqccVzcWx7V4wgjvRqUt9Tdst5vK7naKLxq9Up377S2R6rf+uGjM+
Tx9cajvh5UWDn7Yrq5cgsTEYMEVfGEd9aeyfoaGDd7umo4ipyB6xoOFko3OmJ13sbJc0Sb8Rp9DI
uKXY350JCOi2vJzAESL7AB3fqMeFdBgQFhYMjM3qDqUIdOMRzVlk9RXqPvztm4WJLIFpeWqddPiv
XdiebEQxdvqODi3X4jygjWdnhu/gMhb+mG9l6LPeaPyBEEppoocqbGaIC8tIP1lPvO+JJQPFl0GH
FPLO6RINSDthVG35Ie+4UaSM8QPnQbpe3Kmtj5Af5hCQYJewpix8SQ43WE03Pfh+TqWch6yoD3Gp
74I6YsdHXvp8StdsGv/Nnb/6F7IIrbrwpoorGwYPzEU9OCM1PmYVcNlk7b3P4dTOF9v2/f0oXtqv
lM084uj/Vfb7T0o2L8Qjf5gBZOPta2sslom3fHY1dtDrkkOmuFQ8Labz3OeWfmK8COewd5aQRR3i
BBh9W/6Hog51Oun8GUhc5wvCBG35sEoyRUxEnd2VI13EvAsM8ANK7dWpEszWYeVs4WvzrY4jOZ2o
VRCEygB05Vw16WuemQvSro/0O8GYJd6PVZM7D4Pj2ershc68lTMV8rby3Csb2e7nQraVb+88LQmu
7bL3HohHea8lDZTTrmVm4PK7LJLgv5o1+QOBv5e2hurD4EB2yZK1KVBpVkIlh43MPue27K/cv1mZ
zWIoloo7blh9+PGy/nZHQsVFiGPhB4cddXUJa4k6v83Y/1fvxI3GteQyBAL0Z1bVKj/UhI3Dp5WR
inE+0u1yKNphzN8YTyM4CxH3vVOaIeQQi0/ok/il9RpIPKh53eW3bJzrcc/loUjCvU4Vo9utHsG5
F3sxdBMNRqsHEys5Fm2YpF9RRGpoR+xFG/HfPFDGteGWgvBikDinF3JSSbfuslHX2blNm6Qe/+PX
Kv2TGDyhefpnQo5XqhVM3FJFBr+hOSu+mfazlHnmP7ftFOWfIc1MFSYAgvJ4OPhmhM22XX3XefR9
xmnYnf0EZ6uV2N1rPJ/ucfVcACRgW9vky9dj0mK0zRmd8u3iu529kxU1DpZcRwkbXNTogxX3wG1b
zIN+69m6lKx2gaYWhAYpRqJkr9QI9RcqeRwaClspBd1FU2db8GNE5XNH3Yv/VAKqFSVa3RPhnj1J
ECi1fmywI7f/NXxquNov89ruc64Ihptw5CMg8XER0t4o4wEE6QHauovYCNf9cz1LNVMqqQryyH1f
pRm8TWw50W4WrphAR+gqI3k7d2hrJ4eBlWLIxa3G8piBXeNmDKwW7S2uF0NmH52aSmYxlfm19Nte
PfHkMFyiWeqyA6xNWXgdBjbqIuWWl1HLTUYJd0sTs7WV7g5JY2xLFqiauxZeR26m6G8roiH68GLq
w29Mr30NLS1UtIEX9wLeHN16vfbpeK8lcdPYM3z/EJV/tE5BvXgMtaKB9J/zcGsk1pEzznWvfEQ9
C+ZDYgZr4RDGJj22VZokfwdMOzWMubGXbXtKkrANdmKRS0K51yzvdqCWviRp92ysbHQJ55LWhHto
FiGQBXGWcJFQ4MuIRSxVUQQnFeVKX/GPGf+uQvuMnxv8I/mfoWAhdr+h00ABsT9Oa18S/HWVtJj7
usxb3xJ3COQRKw1reG5KRrhHhQQTcAXHYjJsMkiPsiGzjttl20bNvXY4Fma8zk6vir1KsW9RiWgz
Q78jEKaFdGLrBoRZqGjcQs0s0aDAxS3x0R3ycEiPPBssacXBnVuz007PDrgqF8f+Ze9SDdkBAJiT
EQ5x5HCG5e3qF2vz2f1XxKmDoM23ovuvzxy2Kf8kLUusfUVDvByMS9ityTYL/LwtSJl1bsZJ5EpO
UGc7I2o4pArp2tvFNmjKIyiVdjg4anEtOjD6L5s4xLxNly3V+BhUkp9Y+YOaL1O8hHBc9VLCcVvp
kH9OgqThGAUr7chuqztbtG99VLTJPwcE7wJXonPbW5XX3FBlasj5GozxPkjO2mXDFSJhedR2a8dn
fyqH6J+uIyojeA42sB9RlHW5o7nZJ61LVff4MLWieXdpM6Q/tvWS6r9idk17WMyCJZj454piAicU
m03mted1xoPwPgampiK+hFZYQPToHf8w9WwH9mMEj/MIUZUoJ96wMftsKy5BZ6Gc2fl1XwyEZ82B
HX3xeOwMPKyqK3+kDk1jjxraDCiSWnvZtI0pC1yvtEFqYgQ+nfDdYcx51nFajEBo78ME3cG0b+Vd
C6onVush0ZkrdtVQLQ5H5arm33GoM/8LgOsgb6hPXJ43icsR8FaJ8J7uYnhw5qPnEZmW5Awge1Q8
sSK2x6wCk4TVqYvfp6K3YXQ7svZhXVc0ljQuxOVDtHpZRcyMa29yqQqHxQLMeObYS++ktKVhoxr6
ZNdNSzefsej4/cM0Chn/4z8XZixX2NY8YpTkiXBGCmEuI4lU2H1NQ8g9KEr+vzjbgu7WA/zhOT3g
SyyrVxcA2LYeGwYEHodOSMqGI3hioAgqS3gCqtiaPTasq5KfYdP2Cyi9cFr0hfok6mE0VoX06Hs8
pp/nkP9yilw3oDexIP4LPkH0bcz1KlE4Bp5Nz1m5XcWQDffWFn9Iz6HN2vpQgdyjxa3pmuCVRwcm
iiN79bV+LcpaVTuwloYnuQY1tNwyJ55crt305SxbDwbX+ENUxmn/TrVys79h14/lKw/jls1TJzS1
rDxmfDIyphcHhMnS/GD6irPTmqEo/Y6GlFvKofTRop74fNv+Y507GvHAoolhfqUAw4hb5Vlj9twu
2Zct4ZrT7ht60VJ/ApRga7q0FM2tl3XscnkgHl96/0Q0w1vfuCZ+kSj/YcdO5SnKJp+IFY2O/JBP
xQL9jLx/J5GjNo47pZj+CFuPM1kc4w7NHhWwn35PnUdxHUO8HKl0mkavI5krlwUGMuoH7Cs8XDB5
nxYqVRBuVgwmufoGZ7tOEzHVdq6+/TRiLER9ylsT3hNIQxvcvLiUQONhtXbbvO/HYesDYbEbD6ay
sy9J7bKC8r3Sc6Ce1cK8ClWtnX+09638m1+2RFrVyFmKBQf4uE9oOBma4iucIGd1+zi3+DUpA1bT
Cs/KZb0zb3mV++Ahk94oHpmj6ntvksKv8dzi7PNwe+DbKk+4TjoqijjFs8/U9xdb7jtTLxmb/EnD
s0+mKYrngxYjf2mCpe6lADBJYXLuu6xWQrx1M3DdDym8xSNDr4M/yqrhC8CyeKkd6pk2gXLMbew7
OLUSnCzBV/pzk0cHMCyW3RrXO43SCXTXYxrLeN0PcR0wbNcIf2YfuoPbAiwpJ/Wa0vZKw0Jqyvqv
mVD7njBy+fbLpzcp4QTqMxGRv4mY9CDHpmF9xDQ58tldS7DJDLWuWG7ePIjHuW7zw5D2MBoK42Dr
JGfsbF0vnZgsndxBEPbE8NzoNDmlcc/qfKCQEnbCOjzOeMLqTeMR4kQ1bHf0OhOnqAq7vooiE09K
s61iA9MXX0NZhMd8CsKLDO6c9TkZAFJJx/kKQ8EfT++hpXBNsx/dmES7PFTuby6c5FFL6V0JLVOm
OHVy2c6cRYexZdcXNlJQEiGrnbMWK+scnQfPzVRPT4qWYEpo19FNNk4JDing+vAIzLXZ+cEaPCQU
NLIvRno+t/FUv7nzDNVzbqJX/46pmNakraAiuX7P2L3g7uNB8eOOJNxHxTp+RhiJt+CXG3gY4P+6
Pgb1lFp9cRJPGqxsQ/fmDF7lghPDX7Xxkya91V7vJOA2iLY3Y1R9Au1im0xP2D83ysLliY0OLU7r
UAnQR6n6o7WtKG/gM35/aCr/uxLrQCI89rJjHy5mOPDvY++E+s63QuaP8RgUv2rSZuPGG7T8wDKL
HUMsIfeDaQzOQ9jE9JCo9OaHAcqik+FH8SmG4B0ehLflMdtht2xHnDOpAcc1Yt3bqa6o93DdfHJk
d3cuanqC3k+H1YazwX0MZgbPjS3T6Bk8D9uztrTDu2skzl1+YPUQlLOF3JHzQcyGqn4oS5SZs4eJ
ZBsHaROwC43WbkP3iG+38TCsVAktyyN0SgwSkQT8krlq7zUGBw5ni89Ho5+h09+rMfH3xBQiWRAG
5QLNqvAjDN2JRkZkGYzCXVSs47cqKHNm9RlDvCSnjfMW2eQ4hEp8IWaVh0AX8zGIV6pUCJfT2SQ8
lAJb5OcZK8bTEjXNZUkU9/ViCmE5UTuwmhtMtRq9razfKoddPZpBTNNT1MvqCmmaeRfq9gac1ABm
kZ0uUqWqsXaF5UgEnFpxwSJnnfEPwJteD6mPckQgydd7FoSyeUSTDK7WFywnSmKLO8fvYrCbfl7t
MBEG5zwo9YmGuYHAIZrsOeXZc0bI7k7RWpqz6tElq6Yer4A0h0/ss81bPjKexqsIdpNBDGZqiNUp
rwP71Nsyv6WxSh7cNbW4vZKkfPQmItEHNwyjV1UnOMkoWhandmqdSxrN4j8Xjafk8RJGnTgvPnwa
4PrN+tGmTvXulqb98Jslufjz4O8r7bEPpVcjO3FvZZmRTkqqmxnpVa4s18wVMnpmvPXWIZ7cRlsA
rgGl4hEPVB21gu38Gfc9TKahLgPqXsKYWA4Rh/gkDLlCiFmyBAEU8S30xrp+GiqDjyjmkFGCjzuk
R0/dBlws+cFUlI3MUzyOF4HRZcvVD3REPMzmsWSR99kE2PnnSNK1gepzIHcLsWRN/N7fgpT54vNc
XvNUZyBUuHTs8S4waxqOJIycLDU5G1hAncKYjAaCqEnfkaDXG1g2FteuQMQWApQRztFsE7SogpmP
gVil1fScdPG6q4pAbjXy7EEGRfQouJreErilOwFVDn6jx4X5WVtDK0O69sUb8WL7TP8c00cq/ezg
8aT5C09t6fb+ykwF3in6zeUrWU6NT30CoBTntSHQcSLhwlC7AXdSbNd+zn8WnK5f0KQBfo0lmAE+
tqzWiG9ZhukqBHM6WTOxtw/ldzek6ZvqBoFGwq0FhUXTBXuC0wiQben0RHMFG4BmF7HIemZgsswB
sv7QuIOvQRck72PsG3nWaFjHMVpt+7TiaYEllYj5IyOa+5gRb2Eb0SUvHtrR2Z0HC6SjI1SPYh97
hyV1KatBZ/6L21LKZ6oozBvKo3YOWd6PyW7k4mr5ZmbIlutC/8wu1dW0G4DR/JXeOp1VKJ0Lp34x
vA9FHSSUIbh9e4aUojj8oy5+jzBd+pu2munbnnOl+Fsnea8vdPvwkVZvHWDS8vR/E1zej7v9ISYQ
syp0EAL4eVY29dHtE7UcMz9118/adFGBFjnz5yl21FWwQzcT4x+oUz47tCpn6ccaH2uPO/skQorI
zc9mwR29J6lcacueoxXcBFWii+aJnobJIkwmRfmSuuwc7pO9l4aA42iZoDDBzZLgyiFnAXLlUY2r
IF1Gy5XIwZyisXND5HJFR2xyU695NvpbPPYpBaT+bNDKgkXmt5gfDt8BS0E4Trzm3U+84zV3lHLs
xyv3riTddGMYPMuZJp0XWkmEe3CieIjP4BmUYHDkCXjh7Ju3sxyxe1BcmLm7PosT7kyOBTmI3QVF
28nkUP1QjpcqXHQ45g+gyOcV1MAIZiBi7sN4mCT6S+QRA2LcBtTfFXln/kwMg5QBNb258MRyfrtc
MGBZyZHf3mm58mhcnny5eh4dGwj0QDL5AtIBLwoRqVM62/WCyJ9TvXMPiqyFa8RXZ/q+/xmrHPvC
ah1YampwfERRJ2b7yunExTdCnM2vI2ZMcASFuNsMZz/t+yvReB29K8HLcJT+mvT/aoiZDj4BXn9u
qFAL/FNidB/9QqO1sFclDlfgD4niAOmq8odeKty1iWUluzNZIw8Zht7+myxNZzijl9B77QbEwRtL
l7FBXZh15O3quQWwuxhFmGnvjoYs5FYuhFrPqI/DO8MolKYEQMvFS8JSYUR3Pf2sZjLw3qZLbYt/
qufU/2GKOgp23UI44Vt6AzIlkEbeEEBlyYJylgkIaoOfJyduHk7HvQlUxrpzbUvt0Ia6HthBToQO
2RCpSMm5dftyDmz6xCrUOUgzlN9DAEKo0a5b/87WiVl1zdFOKLaSKe1VM3iTifbLBQYW+LSy0clJ
eXl7GEe3nG8OomvK3qKkWZuQmbbfiZSg1NMira/dLIroJcVr8xe3sS3Ooal7ynUrjuV7LI68RZtl
37UWml8OJtNjM7vhSciw+FvAsr+wVAvDk0nc5YbV96+ro5gHVRHlQfO1zgPZOWQvCb8oxJQKX0Cs
ET8z3IqOB1/vKPcRP1WraCpZmuy7pyhVH0cn0sG4swVrWCyDSw1nYlFpSGNAKx3M5sxziXsaBXPs
NiTN4B7qmh5iPC/+NDMEE53Ch1XGSZU/N5bl8rFOVlN/OqaDZhz2QwIvaJqjfPmVu66INiWX9W5b
1z7MLIxOdC6UUUttdpQQhvZBXFN6MlncN2jmK+4cBQM3mYIRDQZEkWbGG+i97Oh/mwGQcP6iKmRG
Oh+kOxK/5gpjp+RPx9IROEV5j+MPsJb7/YLfC2xjo/Jm505ZWSBVrka3R1egvuzJl0MDcjJNKe/a
YbOfT/lQJ4nZLlo2//X0OSTmYin5UenOhn6tL9Kp7+UnunDbCPBesJailm9VtozLcg0jhzIgGpVo
+PR3fYrijRPFVs38qDQprXbLYlD0dxyUEYLMDvo3PAXpYf1F4XTpLM7X5WeodaffgjGrin1IKJmP
cd5qzNgbb+py/1qWRnyvvFJ0zWEvBXQm+9gZvpoBj8FGruzjB/z9AQ6mIYoXXEoKouRw0LZrzF5B
aLJ8JWqxNE9eKyx/7ejLwnswIyTiF2B/RSg+EKmKcO/GA4VfuUBUZy4SsDibzSLbAeiUIkh2y7Ak
m3RXkRyt/5lSeT4FqIr9Jdwk3L3uJNmnYF5/6as6Cy6Mu54EaoGq8+LrDvNp6weuvc45L8/bgAg+
7+GULuMmTUtxliV+p43b3nWp3gKa8QaEUazwYN14KnXtGapOdOWZlG3jiZ3UBVM+lsEum75Ltom7
EuNRsIOOpIkx2eJC6bF1DwP9ZnRYRd6txcM+/R46wzNor4MCwpNUo/WSwyyE5hAljQYUcQkXZc9d
p6Sz9fn54EkVTvhnLVqyN6scil+RQ4fTZGmKPkKJjChRCpEv+JAu7NSrQYX3hKrjedtsiWmCKex4
6MDEzEg9vAF7KUbzMFTEHXkotM0Lftf0gjbSvi34YFNmyGF+DMmMfhrNSmDX+q3YAE8mwcuCtrNP
gUNV3WkZQg+vE3bX8Yy5Yr2WQUCCBOMtRKBp5JhEGkYXoFamTtri2LsDFVWsBs15qBSQ9UQzepnZ
z59R9cP2OuE/A3hkZP4sZaIgCPmGXducsCkN2IJOwHVX7T41I7vT+7YTZzrlLM5r500x+dZqCLYr
3juwiFVMzRc8hBJyt2r9eF8TgOkPTchKfhulikqVyM9/Bl5RbW0yxh5DS8nyrMJU7jwCA6PQbMSt
thd5CgUsmXG6Y3VJqm0eI67AP9JZd2iEp8aHVQvGNoJtesWhULJ9IjBE0SVaapd8zcrp3iNVx9l2
JIXDI7AHMXauAzl5R84R+3tpyRSQtaFZoANg/uEnC81trnHAp2EsqYfrhFOL7Oea0P095dOuq2Zx
Rt8N1CHVwD8DR7FhK9h8/wgtFTbkicflr5KEdK99lEyvtbJSnyO5Tu+eDSNUFWcsjhKMZHtwEwbI
Qx0ZcdJ54QNTrKnaftJIJ89NmUNBFraXj31khktRkQsEy+Lu6OGbz3TEJ2drdHiWYSW/oyQCTKgV
irgQZffMOMzbtc3TsR72IQmO72jMilNNAPPEt0TRiKgsdy+NynahRH3uzx7xD7KZ5bAmD92AGfDU
08OiDm6wcHWrgcyKo4ODFTJ9atmlQ5SWRyCEA7Birqicl1P/12QzsyxDO/QVyufXHW2V3bVAiueL
3BnnK1Fsat68Gk/TLp00CocgukZOQ7Ep5oj2mRcac+xMlNudnUBqz3BbuTBNJZAgX+IaQB5IxnNL
USeAZ24Cb6DhkXGCHh4RX0l4SXVX91zafTd5aq1OuVkTq9wAMg5fFq8gszfPSwPJNXMXSJTO+JwC
mj2spVNflikd9lZM+ItGs7zURB23DmwGwhzTYB6XqiS/wjeuZ8SkV2nnTRT/yJ47ByviCACl9Oun
ns/cNkDR3FFampeXofLTnYd/18HP79CaHqKTK3bEJvgYeSZpFNRIHFXsYGPK8ym8b9yzEeU3qDAS
iUa27hnCdeHsQqdPcBKMaXdc2XhdHNw4XLtHMr8HDDAYmVcKHcH+lC0tsOQPiSgVtMFvlGtYIftj
KJdTjhGciLUdYy4Yvkh2dNjMJ+Na71AGJcKY8lLnD9lwdaS4Rv2SA97bzZq6wRlkFh6YBpp9tIH0
h+MlCNJfgvzQD1HWIx0GGKUuJMnag5IjDWmiSYov43rBm/RlvmIKYDHxo3e8+ax74QWHhgURQ2Hu
g+Hi0wEJQOaq+uOMY/jcp6tTnWpSv+62CegH8juat+uefKAg3PjSLF25q3Etw7bTM1aGzqFkAEKP
e+7Z3z4X5TI8GxNU6WvOIvSpG1m54GCAz7gp8Rgh4DcUnvqTzuiiYvKDMOVhk6W/kdnPNnXwHVoa
PH83TZve2CLwLWuaIAqYP7KQ/DWa1skUuNPqjcFe+jTWrSnIueN+cJaZLSFPg+Jd9W5TnMbUDfce
ayDuPaO/Y388o49hgi7cKH0T0mP2NUSw8H7RGfnPDhqStqPQ+MF3ZjxUCak4u3gkTKj6YKEQE6vA
25IumGhR0NzjoCko4rHZ1sw3BCq+Y2cl9uVO8bb3ev1Er1ge7rOWx8a2L5wG2YMS9wfyxJSIIFmm
jzPXlh+2B6yzCY1UvEApjW9xhaTl01AQDKaSWxuW0yvzroofIkPvbN3SLhD7w1xcKEetwc21rOs3
4dSRQnJF7fc/WY9QdH5fzA3nORjm5kBAqMauy0Y1hvnE4qzisyndh5TPR3/CbDD+xjpQXXW0yHvu
YxqJcycS0Ald8dMh7PMIiaAQj9g7gPwq0SOfZXOrT9YUtJEGdWk36OTLmX8cPAa0rcJlaFD9Lney
pfdAXaj/aBOPjrNA1yeHqotPxtbG3JY+mZez7SYa4bDeIoZv4khQjGWjHjpkCNLhYu5zat32ZLpa
7U7FWc/WIDW75b9cNwwW3SyHf6CBUrHBHNMTbk1obAFJW03+JfW4UbzbyLjcEUSSQeivuzTH/1+y
0aqnHvsDFsniBCG1fKZKQ2THur6nKq1niUsB9ev6D4hpa+5uFlOHGMrqxZPdH8JR/RWoh6Z/LsKf
vdNAGMEfYE2t9ni1uYi4/mT6I0k1qi6gDJTcA+tRn1jZJWRn4IPsOLXtE/fWYfgkG0LOHE9a0J6h
1KfxaRVTdlkXZ/4VavThpXNrjEFJ+lktJHte7qqx/aRsciF1xmK3pRrAL7+KBemCfsJ8/fAw0fCJ
Zq2LYTFlFHv0Ve25u5LYAr64MMhPlNv58UG0ZrryKwJcYDgY/sUxIFN/9QAGOz0mv6LKfdD6tOp6
d99lCXe29E10x6Tjt4cm0GXkMXDLZMQNsRRN6d2hpuz6xcMxZ2nDQB5k7CJIybJjZ8lJ/xrJaJjD
qVW7oJnw28WrC2BCVyIAFtrTNZYcVz8f/vPDsXuhoJQekaUSqIx8FFj2V5hJX8rYC1+be6UmgcBx
Z5rF2zvd1O15vhS7xY/x5FLiGc/vcsKBIdfCHLHPJf1r3LiZuqpIqe4YcAAUyKxUN56thNqxzxay
vTv2Sf5N16ylHDIw5zZQLsG2CLxpu1rWNQl6b6D5xQBKjE8p7roLDW/VtwM15nNQYAc4tKaUQHKM
saYmU3RwJ/f+2FTgG5g1RMuKJ3cOoZY6PIFWB4ZMwkJvreMPNXXaK7ERqC/kYLSbj/h7R167llgE
vFeWgJPkl27ZJ+zGbIzpEwQ8HtXcKKHqOATluTEdsWhAv0+1PdF5c2/HSTh7ST6Rd6JIw/7li0gj
EGt588hE6cPrjAWFqlgh/1hvlnyeUFY3Q1NNx5VOgwdMLCx16RJc9zj/u6cV+eUsF3869jNdvdyJ
IRUy1bK03PO6OG/GSLLRasWgWsQs+VF1TLufTMjrWjEE7F1SCJ9uxnfz3+J22v3lLLgkfbNi6PaW
nAs5+eN6R+1S/0S4iKYVz0U/KieTMEBlrmSzlSUaQ+w6I9c0dmvwbL8NjDMn3auJQUY1xTFHAsa0
Lxd8oN0wOM6pijzuFb0kl39wiLuZ3dojghOjDnlnpY4l16dy5VPG/0yKRcOp7qqkfhymRj+kvOE3
rEIEyaqUdjwQJgSH1VITQuszIiVRbOoLkyZCMgibP3qUJE8HLQKacqYh3VtNXXQJYyMh7adBuUoS
Be+ylkH3o+iUYIcUR3ZTIqpUJxl1BG5LpSueCzGBeJbETQhHOgry7NB5AlAAEw29JxGKf/XuMWHE
bFB591jBs1Y4TUGk470XNV61HU1AlVSNitzuK4gsuF0itulkXqcw6T1s21aRA/KBp7BkllV27Jze
9Z7Jk47Tw0hu5KlWJSNvbFH1n91I49THFykwMrBIO3pOBoYTOQFXe0xMtQf5YWbQgcX6lM1W838R
EtghOP1zZjv2zj0T/6IQKqyvOJlze3PHpcSTZ0e/ONadieNDG0tH33KvS7zbsLqhYD3pY65PTduf
JLrNT/ypxa85KacOO2GMH5azqPsYHOYol7Ob1vAVK54+WjorIRx48kgWFt1RshIl49rNeBH94lpS
sfKV2yr6E8QifKko/fIfVq+2+ZV5AO8ip/tc7xQyAporsvNjA17mOw6q/Enzdr7gWjeEuaOqoOgF
t+MybcNReOkZ2osfvETYj4N9QAkQHAbkcANYhrDCNrTYXNhWUPe6ukxk/Wbi6u3Tw2H+x9GZNUeK
o1H0FxEhQIB4zT3Tmd5d1fYL4doAsQqx//o5OS8dMdE9Vek0SN9y77kJQVwAT8R57ogJZjAz36PG
kr9lBbKGNbkTp/sozYc7idHFsqizPlaHhUwZH3cLqpIf0YxC/agSNC77SMTxeRlgW/oya59AhuYD
X42TzDs+TY91CD3e2dbT0m2nZR1+TsXa/guVmZtduYRYluuQCm0TFcPylDaoCLazAOGyJU86vULf
CsbHOV0Jzk38BpFp1HSskFUWMcNOElTrt1Wl5YsTtWV0c1Yf8UrAQxsdnSmzF28luLtZ3JDYFZX8
FjMiB05hwO8PQYNK7Qbmqlp3ixAm2qHYLUmmL3vxVOY1wRDFlLw05HW8F6iI7SZIUHk9NNQXCkjS
KtnJFaj7wrXDF7WNK+K/oQhWjMxSxtnTF5k7DeRuDJsJqvaAkOUTa/fpKdVJMuD4qZr9khbtKRhq
fWuINToBWlq8/9jOK6TUBZVDppEiU9T1pn916OjlNhkTpc6LDtYTa6wFt5sZ5dsihyQmj4K+Al83
dt5bjM9iZcrv+DuY3/mDnWOW356LmO4yOUIetOOho9o6ifLCz9Kdff3e1baeWYTWMIewXcUe9XHD
z8t63JU+hi2Tue+4djgY0DR43oM7xOqxSEggsbkdCPVhrMLHBYT3hqo/Hl4Q5Ec06W7GMaAY4LGk
AHlmXuDrrebBxTY/Snoc/AD8Vrrin6C0kx9+1ToxErwwmOJNPwr1ME2pS6BG1iChwHrfW05agnH2
aFqm+o8rR3sg1kgEN8f0yFLwPNkAW8BQrWywNoyHiLvZAI/yUFjFvsg3JhqWGy+K2QeBBUtUzvGu
9GIU77kYhuPqMEzcVEbCDCJevUgOyDOCi16ox8nbC68VXg58FAvkY6So2U8qasRmIX3nrUy88HtS
2tSSesFW9TORrTjNYERhEgBxgOGX6BKU/Hc8eNWU462I4trbR/idut3IiB20g7tM+XWgg8iOld8z
7dYjky+ya/x8PPqNg+9X9ya6Fl0jpi/sMIH/YfBZfZuAD5p1Va0P7cAhiNnZAlUDyX6/cKJwj8B9
iA6McMV6lgac9kKIXn9xQ4GrcQJDdx3IqGugprhEG671vARfwzyF7intIxpuNE4sNzIbcm8IXQ/L
nwXo9FvHbmuBGDVZ9IPbuiyY2S91UUT/yr5u9E92DyI9IWXQ1f833YhDTDiDcncD3R1U69PtFkEr
5c5C5lfs0yNzllQUrKC91lbroUPIxasvMbMoMVXxA00wsRZZp9bvkFb22gx59zNhIZU/R1MQPTIc
WotdN3aKhDfN4qvdYsFw/lZT17kIcqLuwv6Sk4y1oHMto3Xeo+osMYZGiJpd3Z8IBgkJ/igaGB9o
1jXCUWBNH85QofkaZRV9AyK4N26T1qn+tLE7s49c0LQN80xBHfJqpEnDCgeODEeI5+FX/oGMFsUX
ZC6O5gOUJ4Shhskt4dpiWofTHHhQo0hDXH4SR8RYhZkiAXrIghM0TdV6JWR7huRlkE3t+OEb/LZJ
zFxm0Gy7u46XD5fFaxHr/GjHtGphrk2MJVp3cprzSFw3QkoHAeb3UC9e/wL+PEERGYY5ElHLvwxz
965x6e0LL/H8AnLJveixKp+DaYqgz4sk+M1YX90Qhve7cgamiuWEmhJOG1ruO7fLhv95ZrjPQvL7
8jNbMaVdGAbnn34bR8EG07z/2AasxhmaELAR/GKXjx4qYaG20Q0xY37V3IOCPDl/wRmJb2mBWHK/
4i0R+DDFcpwl9cJxrpxEgmFpTbAvFy1+WMTzjBKlBM+XIvrtT7xiESS4NssrZEjoI6rLGkz2anQ5
vncKrTD2kXQqj1BupmJHRlpF+M+s69eVTnkbTFn52LHtnjexq4ItvNgVIAQytAiZ4LFHl0MweD78
5cXHAuVYj7rLxe8Jl2pQybkFb6xOA0k5ywmX1/rRruM0H8NKOvK16DQLuxSlarklLwMqAcKtkBm8
ApTwiYF85VW1aRi/EJ04rVta8van4oPP4CwEZ1tFMXEJwyzB/Qpvu3uQs3XH7ajs+omCvv+mPSg2
wvQLKDjCG9mPBgwPU5Rph5XW783NipVJAdsEcehxk+n9PW/kzi5CO54cfFegg9MuClK2KRkCca7M
4NBzNLUvpPfliMzugQG1qs1tdrn4XvArjd4tdkt5kZWsBH04C7IzuvbOf3DcEKLSHQ/8peFQKBdH
dt0SKshPOuPws1b+KBFF6/9ivwnJTUfqCaNqIKqlTMmeeR17t/pQDdVeGRNbyTKnaB+Kuln1Lgoh
1Szgo6T4OWXN/CupGuc028bLtuu0gH53gqhnw2ybf8FdY7udyq7znnER+OWBctRB/ldGMJxklpOL
mSZOC5O872+wEVgUxL60hgnh7JqzqoZkH5HehfeY7pNiq1dT1R67njYS9f0qmdM6sXgp3fXuv138
skUyNc3y5GLmvFRI6oG/szCi7ZjXM0kCoX9IEB+iiKp41hHkxgMB6fUcn/wmvk/4kRkB3nLr9wb9
9e/YT9TWQ+Z0zVvb/QV57ruoa8lVyFIhblyhIztLYsgFZsp5kxmURzxdcrqNqNQvDbPKLVARi0Wz
Ydb8zIIGO6A7sYi7xBmTyfeFvEaETB5kk+prWR1xSGbsjxTnieCvFkCT9pnXstOgE0K7SbnetNc5
FUBK8wkzj2G64e1VGK8/CWqo/hTL5FxELdhqGCMDxGQwcTexkwJjRroev+WsJa5t0xYfpHIjGebL
h2MW8EKMYSK6XQVtKXrX1mHz2U4hQaVzgGrxbrZALdD30blmBW1eDNJ4lLFRV/6BfoA3IpMzY1Bf
wFHfyoWVGFC69tcad83Lmi/rr2yM5IcTO050BcxYk4DGioKXhRWgz8CDdIx9IBDWfEy5VFxLTFXu
4LNxfmBbHxHNUXAdnomMHM8ps7/wsGizOrsS+8WRK5V4NCr94YlLmKBaQkmqgyorl4jN1tXHaCgH
fdBGi2swFtwMDhUQ/EaeKAeeYlz/YjgMXjTGZYH6wd6nX1lvT+saM0QUJDf/xlxZnnkxeyRiviF6
T0I2KuMl8fZJ3SEpRGDAJQjBDF9MWvZNuLOwNDI2Mr7+LcSU7dHXRw+kYnVU0JKEBpb2KdK3rg93
TWVwwvEwQDlOkxjbtoKKemnrOAJYA86oxl2Lg4aSjQUaCyIXW9QBa8gMvl4xt5zmfHzTtcmwrLVY
cV7KrKcoT5ZFH8SAjz0c7ikagBZW7+h2lc3Oq4sTA1JWmL23zKGB37gkNN+oMtLbmOFggT1K+cBx
TxiNbOO4fmZPvHZPcBQjRsSLsuo6dxFLvXqpjH9pWKXz7IJYRK3lpIbElX5szAOBpFWOCMepMbL5
MZb4hC3Xsk1DH690b6DcYp5CRLhDJtz7W6AYiCFjkXr1P7Oq+jHk+vrytVWvsyPHk3QmzqUiQ7Ps
Cm+u2fg27OYlKv5H3ZSmPaCQUU994NY/1kAX5GuNZnpjkhhlrzHGlSjfVjXBqZ/p6sYN+DAVs3UI
XcNMox8wpY+SicM/laeV/JI0Gf+mcsGD2uk5+owa4g9TVCMK03lHeq0sB//Fr4OOKDg0NOs7FbJ/
v7GY1ZS7NLRrdCpprdqPkLjM7k85qjT/RW+R42UgP6e4qLXDVs5KiJs3YtO3ooktlTyUKq0BgkSV
+tdOQfwjSDMQGay3ufaRWPBcsFq14ztjQN7MfY/l4TFwRjd5Ql2I5pDAqoVN8ZKr4GeoSvkyU5Q0
p9GUy9kntPkEeaF5k/mImkrIGK+ineBDmThpicHOu+VCgIf6ag2Iqd81totfdccxyhozrLvfU1DF
7WOCuMI/QysMauRkii7A4vxkvkGwqG6/aOjM8ge/VFPs8CB7f43rBdVzdOd4CLYAPtJHgrTrY4dE
CD+4opXc+Pf0S83JewumxYaQPiLve/TG8OTHPsqSqK3V3k9CnnLiHeqtiKLJRa7hd/vcV7RezRzj
kAFzsZ41Uqj5PzPI0HxC1PA0dc6Sjl/WM9PErZyHPxEYTPaVJ8XtfoAJNNAh5rjv1XZm/odbuyme
OSNAvHRTht7DMqw3YUd6axTHD4YKnJyUxAV5hbdtkKeqmKvsnGkv/Yd6Pap3nNTeMyXrcImbNbpP
vOP+V2Gq9r+W2GHUrGlqTng6+lcLCuDYqq79JsNdPRrEEvZNiTQ/1v04Lk+9jx1xw6cQrJmRPoKj
ourRv5jCT25yGDTqFFyzPjlj+O2WYM9eNEjAs6Lz47fmV8H0J1lzH0JxgzZw2MUalvYnJzd/5UrB
lDD1SeSjIcD5tlA5eZdOsk5B8bQK9i2TcHOxC4BL/yigeBAUbjVwCuwlUbTla3Q/KfYiWCtZaTS0
MPzDPNGzM2S7CH7wRE4H4pT/8CtolH/OKMcXSJ88/RsPG017JWC5bXcETUOdCfrMHmMdjYzKGoRC
O7yGeQ6Py+K6kmqs3ecgH0tK8Z5ZYNMFNAxrXioHQ63tAgCttvWaM/T4OkDm2s5/CBupl6vOFKPf
sdPpdcby8J3HbNnTfcrSDmGa8Nie+lBLZ/ASCWg0W67ZCx068ifbFezBCL5/SXxI2dMWE5M4MTpl
d1Kj+v++58atbzmB9fBdEXMcfcPSie0dBw+stoTEKs8s5pRx6aJR5omu+q+aTMqbxnxSsy5s8uDv
aHRFTnWWFDRsKEl5Zu7YR5O84Lhqyg9ClmMsCVRp+rB4RbovPWDEhzRpF9K6Oh2TLmSKpPotcOq5
P/1wdVsuHBiEHwMWheKnQn3AQhShbJJdoFJ6b6z7iB/B+Yk0TBAItWk4uvZSJmwk3DZrjrXPYdvS
zVfXaJrxU+fIW1/IxIvsNpqc4Jm5d5LvCxdU7e/eywYeEFihYX+ktMFaAlORdnf0zgmFDfmJdYNM
T81d5uz8eMCRgMQIl2WQRxuBpfNYl4D+qSqdlWAV5TjvPP/SHhW5cvl9W++m19V3gOj51SzNg52Y
7N96nh5zLKyNqQMlg9ldmub9led3/QFKy5bcQS26Y9MjM2lC4bIMcXPzK5u7odgYv9ZkMGMW5LVQ
0h+PIgBPtV8Gd4Jyphd8FD49Omyiejk3s9Ck+WiC72I03ozN8G+cXT8Ajx6pgS1K5eGX3JRuQuCw
36RX1iH6rQpatCDal9WPuARTQofTZN/ssVKsulLAGZlGVNgIN/ndQhvZIoX0wUg5QVpVCNfWoLRf
RbuE40nP9PkFuQxyHwHUOaRsKzC8lhEogzgA4PfjDjLT1M68zfuOWife+ES+NTxTjdft0YKOO1xe
cMawVEBWYrR0X8PDhATj1dQrYquQfEhG8Lj587JmEK2QeyEGCkTO/IQ80WvNlCDA5Qk9c0NKpcHO
YEdmKUm4CEuseJbfV00JAN6d0uukPlsOJMCsLVOMN5iBTv4a5owt3lghUhHELiz2E1XHkn2snIPp
npQ0PFA0TeeKTSJ8mWQ8BlnDFr2QywXVPWg3OKKnBYMvGTSSUFe+8zHCI3N/k4UATX/kMswDsUlR
HhCFF3VQV5CMzNMvUgb5IRi/rkDZXBcPG8L62rJf7Xka3miYyuLco0TA99ZjjUUkG6oPVebTd5lA
lf/p4J3At1DzMcjMgQwaRtFVM5v5R2eZIE3sbMkmvq/9H0QEJv6Juba+ZrTK9KeF36XPyFI8NBLL
xFo6ndIbkyI2ZTplpRtg+SJbT0lGe6OUL33tAIMM3BljkWQivufECv5DK+O8NoWHHFRaCUsXxsht
HsCcZABb2Y5PbfPdAOF6sHVnD7RdGJOkqLzTiLLhPcvg4N8UZuYdnAhHwB+TudyibimfMtORWjly
gLI2dSeW/my9/D37XfKb+QHHt4Xm9h31eyiOIf5GvqapaBmIzwWc/yAqLjYwkXNo2iR6Csc+Yp25
pAgPERZ4/Y8srprfk8vsGUNx16DJE2HykEcL7BQWD96Hzwq9Ps/VOnV3To/NT+ANkhuTwIQ+cb5P
zjZ9jGHo/rZZ9z9ik6T3TRUq4yfT2IiA6Th38puCSLm+q7jL7WcHFPRQtzHY2dhtCtBedTBmT0gH
p51yu+U/z8PIeV97/YNiiCRJGNCzdYi4Khm69ktWC3VGSxBisM1bXVzhIIfDiz/7ZHmS4sKQFmUw
QkoRdCdctKl37jpKjUEFbMxNw3+IYqEcv7J5tP85Di5zoFXmaYqj8di1vgh5Gkx9Hh2vZpAX8BH3
QTLE3WOWeTWMWVPqm6tAzrwGQDSQ/Wvtnbgz1ipF5Yp6Zc/AIfwU8CteJq/tEJHEZXLTq/XoF9FV
7yrqBdhKgHSPqurgDgF0Lv5msTOzTCZ853Hq62r+brwqYf2lkMHu5zBcIuA2gz1KdyjHw1iC/t0O
6PEJP4aW9GlCD5Zq22ASn8pA+RtmdfKJeyJ6K+lhEZ74GSaPWhW/ANGa24JHTbzSQTKYRfos8Jks
PTIDVlpB8xB7FuzGffRHx93Nd7sFv4WZtn3nOrRz92q/LQ4gnaCNobqnT4UWg+h6DHFEGdlqBsBT
cI6iCD5PfnceQ2zibhlOvu2T8BR6AakMC+ivC4yL6FWDAScBjfmh2Zk+JJKOB8u/sTbrWK9ELWJO
ajky08Y4q0LGnIGtLjINMcwgnxUJ/vm29g55Lltm57Zjpb2NEdaB6gcfcc/tpIV2CxR36fJ3TjT0
Tr6MZnnOBTkXl56S6U+P+wNbcQE0i6VQqy734+UpqAbIpFI23XFgvSXJpAjS8eySc7Pj4WxhnHAy
uIydHfYa2Hca2daU/hmA3KCc/fjNy+oFyzGmZfkKg6X4V8gGNjyu6moevtuIUrSh9KY1/W3NHEYr
bvTKi06wZ4kCRjGZv5uIzTmRECtp2jYb/kFmycxBJEhFs12dcRD/xGQo52smS4c2k4XB27QGy+/J
+N0P2aIgZvTbFkzKROhFey9i1HUdU7f6YVEeH6qgyuN/FWs9ZEchaJ5b7Y15coDs3DvYyyu/cbO9
VHn/SHMg6CMj7ykjaACcCrbdXVZGxTM9+cD7WvmPtKjDeZKqOejASc/Qseppkw9T37+SfZp6F5R5
0PSBdpJH9bkQ3lcz7yBNwbt4E3rnIzlthbr2AsDPG7WXlwH2gX4vT9xZTX+A6EsIIWuR3ocb1K13
qpPWnd6T41Y9RURRJGfO9fpcLTQaOx3Mg/tOz5gesbCnrJ3qJCjPnQsp9kRhnX06XMTNd0X8Yvhf
E3BvbzktnDOk0bA5Oj0dmouKttwv9M/HILLezxYKI2iOaiDp5D7nwWXhBao+utGgrhikmfjwUwH0
sStNGc1CU2ymwAPCPuIanH52U19hzVFx9e8+tXya6xVUISqFbHxfxqrZIomP7BnxRPbuBDLzOQpE
HdsPmkiBxy9Mu/B9NA6n46Y1o7+e8IFCo39KEqnmryEIB2s3rdA+awzVgk7/m+Np4j1EEZYXH61T
6IUdu6TvdRDRgQ/0GQagYaQMoLw/OU3RhzAXfWJmpp0eg0kf07kOqNJXmn+EUXpU1UMqprA5FwyM
+HGkskZ/oC5Pp+6UDP447EEPY+dBb8/h8d15Y/fIk5eOoE3uanm58d1SBZR8ZvY5yhrMgCzRRMdb
0SKGdbXSJ6QmLNLIi5gElY9YUqvQtQVu9wERsF8vvOx+FvDtmjwLT9k05u07Ln43T3ZrMvv5TsZ2
POUJLd28DtLgGY3TCu+FLmEJQ4kBmIY0wYU9XtHXz/vM0Zhuj4YyaZ2O+Yp4ZQcAyBFfCrVj9EjA
VVw+lMjWnPiUxxHv7M5GJDff/DYL039rU9Gdk0rcJw6xAjQg+hrmeQ5skzm6ZSlJHO9y9ZxkDZIb
wUn0brsG8t+fylbwIk8d2KNkF8mBt4RDnsc0PZRRZXDOK6sjwLbk5vbFQfr1WnOIp1W0fhE2hFCn
hbhLGM3dpe7kbc3uTdJTLOBMMia8xncxB/NmwNCKtXAsWDlyp3dWpfIMkmth6sQmlf/OKz5IjIUA
32NpeswHg+osFDNomooZwsWrB5CqRJCOnwVPOOfXHM03LRWPTMp36b+YVaxiy8lLfvA8QI9i+1g8
Fh1j3GcLdaTZS2TX959VxyDcQeXp4PV+ub31Ky5BIOmufu0jTGajj8yGXadFuImTYsDaz9ilLE6O
D8TooBog6JeRNeXyqriv/zS+ZQraiK4ZHic2NQt4CLw0B4JbYPt6Hn8SCiOE1ulz0PTAIJXLWPqj
wu1zrCOH9sqioCJGOMVdQdnKs0u8DU6Mbi78cke/RQTImpprAN6w30b4RAhvqALvmQERmZzccjQg
CGYDaDXss8PhkA1OPL8zovdPIQTuGT7HEj63Y27sNi79UX2F0Shf0SKrnvYHR+MRVhYbmDTRNcB6
KsfVLoyFkKaVTGgcUM78nb5NfuvB0j51xdA8psKT5kwuwCKuawqFx5tK7n/MNmm1q1SJ7sGkgX6K
hz6qwPIZKmp2139Z+Ls4u4oABHZs/z9uYM2RcZpsrUjc8WGcyqw4RGLqko+yRuJyihFCmz1ivQD9
HNEW7+TSkmy7kDL4WM0EFNPrBWo/TnoS/5FvSe2Few5hBEJDgsbJKHlg3VHlO8wKmpnDsEIkKpK+
6w7u3dcrOEcl13yd7wX4dYK/eUyI2TX5OY9acx/5ZM4vwQTnC1xy9TfkKr0ieYU+VrhDcLn359EZ
ZoLPI5Cn0OjXbLnFjXcn3abMTGMfD8QoV/hweITr+RQDVP2mnZq7cxngnUO9AXx0p/OpCDez9ZV5
RvUZogGyMUOw2i3yH9RZ7TcRWMNZAU3/q1QVY/0m5aN7hKarI6oik/0AN6OPZeiZb67UhgyzhMzl
fKbZw1TK18nCMY0Mr0OMjg6UYf7Hce7j8Hr11GtQaNb58E4aXPuDG11Li7gG6aQqCRrNs7i8MFPm
kAPUM1Chpdb7vZZjdchMtWZ7487pn9RiPNwOvIsH48RFtUHLXXFhdbr7zxlyE4JddOLHJcuMfa5d
od/QgDZvcyGgH7D4t4hCCvVfKQOgtdSgHoswO/YH6WVdiH1yZOtuISl9N6NRBUJFJn/7Ig47BXiN
4vpqsRnBSQOcf/bJ8T6BTcvXc99b5tIMf9M/XZdVej+aNa7JSCYNasOvw1XbrNFZDqSM0A8kf7P7
RnUF9jFk8nSPkmIiD/V2eMdKjWQCvyQVXlmi/qPYAD85TI3+XdZOfZBxwueaHX1JVvB9FwMN7wUj
pcb+J4FebSa4aisC8il8dYlsKs9rBYLsPI93bkKFIqS6NQwrkan204+6dbp3PxQLVtcS79Y0xLTb
HavaG4jQPjhOMWEX51W6Kzod+G56s3oxvntViPpR1qn3jzBetP9OFhdnlhHOKR3x8GNVGhRiIgc2
HNpel9enr9J3MeNQ3rQEkg4H/n7/OYdr0dA4JeJdMHHV+7hZ5i1sM/c2xTC8d3Y07r7pa+u/sODK
DsbYavgYUA91H5jD6msaJu0hAFsEJa0y46smh1YfAYNQiWaDR1Jtj9LkmDSNcDbMdWouRSJ/mfin
0j6FILa+MTGm2JRnoItXF/X3SN1uVfSyjnP7bae+oNtgub2+UXZV/alVA/vALhvcK5MBZrDs14p4
/PYweqLGFY3jHJYinhvmK7bNXvui5gspFpdEApRlc4x1PG76K4+Iy2hjEKI4l041LkcxOQk7Jk1w
2KXzfdAIRmd7z/DQbdrJ9L+Uy1j2EJbtdMXMPzJq9YY5+zfV3Pj870xT6E9rd2LstLSHdCjVu0dT
WT/GfmmjvSqdtdvw2bADh6hcAW4zK8KWy6jdFf0uHAlZONHM9vkXc8kBEn+INerkebIJXpcMTfym
9jgjTyKEa7Fp0WiITVyvMOHmKKMPohUj8IBhFnLHjPy1e9ocT+gmLRigbZbIa9y9j9sVfzxvgnqI
MrZ3cgd1DWY9czxm6e8omCp5KhPdE5lisQ6VjEwX4bHi4+kc4HWmGis1p1pfkscwE3bzWBfasH1u
M1AJyLjyAC0Ttvq6P9eUOagyS4529om+bnuz7XHHlGKPMpeZFcAMGz4XS1sVt9EvYrJCWZH05MwW
VZHUD5aNlPi9sG1ad17RSx2iPYfofLsPMdFp0ibFr76c1hhvhrWlx3Z1XN3yA+rrhPfBMuUp9dar
GNVsmrgg0py5OnkJEzE93MrCGqy2YZuvPXczRpfLHYfLDHrymFfsC7g++heRiLo5EVgGPGMj0fsO
4WGQwOhw5mXh2lN+p6ONKY8n1TuIQefZF+y5xRDeQ776BpnlwhTuMM4yq4NbksfoT9OhaVIq2q61
zX7lCTdyV1XcHnuOQPYLUQETYI8/eHAO1dph9geIHaqNRTZGE43jlxGs2/FAPExu5RXvETDIFt6o
N7evthnkHwf376nD547E2in99SGBBlHtZO1JXDIJPj+X87FzzTumgc5Hu9my6P5lKP8E46GGPoQ9
Oqa7D8d26/A2ziPKpUhmooTsnJbVqPadwcN7y70yHw/BqBpuBTa9fvDJeFdgvUF06uxReYsasUZB
z7CNsFdORwBvHmzYJqtdH0lOfveYaAsXbRMWNKBQ9LzW+d1Vk42pFGvZvRZ4KgQgWWpr/wEiivU2
+MlUf1B0ELh5qzqFmz/S5BUPLboZLC+hEd47vxQlvmrcm4JSnCgdGiC/99wNnLqcTa6Xt/zkEVz5
LVHboEUkHrxovxrRyK2P1sHfL1M3hQwCEugc06Wgs20/Wcak/hsujiE7YoVzvL1u886fmBvHnvJO
GVxDhg1ADEeWT6a6v40OhJUruqIcPB5YANE9D0g1gAE0i5OcIQ8F6sLt2EwXyxYgDFkLTSDqAVhD
Q1YFc+nthLNvODMYZBfbIMpP8CDl632+A08R0U1aCoeVRtVF3VPY4a3cwf5KCbT3ClALmMH9EKUo
N2jXwErXgJo8NMjuCdkUTmfeh3QwuPhZsj7zAd0nSlNI8D4yy/DJncnx3btdSbDHQjnqPYnUj+Z9
XDre+jCq1Q1++4Je5Za4VQ60qcVq+0Y9GK2vEqEHrM7YrYjgAeczHCuzzsnZtm7ivSSDInQTUJBt
+CdMVoT0GFueXN5489g5C5UbstlxOXRRrwxogMFDmM4QD6d/5HbBccTVQTg9O5r7VsPpit1Quk3y
mYEhJPmHBXe45fvKXHzm+OUeU4/p1hGj7+T9BWOwALKQA8gCGLMQcj0Xlx/7uVOWrvxmJP8PRSxT
EErDTxUARhS0aYha3ckQCFrEGLwIB4rru1F0JQvv4GNQxTk5OaTnZXpB6LJVTZvnDwE473I7WgvP
RpbJUjPr1Q3LAbCKbnOcTIPm2U6zkzAuXivzIfw2YkUQtOV0TeYI1Gg3VqOh8x+78llOzJVIf0CS
Wm3UUhWWMHfTdmo/r7WO34FYCiTScR3nOyI8PPuwxq2T3oBVO4DPqVwW+8Lg1+c2SnOEDjFj2emz
9RzGj3u/CzINXtsGzMoQNBk4Ei2VDEoTsU7IzFkZ7uIBejoJaGGvDl0Bboi4EVfg9yn7lBSTOScj
Y1+OEqREfz+p9p4EjoGGicHZ35zIZ33CPI2WbGCPsWgoL2sy7nilEB9aX+vsuYHduHxmAM3FVkeh
dpgaD4xY2d22Szps6rBKk50zK0Q9w8yMdxd1LlC/IYKJfQl5esyNs5uWbBs1SU5lo6Wc4mcpRKl3
To+t5xK5cPV3ARDf/Oox4gYLPeN6OVHxFMVXkzmRcwYPoFnOkXYxxICfy0Y9x8jG7nF1peFQwRgg
RHscXDlPDzbhCWOpDTRpE0IgRMFUB6yMpo2lIgcHZqCStZsJ1YN7AwnYJreuzg0ZT33mLgAjQUNj
8kKLeJoKaIg/ROajBRIzcJALKmKcZWvtlO0+9pKiO/lLSqXFdzPXSA19N/jLBMmrTwUhT8Do4og9
cR5wp7JzYfD0RutsFvRkqWthfOARk1E4/3L6vDje25b5D+s/piGIFEhVYCZQfXBGRq+pUrV8DhdW
xaQ1H9qJBIvBh5ZhCEzxl3lflZFTPkQB2ZWvNin6+ep7/IE3qYKIvKaR7WHtqnOgylA9OmRvHURF
Y7pBjdpmF66GQTPjhYVb/Y4HztPDfXiCTqIK1weodJ57yDodksKAzZlwS5H/LOeIVCrmr9umy7tr
JVaCTsPOuBc/VQsEizYbyLs03hkld3aGq5gzIZrzIIClmg+/w7zv9SkHusWQtGd36flEVB5A+MNo
WydWQdRbfXol/6S73u35LB8rxovfpFcHztmrcQJs88ghyC4Cvc/iDobddPO50e1RtFkLS2gkjHKX
roBMKX8zsK50uexnrUNSIMX81LEAqYavua4VkxqPP+ZW6pLCIAVj8Fk4qfxRGx0dfWix/hVEmr2s
GL9+N3Qp0TVqfHUupzra9o5jDHtXKc9MeO67NOJKdihQ5vxSJLm4ZSokQJMlgs2gOEXFmyJAtNgv
FvEoF/Rsmn3GRYGpfhbngnOEEBJaVISe3uSzOGux2LnE7WrPxUmLSKjtYUKvzvc9T/w0eRjMR+z7
LhU+JJID23LIR2Xer9+cnuyLUWYbhIOsBUmy6ArQ0k7agJocoIZsiaHxlqeha0LAl7b/iYk1vYyL
gkiSoj3ZSJr3D4HgCW6D9ML7kH2iYkRONtkHLBcjuFfavb2LfPQU5SEjOwfNxG6GVuQB6S84pDEj
/I+vM1mOXMmS7K+k5LohbQYDDEBJVy98Hkk65+AGwmDEw2iY56/v47UqqUVvMlPyDUH6YLCrV/Uo
EFeC4AIIYhtfW00pQsRktJUKXtwqBV57EqPikdnOrKMBGfneKu5mfcLF1TtbTtrA3aUxPgAcoebU
RWUXr72+m05YBvT4iydmIM6sPIPhV6CGuXxMDMf5AY635z24Er/HoYotFC7W5eNOcWS6G5v6MLNp
7i/o2cjAO2SNEfVxzFhKnDiLi33McXTIujB+txI5fUQjDJU1Aa7ulVd2ipGlQIYJMXndgSvnYB0k
UFzMnlXTX3178YHf0k1TxTC7VARrG6ktYMuqo/yvw2Zqu5CUgbgSh2tsrXHyOqV98YyvGG2cmH14
toOwpdASqXiNXbT3ViTh7Hod2qbkZpsPHPvuguxUu2jKSKB1UW6kuTtHhKyx8VrLi/DvYXsdz0CO
Kc8kQcj7vRnjenrBz+WfWziFLGI4Gj4au0YvQZdzviZPO9YNF3cJnXzSImBHMmUBIPB7nS2pt61p
XIurpvZPA4kG6ImRvcO4xAqLHcQBna55KBLfe9Gd8J60XOgxjYVFpYi1uJhvnK4LT2HfF/TtYXZ2
V35Il/hKBbXV7fmnywOz0XS1+rDYA8QfjyHsDMzUPNDD7WQ3xbe1CPQurWmOv9f9JdMnzQuld78+
ZHuvbNP5s0Fj6VYT1sMXkPoGwTLAE4VruH224cLML1WV1twexjs70qU35TXXpuQAsUjJUrCYqPc8
1fOJjD5lMrKl9wx1Z3KoNS8Ne4YFE+FcD+PpbqbzofyM+JnLRqc3okzxYXQClNchqu3HQTn+OfIG
e/yv2X/dyLne53PjfEjOs+ptzha6BMhQiXhjIr+Up7jEib/2ErLQlDpgAae6iQD1CjpyLDGluP03
/jEsO4Dk8GsQwms+lUowKcQl/YK7tlyKlwh80LySy+T8A2e9o/QCAr4HbTJIMLaUSdfsg0VbN0BI
ob/hMpGcNZxZ7G9lxgmVQMM+SGPpXy0qTbeSGjs4l7wa/OX93oXpg5AXG1zXG9S6JuifXPj0ctb0
y4Lp1iomd7c00DIZN8bpiL+hvixSFDc8NdYh9frqCRZE+iswfKzveR7yiPQfOTzRUATsu6VRdE3u
byLXh8OXDcqseDkNlv5Q0jUzKztWq66J62gPlsEuzw4V5I9s6yM+yOqOZUwLJ+pZJkR5C8tB8RiS
M8jUj4b7ZXEC4gcuh4EL4E/OxnjXsGKrr0UMtO5ULkObPHPbgMdRVvi38Yn7QDJCyr/ghTlhOzyN
BevF2zx6vfesQCxiYA6W9hTibCV4QEpSil0bo5jHYycLlOWY/lggSJa4cd2LUGDpw5RrQc9WvAV6
SSjcWE13bnpBCBAMMF3kLArWPUdbBIZHDKDHW6hdkSKLCn+ka+31NFtYQFC+6w07YYJJXEy4gQO/
MGYr6dNgtuaYy1e9JFuN36u6OfGiqPeRxv3n3sO1Z3PgN3yfs+mhXuIUL1AA67juMkRiBi7/gCe7
IRDid8SESPE2e1vh9LhlVd5co1rVH7h4iN+uwc21HXInwzPWdFr5xhlPydBBvSiLQEWnasjZZK/B
K9IVXdTkgg9Ej1kY82CevxVyHLFb+MTmMtROCV1vubNuIkFC2M5YJuiKzSleDtaA60DM3P59Nyo3
vZVGZl+D9kAeB2PMB4lzyud6APbyKRiZJzn1snEjIAe2GzzfIDNpN6iia0v/IFDyRfhf2exUn4Gs
iuXa2xm+vTqxk8+KBuYz0Qv9htEESqds4oj3sucJeTRuQtJFG9YGEiM9E3WTgyQMgDIPq47M8kHm
0OgJz5NCWXe6n48N3+x7p11QZPfMjjmqxfAurxpfVs8mD8nHl+z7XmvElXZtZGdvWHgQurXYTN9q
uy+GB6ZMPB1lgCP1suh7LH0Yg4EdCV+LQZ5EX5O641JEpd0tTKa4eLG7ziyv1GrzHWqHKv7QxIX4
VeAx7HwJ+XzTJHw1zohtGBGowcD9MyY5sHKba6/2LFKNaSHpSR6DurRxsQBefwNri0kffA9LRZoD
/TOOhR7jNbnWj5bvSbNqVJwm6xAsUQ6xnAn75I1j2tBbQPVmEq9CcobdvTyP5wY6DkR1b5cM2IH2
vpjaY14AjVrrzFr2JcZai+2Pad6J8o71M4KE455MKrA5Pnj2YPGGsUYinw/UImR0YndpJnOr3MCP
Xi2bmBqegtHwFu1cKyjFE4kPsv4438cOxhzFAi6pU4ThnWL/wmK39x+CmVOerXj41JfKZkUUItz/
mhup8w2oaB5dU9fIbGvnrJDHu1GGJhh68/YZtnb3yA9jJ88SPZ4tQdb0R+niaP+BjzfmF2c2pJzu
aA1nXlkMoCnPeXvc2n4BYSoVeloNPMSB57GkgITkc6C/9gbs91pPRIIAbC5Wh88fGOKpSJQbn5LC
D0nk0RN27r2ke2b27SvCfnwda6HFey4DkuPsf4fwL2/H4m5l3Y3VNkLVmjYc6n2Q0bjdxlRFIap+
Yc0IyHOARDx3lOlFrA+N/1WqwQUxms6LOQsM9S8eDT7liZV9stZD0x5Zg99VlMYPHwbA3sPjxNow
39IhUkGUmwGw7Fy91DNUhLu3YN/1tu3BPa+aAqy+XRNOq6x+4VscAFNYj0LnJ0HgxLu4mJmsK+s4
uRyiqICUm2NuGI7U3nDyrFIO979cRrtT3inrq45Kny06r186QC7JBL3CgEakdw4bEbh8OSfvOwPB
FCGv8QX0n2cnNd5nTW62OhfIT89RxxOLQTK4Q0XVvedMF37+525IxPqvtTRsqBcHQyvTP1EmZ3Tm
lHcjWK6F58pnu5jkQi9Wu2RXECfBZ7r4pjgTWxfRbpnt+CPpabBb+anooTTWLkx5rvP5o8rzFPQQ
xJ33DLphfQFggyeO4dWUm6XtMueRsdwoOp/z+tcUQX7ZZiUX7N2C6+a1yfzqfc7S6U8wzN5fLCS0
0cJPw2sUpgHdAhE024MayXpy6VPOXvmqS84dcVtCTwvR/AjAFzPgKYWY4O47tCL7yH2nHcTa2JWz
h8FIJjKDrFSewPoxmnICyhVZBOdMqWFy6FkrZDh7lngjFIm8Ew6iBWn/Prmd5WR7ziau3QaUQ1cu
89pnkLYOYzxkfKlQvqaXqazHZ3wg1nRtWYXll1qEucElCUpxOIW684JT48LFOag8sOpX0XXMe4QX
LdwWnsqfiB9ZJ1n23qGD5dfvsfLkf7GK0BtR1UuWnqrSEiwTkt5zBm6oUT3Gq4EINUCshJw3jUAE
woI1qA9dHqKSa9A6jlWwvLpdG+styZX2a6iEyXHHmznZhBPSzDorATQAWJj64Z0lgLrhG+rFxYNY
dMJzZQUvpm311pM1jqiiAtTetJ2NNyhIb9pBp+T3Z4iE1lt9xgBmkd1jR13rEJLkzgKIuUuDZAGN
22NN3Ao2Xvd8N8NLNnXduJvstkte2jKiBZeuKcTwgrI5ppEp/XRjG2C0IOz21beM/oDwaLfYOaIF
+wBqAgiwBrR0tuekvpVNS5+e14beF45jzzzF3DKcl9Z1bPZCiVPGt6F3+nLLF6Wi+LaeXU5rmD19
xVofSt2OudZi7umr+NImxOarMUnVC3TJktS4iHyMLh4ksHSN+BrtkpDdD89poD1b6jSA8VRLfgkr
RwEOKiy6MKgix/S3Ipg6OG/ESPPkaDhYN8kU0P9XpOVw1CaBf+NXzjCvRI5NnqYQgJfnWdsyf4HW
Sj8kmsMoQoy6dflg6mj+TTJx+W4MSeCz41jdd65Le8eGN1oeXVBAzbbBCDS/cX4tAhdNmRQ/vtO6
N05C4+F490NWgj0Jtta47YOVi0xC1cpG/Vk0cVk9qkq6yx6STBZQkSxjNPGZPS8A0kyF/Z76Hhmt
Q+C09D/aDpuzktxltbYmh23QiPrFIhIcPFtT/MSA2opSHXFgud+Ok4KQAr/nbqACwdgIAcY9JBNJ
zAtE2gzJMy3s45JC53/A+tYWV9zpxTPPtsw9OBI3wmnIppZTgaJSxgfANWTGfJem89Lp4QzhVJ7m
U1u6yT4ITI4M59gYu3uvhEfmyTD5nCY8vMCRKvOGwNDXH6pwoATTWdNtcw/jcQNYFi+a53shw1Iu
5NHgsZ0uYoBrD1slpOUMO3P8UZqGAWWks2Rh2HXqi0lcZzyheRW0oMzKZ77jyvsODgF1xwHTsNf1
UP8wRQ3vHq+e+5PQ03MZ2eUCS6cTajvx0DnB1+8e6csoDgIK96kUNYleCywj165Cuyge7GzeUQFY
UMUF3o0vJjwx3rSc5x0KcHwAWoAFc1ty+abd2gAs3ug2TMZ/poI7x6ZwY2BtGV+x7nduDUH0O4Uo
NZ4Eand2yTuvPw4ayZXsFvC2TVeNTfrA3T88VRlZj2czddOz9uPgq8chw1VLmwUbMdEjPM/Lg6wi
+7YQE4brrhKpt4uLdn4pqsZKH7Akk5WPZjs9KV1FiD90erZoYh1em7s1TsGYF6mN766mHRJjYfQc
DQFecDfneYvWkJPI79KZLmqeAWsTucmHtRRwZ5wCEs1jrejG3kzKvosKxByv6bT4H33v2dOKVuuA
PF2bvddV5W6KKRTPTOnF0cWz8x3Z7G9ADduY4ymCSKNzsOA3TOgVBPxhaPID2KlU7GM9SssELckm
ED0OkYiZMJoZKxa9eiEnDlkaqhB7tMk8K7+UjhhyC41pZ8Ji6zEWYWf7IZLXf4KmnyP2BHneT3D3
x2LcNJFogNWltQyrIw5oO08hKy3TQPxYlKcUoGi+bbOo/5rJyd3MlEETHJVUE9qaWuzlt+zdu32A
NHa7S6cyBdfYxAmpCbDjfrpvRuFcG8zZy7PiZviU0dTksQQJQtfilIEvgXhd1U8xfcSKvQoxaTJc
FlmroqArZTsMWFXP2Mq67txaXe8ctYw8/4FdOYYqIRP7VznPlFCFRtdyD/jZh5swj9Mv7pfWGxpN
gYyfYrfSm4bbH9TORlYLnQVNa4+RdWKVJYlvaiCZHumLiCCfCMs7SEhChI/U1LJmjIfikdts/ZrV
PEYpYOkC2iwamjXhhOT9Y97MJb5pd9DEitfGE2Z8kDOEqnJTorq7Jx9uxq4M75kXvArteEnG3h5w
sbO6OVYsOdtDb88xOo7p3lST4HivuKGtqiykn8cDPLKx6IlZz0QHvR/tGNw2Qx/W+0hkxVNg23o+
V9JfuudOG5VuOsStBg16sauV55G9eugxJdK0kYClIZ9IuA/X9mRsVW6UGYKjRz6mPg5SNhPPhrGq
dvTdx/+QSZD+A1OGNg8g65x0k2KlrNeBJ21eSmwgrhevaXnh0YNHtZM7Vbrao+4zwlsLxQyK1uLS
ZmG1XjZfwDAK60mw/mTRitZ29sxYvo9UNeKlK6z2Ixc0c1AFXclPzHLmmNBumNyzKrrYQh9u2rfK
StJ4NxSKks1G0GZlR2G/Fjr2jynS4B+Pq9QPA011hlIRngDkjBe2WZSVZfwEzlXErWrOKkZ4TdK+
5zPngONZt2HBzNXyX+mjo+J8DQVjmGzaiwCWW2PfUo8ZuwnVCjbuGr4CTpeuqeim253bYnkugHTe
MwZdv/hn7di0qYw4txCChHGuKQpOvm/DGp04Kjzx5hd4StaMlCRubJbJ2yxLOQODes4OPoZusqc5
pwrzSO3l5IOZ5uPGHd65jgWP/JpIjgHbNuoLpzl+9LClUvIG8DDec6ls7zpVo9zHBtPOkV1ARGWH
mpzxXNOcygtWu+LUajW/K+nodzse5C2jFoBKTod+2KvfgB+8CtIlBR2wVRz+GAQLTg7b4zzdWEhg
5NsTi5AwPFlyccRfcyvZsNzPAfLFBZ/fgzUmikeOR9IqorLj4nkdeKYVcSErvwLvYR9AX6y7BWAK
3wxlw/I+tWVL64Zu7LSfwp6nfYO/972nA338qTK8Wyee5yr+9DquJ3tmomp8ZrSICdxM3lgcNWW0
m4bWyztNxXMos/DKG0o6V2g0H3aymswSbxsbPPu8mHQItpWeTPzRWxitO51Vz3wmwuESYVN9xbII
7Ynq3OCYAFHy9imCyifbF5oDjd8EfLV4y8MzxXYkUZuq3lpagpssWLSuVTsVUNI532P94FLzS69x
3xkX4r3XzeKE3ylBtWxUniVv3p1IqIQK9GqmJPMjFbH5o6XPv9Ye8TBLkiTIOTlX6AOVz8HRsOAc
ti5fk62Y+zo6q4m++nVWhbh/05qdx6ELKu6+OQ0qdzcjLoAHzEmWeC093VqvGGNcguHkm6mZ9dr/
UvKYQ7ZdmujpK0hy9wGz8eTZm2wQ43sP30YV96xh+1liBN+WNQVoK9XxTp0jmDYn2snidB13CWVC
rXbuHTGp08xfjQRn7a/uyNsEWxibmWORJl5GTQFPjJWnE8BfsafHrUNb3GXyu+UzAvBGMmGu9QFN
Y2Yx0C+EB+m3HNfSnZ1LsYyUsLkwenG9QGqA/r+ErfWO9h7iMms8DkOYDuq5tIt6uqElCbITueYX
5YpKOYG7k52smpuJ5zE7VogdCMhupXI+BPXwz+TiVvOEGi6F39vgaeZ261que4HfiSWcfQ3AVbzw
rfyq21nrTd9wa16nS0ObJYWieGrWVGQVCOCBRUFbGdtgJDdlbOgJXAlAN3O/SUc+k6xWYfzkEI/4
Oohq2tncQTYRRce/4axEV59P6QEIktfda1/L6RnHNn6rmlIif9WpLtgmKWzOq+4bHIJaBROM3NmM
FM3V+Yb5qRl/w+OK4x+kROpwAeDTUTmxP6l2djNRKIl/gSrYW+xASeUN9Yt8jzNRus9IomOyHfGA
7zEjWVjDoK9vk8oGWjz0FIJoIRy+v2VKtqYgtTjUwoPrCLlnw1ImxeTt4uultQMQct9GvMxLcwX9
wl06ckf8oo2fqB2aPMUBumh1vfGWtDev3eRn2SUT/sg0Py/iD3FI+Se0iVxtaCilyyBysc19seUO
3A0QTHcLTVIs/irRJn1cWKG/aSuliCu604ubwjoLyE9c6maPihuISr4sduThczZs2HMBzBCDCr+p
7KHjm8wdLl3kTygaghSMfcKZCPJ/5NPz3BvbfqOPttLfoo2bK3uy5WeZq3KvQhqzjlDxU7UV49wT
4asmCIhAj3dkcKE68Xqkdo+hSjVMNRW8ZRdCAybm0R+fucGl5VvRkSHe8JSlSTCC8FRsK8iKNIcO
vvbBMtzTGuXk7Ux9T2iURBbSA9akObuB6ln8/dBzVTu2nRO6B586VjIDY8wZMaW1137jmJqsgn5q
fsingbOyOi1gM8tT7Qn8EK6hrvAWBXbj3JooYhO7gpnBME6ZIQQwHL3VOJ7wBMYNeeiCa88r7ivm
KPaFdGety8Byt64mDAA6iKdjy1hDPujJ7zDl4mlVAwyyqM/wlKxE4Sz9ZgAC0IKMHru/Tl61itk9
nU6N54+7kpGUoKHd1W8lcMd94kqF4YNiwLvBxHVeqV4MXro+6yAdBvFftBlXfLlh24fwdX35hxXL
OK+hPAxPXNpBakXxpI6kG+uRB3nc/h4b/i1tUMZcL7qIQAprtl9kfObnIEodXHeQB/rsoSK9ulzC
MAxulKJUfzGSQbPkLNCvY0fu+3d+5zQ95naaXKug45f3s1zBuHAIIWydqoYpkxcZ2mFPH2Kx6nVc
NlsjKxGvHZnPZyttJkomajm8TnETf+NEbOWuVGNsnvxKaNYKgS+KrSZacET55TYRoXS/WklruScW
L1iiEAF1/ah8FGGyDGCCNhT3AuwMyaoG2GuiqgKoUXeIZrgpirNppwoptwNvsJnDGFduX3rZ2a5Q
j/HMscyyDgQ5GCDo4Zie5rQOPhe55G/oyeOwbZCej57Rzbpu6up5sadsOjGYasCisV/8jkUzvPti
8Nnw8+lEyMAMtBKYLLdBJMfuC5pAPVbnpUYZKld83mncSYZoulNawLf+YuHFhiLjY0XmoPTzEAhK
IOQ5SVAM18x9uHuW0Gfd4ZRWfZ6glpRrVHVcXXFPJadZEQ0Eo+L6uun3QdxG08OAsfRxqDvvwU5K
86KTzISPFgWz6QrQMVsYqjXpSdkU9G1y+wshyG7tjjl/ja8qOSBFuu+Ue1ChgMLuta8tdxgFZMCO
5SYwrP0ZqKt7fXzD2UyfhMVKWRLpPoSNk/x2Ed3fXJZwKDGD+MFPEZxCO63/6RLRXVISkecqj6J8
b8Pzh85t2INyypvkD3Evvgm1wgy0KZWlCatR9vPQxsjtTIhcjM+zKxr74udlC8954DcWMnYSSjIL
XODl5Cd0Akhbqy/CZdaRHUU7vleUNQnauxhLu1XeEAD5W/plyuWS9vZ7+CJdyuCP67ROes3xwaAz
2VUpwx+2MJTY8idPPGUkN4BNAbYF8yb5+wN4tGS4MnzQh9CGJYMCUVJsJwAkqgVj/MJ986g1vqnV
OFdAKPGiRs8NjDhKq2eZdbthiZV6NJok6TqKuPifoFin/BlzOtLNpfzxYeAhcSPtNz+CbdHVE67U
/FdRRNm5H4NI4+xLKIrGwsp7h8G6RoKNeGPbsc6tZ4f4EU4kDPHeAgx+boLqRv0Szn8LPuPcrkh7
Sru841gg5HJ7C4gfeaGLDaT2RmaF1dJBRALPVrlYtzJ+3lOY+jzJVm7Vm+HDckgqK3YmlFFQOJcn
E9WgAxZKWuf9Vvx2YEtcBFx1jkkXVQ4taY7foyEEU+HmJWlIUUrSY+gpk/fmdMh/3Ya1T3oh8oUl
iFaXiUQoS0wTNBcXGtUHCMM2/uokPkLkkjJi0jfUuv6Bvx/ZG5bcZfZY1GHGeOm6Wcsao4lj+QEy
rcNjOA+wp67MkkBJvdzkbMAXBc3tV4N1UWX7ySdRshYiJeiuNQLRkUsv6BL2kfoANK3ZTFEzWeSQ
ffeotJe159rmakJpZDfl+iWBxl/9paHO7KPRhbZcM3f/pYSNz0gfLtHRC+yJsGOVmJ8pZZPEhC+X
zUCqFT9fkvBhHPsatTXuSdn+XsZcNIe8ZAZ5SCyvKh9JV+MTbcrAjtZyoA/5aLU0/jyjxGNwzqIs
+WnhOe0ae4qKw8THHz6BGrX467STnwPmJ3ZsUub7sx6J33LY5PUjrnSe52EGFbbsyJUFq6aLav2a
h6iuLxSBGmDotp6sLV6KhtaOnqt/QwLr424zAK4ZCGK/yEZkzKzKsq859+83yUXE3Ja0SF40si0D
HOLxj0UAFMekEzU32TYpS9ug988FX2sqRnFArKrZsbZMZShGVF7JKVu5zB/TPphLo89JGfEXMIeQ
ypx9x6fvs7Wa6sGb58S9g/yAvL9r6c0HVZE39UAAPd4VPcw0XipRgrL62Koqsx5bBqEIFJRyp8eS
4xQ0jO0aaKv0T4HMK5NAvSZ5rdQK33iRn5IJFnigIelXG9aHdnOFWZ6YX0Ws0/jL0XroyY4TkqLz
qO3GdZYIK3yKrV5jW8Vf5FCCC1qTgGppYA3hYVC2/VHYsR/C/lxIkhiZVFd7cuDjsXBwvwNYleFu
iQDOjCwfGsgeEGTNYBh1UPCvBGay8C8rzBKLVMyZbArzVfGO6gNfqwZSISZ1WV8VCavlfSDa2+ww
8FaSjTbQn21TTz4RtW5ctpDcQb54QozhJuxogbr481z373G3eNeC1Re4LndG/wi2OaKO3mLJLl8R
veJyQ8mRy03EX0DJrXHpTVCdrAJg7okub1D5nGeLfoaiRG9TQZVVy8W5AqqSYzpQj0S8inUVSthC
3Brjwn9rkaoY1yu6L/+goeOPZ/ycD9RZe7QzoUXS7zUNf1XAb7iWDsHMVTD1UHDzGKSpQRL6nDmK
y1VI8QVekX6eXltu2E/5Mlh8s+IaNN/oHOpK9suldgdmU9rD552ecjt6c6TAgog8n+k/DBoOjhlv
yW1i+LX/sdDVG0WEEJeYs5fDH+yBJzNQSE6YvhYkC8LH3oI3mHSsPrmiLi893SDOHY0zRP2bM+UE
sdnFtSR15EIK9MZTJ6XC1Jii/LDriK9nxk32F0eM/9liKkF1yRcZbsA/OU/ScgEdBl49DMhqQMBf
kFyc28yQII4dDpevkiqH5INUT9TtJ7fJAPf4oXrGxGVjyaC/4ZrGo/Npwwc7YdNMsXJROxC9drIM
/BtMiHvEpXCC75nYwT5Q0r/MU2XOjXQH5rla5B/cYmdykABYgObqbgsjB3wTGbeuWEHqyuaroart
QxsvmV4yP79jgMvB5u+8y6Qoj9xvf7oKwMqqH3W/0dIiLmv1VX1hsdyQAWBsVushYiBcLx2+9L+h
b9zLRJ9ce5LsLfWwJt1MwpjtcMudNq/2cdKnbGbIRRylzc1VrySrL7A8k6YJdGz9B6g83LsHFgD0
h5XG/7WkmGB6x4ZTNLuGleaWl98SF7BxY/NLem5nvY1AUaz14oEEpFvAc44S23u1KkrPGjZ9pob4
j8f1lDT6AHzddvzZu6BoDxiDxyCljYbtqTnMAfG+Rz/wRyehen6x3H8QoahEonMg1NUzBHpRbiVI
WSAUroP9DILkSHmNa+XRk7IoGBbg/iJnS/dG7T9HKeaxNVeYcN3iCyN8yOtLMVQUQuTj5/OqazWK
8mAT9q8RsbKh25Yhsz1lm67/s7BXgpDDt+AtAqOa7p1MckO4h66pZZCVna/bxYz4dujHUb+DotYs
7CUzPD6gTMzchYm+snDyQf7GoqXsauuyJ3tRnZVbm5pV6NZuNLvKkXY1t2LMZLHkMQZYGNOylR03
QUcetcsJ4Jg22o3KbzdDZFlqrVjJYdNIRLZLuZzUu1GK2f8uIDePDwTe6mIHb4zedFo3ktNE3dWb
6ZqGrUdKZvAkUDZi9NWQKiccyyNmBXwGxr5mcZQTq/fi6dHP4JudZdonXbsTc+VZH6Qhau9X1QfY
MHHP471rZvSZTS353yh5aKivi0Yqeo+5Oz/aUy/wADgKg8NfAV+U142DJVA/gPyhLhVFDQANLq4b
fFY6lsvHFLU4Pte0Ecb9S4lD9IUF7hRt6DWN/iGN3Ge3ugZaF7LHiOlt4DXkUuzlZOUa/i1fxF8l
ETqVzN9zB1YmziNWrZOF9Q0aFS0SnoiYINhS4H+RUZRe6ZIpYb76ASqAdPnPfEz0TvsDghNRjXE+
DbXrNh9NMuEC8bgRf488KMQqd2G0bDEJNM1rEcbKOyqEwOfQrdEH6C8gNljTtPmdWQCPfxsudvkq
AwWV7tHxu73bS5Ve9STGQ76I6kw5RNi9BnU/KSwwHEn7zu4o+N5UfT17a7sPOUec2DPDC2wyE7+w
Z7L5M0UGLFxZs1/uZzPpv9aAhWCV+h3EDDyyuzrwvcfaGbKj7WU1SdlU/PbwKGafo/HaidIzjPwX
vdiYptDGBp+r3hjsmoT0AWjMBHJ/ie+HPHq39SdlofGQMVslqE6b0Ah3uZGfILLggH37LCIzBRji
oN+tZkrEobYQVOnZWAc+YGTF4bFzJ0sx6EzLJy0dWc8BVCzp/A/lYEG2ZjGl4fsYbhirAdJE9cqW
zl+OEcGijJln9qnc5FwEb+YODfujubqykywosO7dQv30sa7efIuIw7DGqeoup3iw+AepARme4An2
FyMzDyuLsKJ9RHE8tSujHs9z4AV33Z96JPxow/KhuopQoiOm8UMYzjhkpiDeisHwEU54XZ0Dl6Xo
KWqK4IUtE6+xsfzU4iAL3LLZFRCo8EKZVJYvUVAZ60gmOks2I2XmFeAqnvoOD9OY7QBC+Zbr1gKA
KXAqkgMOd8F9iaeO3j8oRSTtiOXTH3tHw64Z5txfLUgjINaWm9bIAsuCpUgdHDhI/Amw9mL/Rlg7
oaDN5FClc3+wnobFH/OnpQ60eJxq2YkTZ1kIfYXF11dDjcJThhU+fPeq3iLZq9B8jnFo2zuYP+Zk
hJ4fHGdmMWsllBYxWbWfpKunbo0cZ/9BaimTN59qnbfa8ri1MQoSEfd5WSlLGJK3llXOOrWcyv3D
AmKp4PN7wdn07iTXLt1CLKPShPtBkJXecib1mD3xXKgpgmMhaG0Trw5YYacQRbNdCwYCKOWY8BWd
TnXV9eqDgsVoGM/GR8FntNTLtCO6FYzUhhOfYuNbmyEWDgZ1ob10Q1sFJwIfs957SUcGy03bL3jJ
OjVbT5U/W8SxzF3Vviw+utp+TB3tU4MWuMOXLCHJv84tIfRhi8sAVcIdA8ySDVfvlE/wxB9uDTQ+
iLXqlsZYdIxXLGMILlYkS+fKDufhGSNftNT/eKLpBxJ+jINjhKfW6ibEy9IFjjRv6MsqOvFSQYEH
u0Q1KMP3a6KECN47vxymq0Oqror+BFy2UzA2cHgJKJNPXFS09/suAaWQGicfqaMIKRtdO/Q8RDkm
f/zvB6IZlfcE8jfoHhD2aaPuS7v8ShpZDvvUsWq2SLJWTr9PeZD1LWgdOU8F3nmbX+/AziiOf8UD
6FJ1mENFiwNQAzDbbvfPv//1v//v//mZ/iP6Wz6V+Uyq/19Fb55wgnTtf/5byn//i2P9/n8f//zn
vxlDyP+4+L9sbm2BKxyPv/7z/UxXxf3v/l8qI1pN7Lv6xsVUk+hnyN/D5JUf2maeAD8Qwx8GDTgA
cghmppfGZ30/ZSy3Ehmv/v8/zf0P+28/DEYr6SpXBE4Q6ACW9//4YVjh/T/OzmNHbqNt20dEgGQV
07Zzc6SRPMraEHplmTlnHv1/Ud9mmt0gMT9g2AtDqq5ihSfcYTTRV09/xBqYj4OGaO13TUHg/ah3
6ZieU08DRV3GASHFG0c2YT8ajChMYUg4UrfLoEsaQUqg9N+IFeNzlcJ2pbtcnizL9LETU35rXlac
18fUnNvpCmRpha1JCuc62HTbWQwKdopKEmy3l3HmPb+3RWvKHVUwI93RlKX/BBcZdPOuLGpD+2jo
vQE6v0OhkNdZWFSFClqqB1wyAP2Z1GojalgVnDM6wcKCaa7U2SEeoqL71Gstiqx+SmLzbn0Si08G
/VPgyI30GVR84FbWPMdX+0dngSbUrNSX0dI6MErF8LOa4u5YY1LIXUVQ833Udf+6Pqq9WDlNVzXd
pmQ2bxRDW36ufHaUMHBG+pQggqgi5maD044LB68K8F54EwmLJrPu5dcAtSi5sU3n7/Jqm4p5dCEt
yW7VpcVfdTvndkicqsZK75OX981LjO/mJ78GMu94arYxlPloKNvQUcMSJmus3g5V60KhKyDzT3VD
ZpmB/thXA0l0G2NKUyF8/GV9YZefU9MlG1I10PllX6JaczueYSGzO/SJfNHCoHLTwJl7LdQx9vja
ZReq/jSPEAr8vD7q/YIyqkEVX2o6QbhYjEqNg4nSgUMGkRAdfqj5v6CmgE3rTJl+v3ksiYOJadmG
prKD9NsZwtUkutRN78XEMY14J0KNO0lAnCaZKNW3XSvsFCmF1Cxb1yTdVmMxGAb2EiFN1XuRYebh
gugov0ZMWFpsvHWw5yTrELcTAO/H9Ulq8m7fzAPbJl8ROAq889tZ5tBXYsA43gvKPJ04g6fuKPBS
EdhBDoxmDlb1C3u9b9KEGr2Pa7TvQDY2WsVNizap1pPLedPcPx27XHu//uvuNzVPusPNZ5qWo/Hq
3P64EmG7vkZragY5A+4KUpN6XIcPxhPKwXQfkrz8tj7i8qblO6DzJOcNxqfnpbsdEcC9mOwANwm+
lwYsEB5eBGoO2Rr0f1wNYYgnaSr07iN/bE4hbMP9+g94sMO5KDV+B2Utcp353L26JuMOYWi19a0X
sx30ayJrSkhF4gHF7dqNoZZP+rzpZkAQFyxwNnjFi9OESgek+rQwX4AaO4cClcZTjcPwHvCaPGdR
8YQ0GtQVuxEHTfPaA1Y2QAOQTbusz/n+kjbmr8uPUZm5qi9+RwMnVwVdabwovaOP0Jdt7VokyXcF
1bSLk9vWuy5Rx0NQQCFZH/n+c/Me8ZUdlf2lYgtxu9rO1FeOUUj5AuCD/qdiDNZhoPB0sqfYQEgt
/pCANEIO1JyhIXbxtD78/cdGn8jkTeRhkrzw8/5//bGRfFXMpgZzHxHCalGfDzvUo6YD8gbd/9bH
uj9LpmWpplSlznnnCr0dC0mk3CBQ9l5UwIwnFbo/mVyAfnJlIXqqDtF5fTzt7oWwNCG4WBhUBRSj
z5N/NTm027CgUFO6e76iFU+eOUbi0tHppCYcekZ1MptexedBUUOwET6uytZkiuuYJeX0sS5V7X9I
B5AQ+lkeuELR4CcFYQV7qSiC6NkJDOfD+i9erJBpgmbnLFimyr85HIttiE9eYKDKgrq9iM19hxrv
BeqCdqAJl7wMAHY2Vuh+PKHqrA3XvnR4ROer+dUCqQCOJmQgS7qSDiyrrEcS1ENaaG/3dCqmcLJP
6xPU5sv8VTzCDEErqeg5GXAjmODiPu1AS+TAl8on+sfNF0cq6VnibAPdVh2uoZjEd6WXyLM0A2CQ
Im1iuKydc0CRfDoauj5svObLC+j/fg/ERZMN6UDuX9y2WjL5ILN68uMoyVJEq6xK/NtHWIP/5+Fs
712rYJg5kUgwIJdH7XvMx1j5JCuwIq5IjOnLxgLNn3i5QACQbCFgWxI4LhaIHp0GWLLhk/hp0u0T
1QaiIPHjYHPisPSh1wMgxFRkhbETfjWKk9Eq6n9JoYfBoUvRzty4oxeHaF4hDXMBvCpUsGCowtzu
EQelFqL9oXnSKOyfBkTfcQikaWaAnQd5NIk/Kv7zu/VlWNzH86A8CppjmoCduZgXMUGMzF/YUuR4
QiK9wLfMEM34fmjHkG4ivgQSr9fKHJ4r6tqfERBAx3x9fH2+dhefgSiWp5+PoAkSyNtZ120SozES
1E/BgIEFwlAwEVN1+OqE1TOhvnR5sD7M8mywmujUkPwKHie04ndmmkyXHovxHcDWdthZwKBQ3tDs
//zOchAj60EdV20A3qbxv9Y2MljehAkdqNlf65NYnm7ETOavBhFeGg5uFcs5oIUpyNmTa8FPv8Iq
Nr7TYA8/8AZae00X4mV9vMVbYuJkLh2SU6FrLJypLm6vAIU1K07ww8UoEJ+/nU7peaDLiAwjWuIJ
7sjgcdeHXG5O2/4blUnBPJmosxjShJ5Apd9uXNmoxcWi3n2c/DE9gnSq96ZRDscYlt3G5lg82czT
RhdHk5qpGyppxuLW7GxrTEF8orprQyKXCDxFtfHBTGiWXEq1QA09HRJFgcioYfSbo2Fq7qOWvs/G
5O++L1mlYwieON1SKdYsvq8O2iwkMMQxrM5o68Veb+IlnPtI0U3Fv1QD7I0BF5E6E2dA3qY5QAJD
I+ZD8+q5iNHXskTnpChPDM0/CGwUn7CE9DdGubuT/28YEkL2EUAcubiTizKVEXDp1AVl0MNeNeS1
ksJ/xsIDNc220K9KisRRUiUBrB0ouUmBm7MVjPFGcLS8hfghJEMGuA5kQfjoi1sIAVR9qoUAvOTI
/otEaAdntGRys2lCEA+twxLacV64cVeWG4twv8fIhSwa5DzN5GLL5FaDiY8Qk5bRQ4CYbWZZ+CGF
hn3s5eAdBigJV3Aq1l7tMvUZY8Tm4/q5evClGVOwryj4UC6Zz92rLx2ktT6NKThAH91AqqdZmv6r
oGB6XR9GPJom5SSDaICdTEJ9O06G1oZRKXrt2jrqSu/oEwfNSwonIiUANdv6u2w1E8kXnKPUg/Dr
wUwRRmiG8bPVhUb9Dr1uuJ50JgwKfB06eOGPntiJIFaHyxg8RyBV45eyCUvvoNIXdn7XcgSopsE7
4f0M2kp9KWrbD6jAlOA9IVMjgQG2vwlINAp8AksS0EJTr/UYzGr26bz+3hjlylxDCdXQ7du07dqD
RMGPdiTkSf+z6LVIfokgiCQfyRADFQr1MLTIiyKHl26s4YNbQOcwqpaumqziMn3ueqia6MxyWibI
iXuMzsz32OOOOBFGvf8NMD8iMeuf7cGQnArL4d4hO76rQCLKPhRBGgRuLVX8Hbr6Cf4goPoWVJmh
W8lhfbhHF4IkDCCGd/hHikVMVKnx2NALC9zeTHhGh7hid3gs/TDEJ6dk9SEKNKdojIp3Pubbp9Fu
tA9qVf5e/yF3UQEXArVxCk5YFfMAyMWF0CH55+SVn7oekBb0CpGBtl2oOkP8XTqhMu1KDSnIn9i/
+MD2Q7jdh37IgO0JlajxN4A1DSH6GAID0GKnQkhkR1/DwIpZc3ykgnMCysiNwqkvnifwSN2HEjtP
MlDVpym+T7FmEJiGyAr4DaBaZEbWJ3j3gpMEo/lG2gQYyNDNRaxn10meOnogXRu8+p86VMtz03Wt
RXO2UrYq6H9zy9cx1t/VZEHJz3TavsvKKJCGzA45Yi6K5wLFr4njCcvTBnBgj+aFlMUiJW0gtJ50
QAPlvkUA6XNRx3ryjj+KQANIGA81oDp8LyGxF6eALfs7IpDVNrbggx1PYkZoYzlzjm7P9+Wr+xAS
lwqtF+fdAiUSXElqnO6lb9VfjAkJHdyAwuy/9U/x4O0xWRV1LjGSClqLPT+YEeK79MTdHg8VTB6A
PSnSCt2Ip+BUCL1+Vws/Qs7RjzZSkAd3vyk0lUWStj7X/W/nWicalPMyjFyKVAGiUngnIkjeO8k/
6zN8NI6lGyRf8PsQhVvc/cKACqAVZezGwh7QlcQdTxvj/4833IRCQhlL6lxZy8ZFb4YIpkB3dhET
oIwJsBnMqKopBws9iZ2A1XMy4QleBCz54/oEH31C6loUH7gqbWsZPkwAcpxG5pGbDDCDJxMj4CaV
zSGwGT6toaxCjpJ7X0d3f33keekWJ4sKPFe0SWpPKL44xyDYEfzG28NtbJlbH2LJGYF9BUpt3wPz
+pQiYpsd+aS+sXFQHoxMLKrP8RJpvpSLkQuw/NDCPC6xOE3QThuwEB0iExcSp0SDz8d4hzwSGNL6
hB9cXPpckScMnr2rli8EcHE/tNtJd5Fl7PZoBUP91b3ZtkFNN7Kquxk6RGRztVKlXkBoNF8Vr64C
AyAHnpeq7sZBr8O9Q3/KAma+8816OI7I3dDnVdONZb27f1jPeVQeHzD97KnbQasEiP6oCstNik57
IrvCvQs5312GHe25oeGxEX7eP7m8BOQ3vO48eDAIFpeAbqXNXIcxeOmgC8CJRL0niv4rzT4/x/gL
7rIwZfaYjj4jjISNRiB1rBAbe+MMPVjt+fajTEUjZG5p305cmlEsPd+Tbt2UzrlugHNqfZQdZGWJ
HfBc9TPqzVuzvzu48zNItkMFXsVL3l5klaGHDhI+FMJNarQYQey2+GgnmCah5UfW40q7UpHRNFLr
guxI89aAjtHpTxJgsLm4Hee9/mqDSVWruNQjw7Viuu/fKiumvIIAZ/4MECtGHcOv4Resn59Hy0zT
x9R4bCTtn/mufjXmpHDVp35HDIfyISSUMjpitul8sPUAgIw/IcleIge3sasfnFqHAJJQA8AqXYBF
ODVpNDd6v5HuiI+Oegyg9OL16nsUYrUA8Oz6HB+coblbj1r5/IYb5mJdkfzEtUjJpCsLboYmsLI9
nXptdin7Jcp0dNeHezQ5UiiSNw4sD/niyLZw2LDvkAKpiDHdN3qYPSHprGAj4esf14d6tF/nuqrg
hdM0GF+3X6/Uyn6S9H7dpLXVvYog0UXxM2y8rUxcG3DuX5pQ0w6ULnN1Y+P8DdJunhp2KyeE5FhH
i0IYi1WtED1ANCxwEKqxgYkCaZ4K5JGNcMDcFSqJd3RCsGdHJA/Vxtm1IJwGCpfO6Bxl2giTF8mD
q7/jz0aIWg2QKNTTlKE28QVIhadvYAAebQILBQVut7m+ai2WCpMaz6+wCXAnG+RhB+ITjQwrvWQR
mcwYxMrG+swHZ7k8lKhoH4I4tihm3H6aCeR9gRGa4WJk3/w75k51hoqaPq9vgEd7zabgZhNEgzFY
hmyyQQVYVSvpNnnZfFLMLn1C1gf8f40VxluH0mmRCWFZRO6UBhbbWikMQ0GPwiIuRdTICxp0zUqJ
emnYiY2LcL7bb9eOoYQK35i+1H0RIvaNuoIHaIHXt8FY+Qo4Sz1svoIK707UTO0j8HkP9fICUgwa
Vxszvb8TGX7eInR9qYCoi9tJRD3Qyjhz3DGwp3dJId/HxajPdQlvR76C02iAdsD66t6fZMYkhydY
5NmDznK7XXyEZ/xunJUqqG+8qNMw7Q2rR6FdsbJnI0/jXd13UK9z5ff6wPf7dI6deGa5P2a0weJc
1HZflCUQINeMUlO+LyQSf9gqY+76dX2g+61KnYIrY86leNuWHd9OMbpyFNwXAcoQrg7a8F1oBl8q
laVdH+nR9mEZsUEEWUD5aBHCxAGa4qPu224RVAqwNbMZj1lYRU9a32P3EKOk+E+M0dSPvlWjPwZv
41sTHGBhcxBBXcbUsbWa76JXjyopa6Fg62i6aEZNWJVZZYPQEzCZN98xdAsJDymjcSq5B27H6SJL
KhZqCS4y6FF30u2mtNHSc6w33zKMw/sJBm8Ww1YXVz01r8meCst0iXntnxbW60/whyryN/Xf9U/3
4BgQ7NqmDtoP5MvyPsO8ASFszqU7FKNy9FQtPVEYHPZdV+pPPYAzYmzhHQx9yja+2aORCf24ckwL
yeRlUkp7Z8aEc+dAFk9/IJYUHRz8gM8O72mI4JyVnqMcYj5Asq2e04OTQVmXrhfhF33yZSsyDzs4
pEFruYGTwb1SaGphX4JFQG+H5/X1vX8F0e93IHZy2YAjNBanPYiU7i/X0oUvTPfKG8P+kkpqKZTY
UVlRkBteH/DBXcq0bH1ODAn2lkfBUZCjQjqY6wVTzSHrjGtrOKiaIMC4V3sEe7GG2bhKH83R4pLR
2KpcaMugiLyhL1FkE67TIYrpg5p9wsLJQ+s+l6jLxM7GdfPo8/HZDLpuGi+9s1jThI2jjqIUrpA6
yALwFsiPTfEVJ+K339V0ZEl2KZrQ9/qL1Xx9r+A5WxZqJ9wpN5xvWhdgeGwM+cZpf3QSgEwY1IIc
Ppi1OO16rdUoWKByUGBWsiudVPmKDGx28LscRLtR6/We2uZPJGzfiNOkd0gqICwMT1RUme3lWzTZ
8AYgtktXA+yb7eC+ml/r3PmmawCrMS2ATTmnZes79MF20cnqTV3MSQLX9e0limyEhXUHGsbc4+Lc
4EaEk2LufW6RIzngYNiGG7f2owGp16um7vAhiTBuB0SXANJ2T5LZNTUQL1y+EOnXvSv6m8nJMeov
6/O7Q17Mq0qRDXyfYM+ALLsdT42q0cCVRbjI+WDM40eI2yDMcQj7Hi7CQGyw60KB1EYnLVKFrnqf
z8weJLkNRB2Cut9Y8AfPs06Bgf4aj5cml83EAQOkEWM/4TYGtHM8kHqcKcGjwEs1mxBLoN4pTjXk
hUsJCuvFNqPktL4kD04sNSpQKKQDtNnlIkCQHq4rYVvp7gTp5hzSRHeHsqqPQZn7G5N9cP8JDbQq
3VowFMC3bxcf4UCBaGeru1Fqq08wS8qd0rbm1zyawj+jFY3vG9GpG7f8gxUGKU5lndyQcpW12GEo
2FqdNRjSzVRFqQ+B4rS4U1AR63dJiSjvrkNM8NlvELzZo7xrPVmyD9qNmc+DLIJ43lNaJQatRHA/
i4gW0ckIuT4SIMCZ/o+w7j1M0wJ9evtpAjNjUGqlOw/sYTHXHF8JeBeacDXP0nYTOnHnvMB8SY2h
4QmsV96c3XNRcPsCUCHGvLuj7Cbuw7Gm6VUpWvovdr2m68lKec7hG2y8nQ+2KavHsSW757bQ5731
6rpHt89XkCKXriomekCKPmAg0ISz+VSQjxuDPbiV5uBD+5uCkA4s1tGJo6kTBa9mCjr9s9OR1aGF
UFT7QXhmtYuIP72NIR/Mj2oqORaHUAeOtpgfNJiI58zWXQhb6rsqNwqKfTW6fSbCpusn/sGJoLll
UNOb2w58wdulrEON6lLkRU+NNkNzDNQ2+p2Px94Buhy8btENPxTRm6ceIQNSzNF4Wf8BD+4BiHE2
PTZOg0F+cPsDxjCxstAr4FOC6FbgxIsZ9obcDVIb+qChTARgJ97DxsI/an3oByVdblt4TQAiSYqg
x96ODXG5rMs8SAiDDGuEG+ghMaeaPpZWSt/ru1axUeZDmPy51zWcm+1IP9pTYP+RDZaX6z/mwa1A
B5UUF+4HqdkSXxAPikpWrcZPkxJrf9gZ6b5IIuPtwfzNKIs3vUODqEXXOn7CH8876M4gcQn0PbSt
0/yrZTgvU1hUbhtmWxjuR5+Zh8Waw3hQtUvgqcQbiqAqip56eGDyaazQbvjs+Ib2iV5l8rMZVAQA
MXOzho2g7cFZmhs/c7lkzpusxW0bNYpuIkkZ4ZyBKaOd1fo5ijTvZfTDrff7L1RzcbPbNsVNQgpS
CFBft/up6fl/Qozhk4XRo5bvQbRWaBCnaZPu26Jtiis2Qa2HGW0IFGOHaxD8xbKEZTztKrys+43n
/P7qAjNJ92eu2bOnlvBigp548sY0fYqI+8u9rlUjBtrEfP+MhdF/aJtsi9pzv9qCLIrL8u9a33FB
oEL5hqpE6dMUDLgp43J0LI0U0XRdbsUq9ztKgOHjrABR5eJaFobMIGmwBYDLFpll/SvQwgwNT44o
Kj54Y2ONq6cHdXTQS1w/qA+mOOMHecGBQgFPXtyYnVm0UY2KvYtEFdKolL3S920YZPm+iGM69euj
3eccc6XGmJN+DUjyMk0UEFWNagJZi6St/Zwggnb0ChTkd1OI+qgytm2z14sZo0652/u9Pvj9/gEB
PxMRmK9FBW5eilfvbA6rw+pzp3WNMKXCl7Q4RxlFB7HedDAUDcuNEOL+Dvyb3fDYWhwUewl/AFeG
cF3rNW7jlRRRjUQ/94BXjuuzuv+APK0mheE5DqQetXjQe0tHvBdTJ3ckqP6Y1/b0rEAcR+sfef6N
z/doLJ41lbKNNTMpxO0KWqGVFEDFRhdhoRnPkSJAje435OR4qzj7YCgSJ+pQKIsCXXcW04r6TMEj
RHTuiGfDL8wxko8ZRgYY9UzR22fFUHRViCsBdGqLV6SKokJF4KqDfpEPH5ERyS56LmmfZ8jwrn+s
B1sQesSMNPmLF1iecnyFxzZy0h6xgT492xW62WnYA/XIkQac+qbdGE+bv8jtHW78RQgQ89Gvhylx
+8WgD6tBb3qdi0MMJtmVbYTXMRi8T7ksjR9q5WlnH6e1aFellE5Mn3fsUKR6f9ETVR65yotLHljT
YX0Z7i87gwuHzMUGF0gHenHppNVghnqk9LBAA6Q09NE/Wq0X4/DU96hvYG5j9vK6PuaDpScipKoC
C43yt7OIzNpU9lmCJKcrkO79rgBk/jqUAZqZSECctNrc4v082MCEBoDZeD+4cpYsq8YZ0NNJw9at
ARe5GUrIV2r8GMJZtXZen9rDoeB+Alwg1zaXCMFQa4cuSLTGRZwLA3XD964Cr75TQGK20V57NBTX
jJzLKMS5yw08oWeJ2lXUuEMX1h9tRXPOBLzaZwod9mV9Vg82CXc0Yc5coQKHuNi6IcoahVpajauW
A1rzSuVcektGFyuI+vdVOSJQNeVvT6npdWLeRgwNwAU+xO158Z26sq1Urdy8n4CbHNA48UCgJSUQ
5B3WkMgs4/o6YGUjFQSwckck3r+osRT1x/XZP9iuxF68yxpYRAK+xQ9p20QgCpkDnEXad/ynwegA
08iqRICOJEdB/bSVXvLmTM2wKYpDT2IvkWsvzohVjxQaJlm7lkgHwD1ZfQpRfrlIBbWkt8/v7xLT
0SC6XDKhKj8f4kSOROezyo6nOv9mU+gdgduN6BYo3Wl9uPvAwwDvCISeptTcAVvc8XrbkTYGRuU6
nHx0+KG1jzhlXIos/2co/PBSy2TGIlZvZWDRxABFxKailmCrd8ALBAozTFeTyh1qI/yMnEfyvTcN
/4DkwiylWFTH9Yk+yAKpUM+nhsh3ZmovNk5EmFGUTdG5BgwswGdRnOxhrEyYa/QN2jJ1hTeJP4Y2
cpJ4upAwpf7/4kqJfw5aXG9cuvfXBWcJWhFoG5jc3E+3xykYkTJHg2ai7lb2/iHwu+nZ6eISn/sa
i/mNPXX/keeTi2oDIRffelkj6rBkHSUWuK5WYki5i2IU4A8NCP8vI+rhnx0Tse3dNETxoWrjYoNI
fH9d0Rb4282eG7zkhLdTBWqkzYpwqkuPpNxbdVT81Poq/JNnClIyTtsCnW4i+9f6536wwKD4Cagp
rfDQLCkiUVSSLfbK5PoaSnIyauwPWarXGFLW6fntQ0HtnDfzXMVZljjt2igDaVCc6vNY/MysYbyi
lILioIri3vpQ8/t/G7UgBjJTsyQQYpiz8+X4KlL3eSNnNf3R9QFKn2irGog2Z8YlAf13GVsfYECt
gIGJigFpiSLbOEMPFtUCZMjn5C2YmbO3w9tI8KYzodQlZMrPNanIrseRZIeU3FaA9mAo0EN0QwBI
0XpdtnZrVRHEnnHpFmDgj5ozJp9SjJGwaq7CjSvwwQZFE4++IMUpiNDL/kBF+Scv2oFZoYYKqn9Q
aheoe1qfffShv6UFB/mp4rjkb37K6LcCcNY0E7oL8Kzb5QQbG45BgBeawBgE+JJvjRbBtTVNhwaB
vN+FU+Est76D7p9PUiL68pKQnp7ksjnYiAQQ6TBkbur0RXqeStWhxRx3nfMukGM8HnKqvhuX3aMF
Bp81N13tOQ5bvJ7UBTFytKlET3GqQbM1foUIRe/s1kIG3Sz+xaF5CwLxcJrQa6jjwuUBSn67tNow
+w45XupWpajfm1NdnJpBT2GulOm5V+ot6YDleEgtz1W9mZAGmecOiaC1SOiag43uX5Qq0Tt7csz+
55QHfvuMq2SOXHEPALrf2EDL62AedYZXkMSQeN5hVdU8zwKo0uKKwVXdXQocLuN9KiCI7tUWqdjM
1yAPpYZ9COjfH3t76DduhLtXlb2PtiP1J6AmVFfvDk9Z+s6U+riG4wpBLbccsv5zZQBfOqVRYDnf
eidtjIOnOJ53KpAKwTMrKWL/fV9QYj8GqNKHG6H4XX2O32TS3prRs7DIiC5uP37gmz4Y1mK8JkVp
7HLfr54GGqt7A7IMSIoAhxt4rXsbLylKeLF/LvBWe2tGO/8IAmWKV7AZKEIsdyAPvBLCIbn2vMdH
y2ZAUWaDa1nNbzUCgrl+rpdP/DwcdXVqgGQhlPrnDfrqZeDsYmyU6t01MPuh+hinTgInCfdE3cTf
N+P77xCsjQWSjU0YjnQ8sUPY2I7LO5vfAGqMygSznd/DxbojVR/iniG765Tp+n/mNCZfkypInqs6
6DamO1c5Xj+EDEX9kZ1HNE63fNkamjQEt+veaBHGw1Y9msr6aJJ/ndYX9f5UU2nRiFMJIwiDl4Uq
JzUyGvF9d+26YnxfJZB5UanAjiYZ1J2Not1ufbwHH3HuCPPGzoVVqiG3H9GJYLZm+F9fBV+v/9zF
OeF4qFctvk7h2CntFWKb7h09LZ2anZ80Ut1oHCyvajryhMdEMg7kT3pu87q/2kZmEVsIjfv1lU0W
YU4QyWxMTpDq4JHEpYXaVaaErePtsEeeMFNZn//fv/72s1KHpAgBxApdAq632+HbzOmsrBqmKw5c
vu5cuor3BLtLjJ+SExLalf1k0/pTv2QSeTyq6XZTOGgoj+ySA8WTtnUBAOBS20+UV86JqYfKDwVp
veIkOnTPj4qKfsG5hlyGCbo/gK/8HXhVlHzU2sjCmiMHQC1/2g7upC91AvxxH4QB+pvr87z/zkBL
eCsAl9D4c5bYWBk6IaBfnwZYWH7GahJ71AZPm1pJoFR0XfbUWnpzElqobISq98dGIOQ4Y/K4J2xo
MrfrGwtRwpIcvauqAieNSMD2gTmmX988PUahPUyUqpr0um5Hqbo4znXZelcs63DB9et2VomSXU/p
sDUK+2ybIMSP1hDrEkBp6n966/hADyFxAH4CXcFVdDt+YOWYiaNXeZ0sD14o91WF2QaNpymIvV+4
A/qH2E9aB5Uus3krN53qjzazpv/W7+Ymy+3gaPEVSNtMznXoNOyBVCN9F5V2+rHTkHosbUZdn+z9
HUWfDVALUCVANWI5noO8bRdEg3Wt4zL2j7kQHQ6yFeyyulDIAmq/3AghH7yvDEnYQS4CvQu9pNsp
mqZHFF5m1tWfmpkPggPwlJODqCONcqv0BLqVZZDTzQBRE4ZE0GMIU7XXgvR9XDtJtnGcHi2BQx0X
zag5kF4m01UCk5pOPUuA94Sr+MNndMLLo9ep8fu0UMKNmOfBcLRJTNKfWR6DKvLt9PssshrMn4yr
P0TpLmhgh+T+aB41Xxt2o0qLYf0L30d5oN2oXJDDk13eEyIla4kpje+2OSYGu6nQcSOd1UN+mbmX
vSs7w8Tia5TdF7TfMSVy8CnJLuu/4f5d4E1gfBiL8FWIL27nnJp0kz1RA9IatPzS1immXWGQYM9A
pSTz0TZMuO7e2NPlKNHTJaHmv6hyLBmMKZ0uKgW976Kj5xxSGqdnJ7eyE8IIW8oW96ELQ805ypyk
gPFdzE+oFJ8xi/FdMwgVHf4IhKOzkXctdotJ7bwV8crMKF6SxVN2pxS+VHnRirjAykhXqHwr9RWr
S2WXpWb8Y+Iy3rjyH51Wynp0weDB4FKwBEMVnsA+VGtxbDOM6SRi/DszE6eyQkM4vOp7uY8GNFF7
vYsvMXQkDHid4LS+fR4sLy8OmiGkCeyDJfzESxRfLTrHuTZtm5/63vjHHqcIM+poizL/4HByCxLC
zOogQHznX/IqgAkTx5gMJGyuHetxxjwbr5JK4Iqwz7qk2id+Cqf3rZNDwIFHlRIwmTz55mLISaLK
3yvopg2a/h7YgwErXysv0MqaDV2OBx9zruIRWwugmjBDFhGi7vep5uOgcJ2KmmJBWdbqH68ote9m
F2OKUsKZduXYDFg8j636fpJK9A0jQLlxJd2vMrQe3ncLIRjaZ8vqWpFPjYC3XF6HQrGp1jYIZ1Vx
/N7Oq+qqkeZvbOK/ely3gSHjEbKQTiGNxGV4u8ZRStO2Rz4Zo5UQNhtloBQbe9TILfPzhBEFExZe
ijT5rEtzbhxZKi8DVijlO6NX4/I/r1RGwzXDUTFferxRMa2p6lT8sqLW9LHk6UUQ7qXXhul10Mei
PTlanyHNHFYYGO0iXcfGU+87fH13Az1dNdyNvu+Ib4GDyUFx1qoSK3VDxh2gfW4X/YeKYdxvRLZw
WLQRCLeOSR/58Uc7y1PM+5AweaOKJW8f2sXsCp4KWBdEILcrlIlcZyH4/WFdeGdnmF5omw4XuiPp
qR4B9aqDN2zEHvfHmnyBBHumy0PaWRI2FUXic23GCLji43gIK9yb1cww8bWiErl+yO4fIOJIwirY
ZOBZUAFeTC8a0yxQ0uQ6lKP+VeJb4R+a2K6HvWfp7XAuugGg8lRxn26MfB+s09iHtUMVeW7wL3v7
qeOnVYVdxtVEO2WAtO6rQFAUn7SDkkh8smWIbWTZYd06ccdt3JwP5g1aDr1jOpgs8xJQBfWrrHi2
hqvRpQJNbgiF1BOGY0d9532W2NM/2czGXl/sB9+VpAT2M8Jy3DHLYkILXprGOzbUlj4E5aXL4A5e
VD0PkMWu3/4WUsm2UOmasTbEOYsvG/r4Poxa3V3VUjWOZo1dOAGOs5sisVWtultMXkHgPIgDWOCX
yHRvN5GFXPM45EFzLQBcYqSZlEds/vrnwVc1N4uSGDPVeAtYereYMwBlFvmggQisf5lSW+SVss/D
+tp4PoL3U1gaz1Y5OgXaaYX/Zf3L3cWKKFQB1ACyBKoUddnFLRCOEY6bWLJc27p3jgNNrue0L5yd
jzzZcYS+eBhjoke7zWaP7lJuROL379OceAG1RDoPnem7Omgcgo3C6Ki85gLWOlr4zllmfYLU9FQF
H0DpJPuR5pPkF+AnfsCKuNQxFHkzwp3gnE89i2BSFyNyXHzp2MkxULa16ppOAhmKpjXwPMAHfJcg
Z/t5fc3vHsN5LOTfSAdmSODyTW4NHX3NvKmuxiiAs2Z4ZkZI3KFieuJGMU4yKD1t44Q+GhNgOZEO
nTVaB4vv7EskNirTK69lbRTBpUi1YPhiVgp+1jnFoRcL7vxbuz/zmkr6ldxE9NOAH92eHs9KBiVu
jZLyXpv/MSFS7c3JN7+MLSIf60t6X1ZmLMZgI8/iWHeyD0UUeqaRttVV4QtHLS3aIkv8fVI1NYVb
xRu1iwh0Jz3aReF8MdS8MI5BHOr1i4J/qRftalHmzcZd/GDRCSyZONB3utfLPgayIk2DqXV6jXB0
+wYusftJfh8oO7B73ZnqlF+//TNTyibRpHk7g0oWS15kk2EpuUivbZKWNS3qQQsPAbZs009PxvKr
aLCL3Igx/8ZSN7EW45GfUFrl/MCqXgyqxr0IDcpk1wl0R2rtJg5OWOwNnApHlEzmMpkeJMWIMqzA
pOgf08yi/lRizWY8j6WOmk1jjH3+W8NeR+wLQ2v8vw6LEbY+rUkVxAl91WmPfeA4aPZh/tUbu6DA
q+yzag1DdSkns2g2IsgH3w5BDzIgmjMU35Z4ryAXtZUNZQI0Nw8vmWLol1iphqNeGF8KO4g2ehBz
iWmxhhSNJfQPvhsVifnnvEpDijTNtSKM6qtKk8+Nh6Z+yqxxq47491MshoHjB4KCJ41e6V33JXAM
xZ/K/orfSmddyXAz9FhUfEVOpW3R6fYUAP3mYVCwR/hcIpiquT6xGlLSAgvWH/GEx8hHPKJ77yvl
GSf4EEmM38aD4WRCP+Ii6GPyFxMp77G3HQrc2DDMNK9GP3CnQwq1kYMfy0QcjTD2mjNQ+1C5wBul
4pZVWQkdENyBfgkL2WnYQBeWsYunZLT+QddWVbD2TpzpZ5PjUYv7JX5e/8sUTQ2OqafL4jlwtDA8
Jijq9vuwxg7okNjlNHxNpET3JdT17j+MJ9Lxecq0pn1KxkAR6NSKYNKIz4MsU9zKKdEb2mk62hrx
DnCH4TwjGenZ1CNH/IfWr637p572B7EiH33mQi4zQQAt/AaSgGuDmu5wqQt9wKPbD8JkD2+m/vP/
ODuv3biRrmtfEQHmcEp2brUsy0FjnxCe8Zg5Z17995T84h83W2hC/wzgEwPeXcWqXTusvdZ9azeB
qUAKUxqhP44zIuy/PmOMkQeTQ+f6OJqpVYUb+MT16gmlesva59MYJf+2VRB3ysZGrczaRiOqKs/3
f8IbCyaMgnmIcWV+wbJBIg11CiZ5qqgtjPmLxlzFS43aDHKnaKr8f5iiNMOADk86Jq9X6+SZNZlR
Xh9beKGVl5mpieGblBCh/hrruNM/3jd3GyoKtm5YP+mVU7lYllWHropL0ADmER245pLVyMAx5npM
lbq7ILaaukAIjRXP+4ZNUTimxqYxvma8kvD94TT0GKAqclTIwdZT3m3UrlVrz5T07EsfNJIHQ033
KXTQu7m/1JuPKObHKCYQJokC4xK/Qlhj0j62TNBsuX6xkLs+Ra0slCzbtXf9xgu/moJDkOla6E2X
aXwdh34Di4Z5aEKp+qE3zlxvEdhMnlQYUY6ZNvcrN/JNgzh9QfIuA1sUW/7HlmpF2NAIksyDqc9/
+9BdXwZ0ujaKPf/MVDn6cn8nb8NfCPJw+IyF8A1RdhDPwh/mkKSZEZa09EMhS8lHpTPkb3pHMLGN
k9wMoU7OCwSS46H1j6pktYor+zBHbRCdVbf3f8pNIiDo30W+SEETL7HEeci23wR2Y6mHoU/D4l9p
CqfG2ma2PcTtQzkacSBIyVL5cY5BunhmBfJvFydaNrzc/yG3p4uZYhpONJsInYiTr7fE6RramBFC
q8PcBG6ghfJeNZp83wOoOb7bFJhJIdfDcRblkGtTiN6iYl+iAYrUrV20LoLOZfx5nhS1+aHCUF2v
9LtvHLAoRIEpFENADnPvi68d0zmeRlnq9mZsDtsmM8O/pxYZKUo/9T7US2a27TY463oZbe6v9Aa+
zkvOEyMzzEbqjOddnGteNTMfyhiIkq6H5W6Cp5+OsOZ3KZyJ81ypwacRuszuVFt+EnzowI2nPHlK
WjzYaE3In50xtKU90pDUjFwJaiB9LUW54QzlN+LDdHBGUJ4Qwi62J81nu4aLp92HVoOqHOwnzxFa
xGdJ88stn7HcMIwLFZFitSCyFQtKx2J+QLMnOppdgcydDr8pEIpsA5EerGNZWRxTmKdJHh0Y2KO+
Mz4a5RAc5QEJxtSv1Uddia0Vp3zjQcQq0N1CogOgwQ0PWwSwJtBRY9zzLc1zWFXVMS3k2IuRqdih
t7bGDPz6kF3FdJAX4j7gUyDNooC9+LQSHMtGO3b1vkGf4aQ0k+rWdVi7TRWh6E6s9iOnCLyV50G7
jIVPkgnZw6atYkRtyzjeK51sbxQ9QIYqDOOPSG/ru8Ywqk0zF8kROv/kAeFB9D/hmv7itKW6Syoj
2VAGVQ5l2JiugaLqDuCIdEApeFo5uTd+SawOGhxOrsCT24s7CtsfLEKFVO+zwMo3zFilD69K4UVZ
qxs/6drLCHHURm679gGkS/heFyHMU25iCFb4iWUUkdQKtM5j2OyzYgJ3WkX2Pqyr2etNbS2PuvUO
NHboCtCSBUSiLcMzhUG/sTS1+FhlslP3GyWJLX83GPUY77S58ItHWzVj7bsfhPn8Y64p/727Jmwp
AIIEe6CQMQMcdO0QIyMZ5LTO+QlJOp7DoGg8JEObizFk1akxuURSO8+H+75JnM+r8yuMkvsw5ysc
/vILD5C31rYZJEenVts+8uoWpnaY2c3COsjoi8z/JKqaxYmXJ3rdrDG13zw3sAFxukR7BOgv/18v
eRrqUi0U2T9IA4RgnWEB8u6tZEudKVk5yremqCTSw6OIY9JMWk6XhCQzZpRNzqFozPRACVH9CI2G
5c1o8K685jdOiEeGwjeJnqjvA2i8XlUwIX0sW75zGJMo2MkZTHF2r5pnhgK+1omavLe9gwnYGuih
ERzJBIfX5pKxQGgJ8d1DSjF1K8NG76Uwqh2kEH0sqYSc+P6ReaW8+OPMCKUJkhnxjjK7a5AwXxtk
1k32dW2QHpgvc5IvGVozyS7seruicJhZQeZSSAtqt7bkMv8Lid9B3ieIQppne9BliGUhmYZjloFF
eUcE3c3fStLRXySTKLPGswFkOR8zc/psAAeYmw1CU8nDOCSyuVPGMgldB570yvPbcZxQuZr9UXp0
GFt+coxG7w7xxKCiB/E2XQ7dB81wsOLSGDdzWfnBPmp9KyPtzpRZW0N3LJyI0EHBi1AGA7VL32h5
nHsDjXmqPcGDnGr+vq7rr31rmJ81f7Q8S+/MTdxbYHimfq3WtbjFGBbzGXTEYWV6DTGuv4hC5vpa
S4ajLIBBQ1Z+MFwjbaukVY9KqA8HweKxu38M3rAJEyd+GWdJy3q5WJSRo9KY7ephDGzzEEQQFeRd
aZ/rWJ8gFQ+SDcC7tfnimx0WvVsYxESzGHaY5ZzvHBTUnKpeO1eFPn2jk1ie+l5DVVrWUuBKDKhO
av5DiutyJaEV4c/VmYe1EsJRsi7GUcRA0/UO50ljZkOuz2d65v15QEH0MrRmtbKnr4nq0ozQ9xKS
MiLpWlytoCfQM2pjPlOT0uVt39uzitRQmxa0BZUp/FnU/vBXlUga4tBFk+qeDb36c4BUM8QUMfwB
XoX+UuNO8KA+6lWV1zs/Cy3rEpSB/dWYazV4KUA9py2Pi59lsJWnoYbcehZO1VPRgkUrXSdAJvqR
KaA23vRTa9mf5Uqx800lF235UbPLWflaD0WfPViooCVUifwpKbw8BRsOY/zsdFw0wX8fQHtYI2GA
1scAnPaZYiU8JJ5cmSWoI6t0xmqjBE1ebzo0lM5Nw0zeTpbV5KUvod9zgQIMR1j1Z3kbEQl8GBkR
/JmQyv3rMHhpuw3S3ivOe/FO8BzS+KEuBJwR6vybWR8D9s8oIDR7rEJj2sNuFj/MYML3QI/n/f0b
dGOKViCXFkVBsmtmaRch95z4Vc6Erv9Qke9+kutxchMzbL+l47g2NfHaBPzzYAEnofYDpccryw59
luvzm2R2pZDaNWeCoIIcqJ6RzS3L0f6kSbEu2K4D0OhDrDnP4JuGzpNgxHGQbbWGL3aqBgkjdOi4
HFqbSjJjSDBvVFOnvLRTq6yho19HlZc/VgAW4LcjHyYZuf6xLXGtDDdFeZb1qnXAguR+uvfDUXnu
9LaUn+GWsf4CjO7LQIz8at6XcqDqHqSiWbGJJr1MXNZna49xOFi7UmbuDxLm3pF3TqH70SGcJHmn
TUWVrNzfRbwsdNzIBYCZCZVIAe2+/uFFV6ICmZTDuZ2zepPYVb8tUgmFSD+cvapMs4NSGu1T0EXR
Th9Ga8X8zYES5okFGGuHUAkY+7X5eELJ1pnV/izJVfd1CMfoYMTGSzZAMbISBLy1UqbNBcCN2Jxg
99rUOOVzIeXEqUjEo1iu2gOIGg1+8cKBITOoUrlxx6ydPsgBIin95Kxt9Rtr5X6KcBmnzKleXB5J
CdDARfLy3Bhzv5ES03RJZH61s7NGyPzGUmENAQQGOT955bJQ0TLxmORp155DKahQdKBNIuvSsJl6
BmES0Jw7Re7rx3y0vjmjuZaYv3LC/3kZOFOcKzwEqfkrtOF6p5tC8blkcXuunDr/WgWjVG0BuIf+
J02DGt8FM6L/bSlzHbt9q/eF2zqd7kCQqvqaKx5v5XNAP6o/VF3bVxu9MxJ0M1TpBd/tFFvmPbrT
7LQoh5lKFEBuVgv1DwvZcjpH1OXjrZX13d96bsqJBx1O8REyUjXZyfo0lbASd3W2N8dQMb2uHf13
9uNZOQP2JAjQP4Kxp3BzvXpZVkZDqWr5bCCits+g9nR7y+8faSQMK0fa5J+63mg8G+VqGHVgUeCx
vzZVN71iTJTiz4XV/8orMm9/CPTXcffYNUq5+Oe++78JoMisGSNjrkswwYDfuLbng7EbUMyF5TFV
9V8jQkrbzh6cYGdE2sXqgvyLWs7RSol1KWMrjhLPGqhnysi6ghrBtVVr0vyoLhz9bEDCvClzPTg6
SfZz0k0gUUVgeUZbZRelVKTBswR98DxPlgs+vPye24P9sVbTea+V4RrNyKtzut5+EMr0h/H7eC8I
a65/WEYPuZhKSTvrgT2eYhIDt1Cn+jiYSfR5UKrhhRT9yTZr40NIePngR4bx5f4XufUpxJZMbIL1
hH2QfPT6J7APcYoku3n2q27ehujYHINusLfBGM0rrvqNjy+mmwVQGAoSprmvTQVGb+uBQkqk+Qnl
IXg/D50+8qiWUFfI6Nh8tyXUZO+v7/aEA6UB6y804Yk8lpli4YSDM+Plzpmj1HDDKj+myY8edSaq
D1MUayvFuDfWyEMkajfMpty2vGrGFvyRORRIvo343Pi97kZgk2CgS6vd3Bk/c4f79e4lgp7lhDOn
iBbDMkFwgO80I/wo57Krp2ejnIu/WrWrz6YGvM4RBMvvsyfiKobX0EIFZ8ETsXAaagbFgTkxsxax
mPhj3iW2smkYUPu7DMOyfBqCwXhnX4ZPCMpLzBCS8INtX1JSRobdDJU8VOd4pri5k+q2vDhx3DU7
K3WGvZ9Z4crFWB4cYRGYLiQgOEdcyOK1txiyTafRb851XxUXtZnlA02c+iUO5A6GSG2Nn2OZ5mEP
SAksWXDxMiWw7FQSxvVqkSHmGYChD8j0lajdBLaW+ceiRmHLNaEg/WLOpeQNaje/3P+mb1qHLBG6
A3BRuKLru2kbOZUvPM45jaXRAMEBgY49x3APGGAzp90QtfDx8cMc5n/gBjjcN//GZotxKtB1dITA
DS/MC13tzLcM1MqmtPg6DpzjSOvN71Gk+rIb2VLzfN/g0u0RAyBeSnJLPk8ot5QLa3STZ1+VprMY
vz2kNPl3tQNis0ubtZTndm3kO7ByQPCEICWu/nprS99RG3hJxjNiddq20vXCKyZH3gd58M9M8XPF
A721MmI2rNEUBgK0iB4EjGTQmIM/5xBshl7N+H23GUK9/W6U0XvJPakpinBK4L1FI++mENc7U6Tb
4Lv36TgPW0vNXgYG2DY99H0PSd/pK0/5Mi7FHLcE7SJCOCBHS1dHMIdgal/V+6GT6segiUPww3K1
A+yX0/BA/GY0Ka0quZ7uLcefVsKl16nNPx9sYd+hqeXgiUDbLi+pTRw2AKyt9oUyIBNLQ9zJHtvO
dloXjFnKsJgalfuxRHEQaepcA5ktwVx0yBh3+sQkmhPCbFnmiVuVmc0sTqMOH20lsV8qqW5U14fl
9ZPcOFLu5Zk01p5G/eXBSQK6S2hjp+Alu6FwVaW3bQprdR56UwCJoBdaZbbi/663mnIPTJRQPUO7
DD6RK7J4rXMlbVVb+NppNJODr2bqaZKGeKtRBWk3gySVsL5FOUAOo/wWJPIaL/kCYff7B8AVyGQI
npjjvPAJllE5QQK4cKc16LbmKvPRsTLLzyHw4g2iy/NlVG3jQ6tm/bFWmmBbASndxKZUroQQ177x
9w+BxAhKFjGvx+m7vsCIKXeSM9symuQ+gANKSZBVBlD1dlXTnXxms5+qzgp2jJDo+/tuSvzT/503
HIaoqhIsURZWeYOWVFQzWt+gOkJ1n1hm8DnxZ/+hIUtZOdbXHurVCq1aXjsKMrQLlmXNNCpmudNn
bW/rlBmp+Nkb1fT9rTKp9caJ/bXKzJv2CMjIPKio89pcb6gPdKuwQl3bR1anfoiklietVsZvfjDa
u3n212LAa5fI+ugRkE1R2AL9JKLBa3u21LdODV/Tvu6b+HGMo1+QKbeXgfLnChzyVXz66oPBLYqD
Imbgi/G+LCJ6I+BpR41Q3ddG2z7NXedvFMm2XUZalb3cxj+TLCyPJQ21S6MWx8AI7YtsR8lnM0fd
yQhVf1fbsbmrciPcI2hqHCcTfXXViqPHKMyk59lMQEoNUEfXTDPu+8DOTvHQQawMecI2N7vq4/0j
eHMP2T26H/gDTj5cAUtdHoUAgPp2p+4ryFk/8UzHEBNY80FLtPrcjnoVuWE6W4c0N+sdC0IDcSod
pPQgcL3/U27ODb9EYCRpnL2Vq8hlqGg9Xay9rSXGB0ieP7ZTMx3qHPbYoph/3be2vPZi3cQHoJ2I
5IUmw/WpKcx5ZEJa0/YM/TifEydSPvPlKR7LjbwvZ11xK2bTvsUlTvG+5TfWSXuLWBDSO06rJpKM
P0A6ScicCWMr2n6EzWZDebY8SElSblhjd/GlZq27tXT1wOCJ4gEfcUtgO1riwzXDrykAT8EhJanZ
KG3X77S4lFzL6SQ3lFJzw6SwvNUkmAySTlujfr5dLhE2K6W2BoqYwtb1cvvSyGugc8lhdtDKLgur
2BaGFl4Sm9AM6i/pfdtLr06oM4iQhWQC5VDhLv7Y3nTU4bQJSkaPtJLx/N2QSIRjGbmn7UCrPM6Q
qVI77t8V4xKsEOAT4IopaM7TTaG0tiK4m81aOWS+JqEviR4Yiuw/9WoYd9EcrAHLFh/1tzmqOiyV
iVjmrq9XyRRFF+gQVx8QO6s3jWN126TotRctj8LvhuS0h2S0zQ07LbsZn/x4/wwvbs+reRjpxHg9
9FY3m2wiQdVNcEEcUh7xUwcM0m0jadhXZfwhylp5m0bJN6ZPtd19u9cJ+OsuC3YPglI8PgH3YtlB
LkdOE+jKIa386MVGfNLTkyF4gllN3c8aMRV95WwlLH3TKHOGoLpoCzJkcb3XagTfnu1k6mGsDW0n
Zabtocc+H/QmZLyfrGlTtcqahukbHxhmG0BdZKmMni2VeALAxOac6eohBLe2R/zQd2NFqfZaDO2F
SUblOX7XHPyiMDaM/qi/7m/04tbygYVKm0aCzNAZRMuLjR5glFWj2TIOUEyP27QzMk+1hnhvh0bs
znL4PkVC8WH5kcBqhT+0qIEu3PEUqVoyVIl5iO3R9vx60A9GkCizC8i4XRO6f2tx4FF4xoGHoPu1
+KAQa+TS3HfmIeEMHxCLrh/VQcAyB334mnFx9vc3czHS8Ht1zA4yvUFXm9LvItquinmkMRdZh5ky
t1vF2vxQDkP2SS382lVrRdvXoZnv1VRHPw405n7i+XNj0tV9n7XzQ+yr/XMTI3tPElQ8aWWePbUW
QyilooQeYKMMnAuJDTzGwZCtxI/iU/8R9IhPQ49AIP3wqkD9Fj+einGvFX6MLrQyZE9GlxmepkD7
W9XdGq3OrVvBbVPrIsISBeulV5t7X8kbqzcPVWHHB0dl5EYB5/I0NCY4B2ZuvSKN7F1UwQl5/xO9
tUim5HiiSNOYZ1icP7PhmQxtIELosxh/zQ4/wK20Cm6fXFE+37f1xvGDUO4/W4sAuYQTFi3z1jpY
gYIOucUc/GR15slkSMGr9d5aeZpeL8/VFxSz7yoIHVg2aW0tgd3RXHamTyP8wNPUPUtl/5QrXbJR
m7D9PNRO+LNy4rPalcaxh5bEhQCODpCol7SJVK2kWzcbDaIdlDlzrLyWgC0WG231aE7LTG0fRksy
PfijjRONhEvoNNqn+9t8a4mwFrZJ+BtotKCFcu22wbbplkQ8e5wcCBSkeJa2Q2mpxyhRzZXEYPlF
EfLCBMMbmi66WkuH0tntXFS5oxxVs8rOeRv+kOzyZ5SO2bOSydP2fQvDGhiV1zFHaqYYvF5Y11m+
lEeafjQFP0TdOPGDk6MJKc21srtvavn0YYq0ANSGgJmROi48ZV9PdW+NHIxIbia3nFpTnInZy1pf
2YaT9ned6dZKSvLGZrKL8FOIAjQP7sKmMcX0YfXGOIbQ/O9U2oUbpEtzLzLraNvOFNjur3HRpyEo
ZWViWIpKCHijm6CiSZESyKlHHUGsV5tOKWmHjsATN1Jnyh7jCdJjL0F9r8aFs3MaICNuWvfc2vu/
Y1EN+N/P4FcAWuY1WBZpZT+3un40DACblfxNK0t50/k1Olz3zby1vYI8k4IHw87K8vQUWWl0jj0Y
R6ThpF3e1+q2bxX1KDtl5VWBVa08fm/as0DgQ05BXe01Af0jHjfh2S3bJDKPsWYHZ6jq+4+x6SQe
fXB/F3KSv95f3/Lai68J1OL/2Vs4GD0vVTOhinQsxuKLXA/9w6Sk0799ZNlrsI63TJFtYAzyFjIs
8UX/WBr1JCb66oGBmYoqVdoW2aPFe7URUx/vdGZiVczEA04DFknxbmEqlofctxPOqO33Sez6ZmB7
Aa0Yy+3NPF8JeN9aF689bOLUp27joyxodC2VQ/NIt7TeB6kmXTqVYkUC9vXdplgL5xCuTG47verr
LZwmrTPiOrSOSpT9TFNtepRjNLpKvxzfvYMUbERkQY2eeNZZhDFdP9hNYXXWkdZB+IFRfA1NlEFQ
QEL4fP8I3npNTFFxAmJBgZPByOtFJV1cTH6gWUdN7U5mKmSZ7aEFMWaDHrMY/ddCc/5y3+btN6O/
wxgmZetXjoHlRnYz6of27B/boFZdk5HZkz4G0c5OO8iV79u69VSMmzAXTclUECG+duT/OPfA9Oyw
i8MAAQ0920x5HTw1kro2+bAYMhF+GTMUpWD2ICwj6bveRk0JUmNiEcgROtneStPGa+a0f46kaXKH
OOsfy4pivRX74XOlR7FHgDqEHhTp0RamlO57U6m9tbL2V/a4P4Op119FUEynEnASI/DXv0rvR/i+
UkU6xmYfuA1Ih58oS/UPdTd8TQvolKioaDtGtbVNC9ntTlNp7RtG3mwmP1RP/TC2h3xM9EM3VTmQ
oioN4Ou3NY9uZP2XgQCihy6ftDNTKPkkyQy2phGbP5N4MC9QbyXbUteHi6QP1hFM8Xjoy8bZGDWQ
7CG21jKlN04V2AFAOqKERKSxCDUKM2sIyjvpCEhzPKUhBIxTnBunloxwZWPfNoWXE5QCfOzF1y6S
utGNYpKOBm/xI9PsMFiDUToFfV6vmLq5n6ZAZXAxKflTxl1WjFNo4xIYVaKT1TfhJool9eiEjexa
YSMdNZuhQF2Hjer+pblZH0aJvempMZIkuDiuzw1ThjgMbYxP8Jg1+6gzmr1mR/0+1+N3P7mYEn1P
gn6iGeB7C1Npb0zGaMcQl9mdW4dKvp1CLdywKX8HAc3D96/sT3OLG2FJDOuEph+fpLZASmc0x8ug
jq03Nlm+Mte+QH3iE8TSmHWD98kQzmexNGdi+NaqYBfsu8LwcqkoNkESllt1nFENsvLgYTAAnRi5
Ze0mSesYIZBmILuQMaixkn9wYO75PAV9CasMSUhRpsF7w1d+IYTP5JEMJQtBjuvN9628VGINLhcc
ffYh7oyXUVWCbyk2d46eFu9jQ/y9IwCswXHTPOXeLN41NGOCAXb9BM2WPt/F+Vw/xnkH40luSS5s
CJXkDmpYeTPxWe6OehOfTcTl9vfPwLKPID4MiF9IPRl8AVO4rMyNZUbjx8qT09wYY7d1tDnYanYR
TzB82gPlwSYe5d2sJhGaTmnt/DCbPmo9s8jmf5iaGyLv/g9647rxRBG8wFv0ShF1/RnAU8EgW9rJ
qZNBU84BlFkQAmQ7gzu+YmpZqhNLJwtgZoFWngibrk3VbdHHBfp+pzJJ1ccgSy3XAPe9DRVruIx+
ZXo2MgtPoRnKZz9AQOz+Sm8CbMyTvvBQklALPOe1+RGSwqIdqvSUK/24sxs5PBWx3GzLqZg+GfQu
V+zd5kvCoOgkMPoJrswUP+iP538cZn8usz499eaoccyTAczK3Fbu4Jhhyp+h4c2A8ANvTjvVK0ao
eLiaa7qKb2072G7R2hA4pSU22C9rp4ffMD1ZozV+GkGm7QLk2E562n3lb4YXTXJSz5yayDNBL79P
c+v13jG4QcNPICsJURbvVTtXweSXc3rSu9SnTNTYj41ZRieQEmuKf7fvFUeYyhu1UXr1uJbrDS97
yAD60clOUhXi5Rhl+NIXSEtINix/cOF5ahcla2TQN1UjqvoMhgB2E9AdmFYXx5opNvDAitOcxsKy
PTmGvbFhwIOJqLBwpTyHmSVjvFDunHTba1q3b7TK/ki0aLxYvb7We705dUQhlCE5d9w0vraxeD+r
vDXTSRrHQ2KlreNWoDIOKQ10j/NWQjoyZ48R+3Ccyl7/Rku/2keR9M/7rhrVFlGehGwCeIgIVK4/
hF3HRjEUTKJ1mjM+KsgKuIZVhGc4PsbzaFVrVfHlh6cizjtCNYDOA7nYsiqOTDJxV24oJ0fPjY3O
xM5Gg47bnVRZesqgTYBIODdXXPmiCEszVHBJMsLB+sSbsnjA9Mpvi8lIpAd7KjTm1qzwSWrl3tWN
jkZs2xsH4GPTKcvzNRWDxXJ/WxYEGwT7wHmXJ24cA6pCE2N4SmLIpyJw7D36g82xL+Ckbs3O2aV2
vVZzXiQzr71fkFSUfXm7GF4RP+oPbxbDURJSAMkuDSCoTdIr/i4e6nd2JYUV7hP4P9JPcCvLsqfR
WE3r5HN2GUelO4Ryq7lBO4aXupFnjz6HdLx/UhfP36s93gKNdFCgcpcIuAxYzxAYU3ZJbSvemEYd
HOqxRV98VtcavG+YQjyS2hmzgkAwlgwLeVHGbRza2aUI6FnR4fUty80GOFB9ec5XQAILpy/WdWVs
8bVAd88SQ+jZhc6HZnlhW+SPyJT/TSCvPVF+qj6Xeu1coCfTXMShlZVQ9/aEYh5HLCjBeP6WCDHL
hyxKaX3Ml+rwS4z0HBj91D7Vmn7WtQl/0FX52lziMhH+vWgBdOGRh1liSfw1tazYmthhI5inc2JM
F0Z99OfY8P+pB0v+3iHNB9CMaLeMnZfWsXzZCwxqG9Dr5pssKdemMxfzTHgi8RlIzEkK4SSgWXN9
abqwaRrUlPML7A9d5DWgED+mdWp6fdXojHYnQPXaON0jWUjjJqujI30U85PCIOsFQHEDFkaHtlqj
LBiUtvm1K6CvtKAd0DZ+Ninb+5dh+Xa8/lzYy0TBk+TyVvNvUGiXS3J+6Xv0MRMGdVEWCEzP8nX5
IZKIV1rAcN8ru9G/NEWsbQO7t3v3/q+49avA1Ek34Xvnp1DAv94zoVoupb2dXyidFCd4YFRPkSPG
Fqo+cf24BZGhJjDKZeqarONbN5QnC30hkJViXvza8uBXI6wbTX5JpMm/gGBqN8z+madILb/dX+Nb
1/NPS4s1+lJm9XbGuQgSzXoEGftXPqoFKJpp3vYcEq/Qw3+LSra/zHU/r/iGRSD8+yuLKTtSewEi
XTR8/LkzIy2f8stklv53RseTrZV0w6Fvea3dAub33f3VvvVF4ccTOsSQc4Abvd7X2ozLjgJQfqmj
qvxQhyip+ZHZ7YepfYIFPdrqgFwOCK+vEf285YYE1A1yHZIt/rg27PQhldTIyfmWZrmP5CraGAPz
qgpA+bNswcMPNmNNwe5No+COIbaBVeWW5j5JaHpMQXEJo27+FEtl9lC3YeFZdWbsfD2oP0aluca8
vMwrXz8q4SdJJb1Z/N9iqWNnhrClFvmlnI0x8Xi/pm1Txc1zoxi/EG01H+1GeqkYlL8oszJ/VZSm
3UArsNY2eWv1sIYwokB0ROlocYf8UYkhYKnyS5Y6yg65m+6nHDo4tyGNvo+O4T8gkjwc7x+wxWzT
q58VJSqwmxSNGKxaHGkACXYyTRT41RpyeCTbpU9VZ8AgUA7RE8jspPWCSp5/ZHpq7AAdhXsrciY+
SVEcfb8odzR6wwc+3Foh5o3tgAmb4q8YngAZvtiO0qSp2plZeMkQwvHMzp42llFrW6tmmHCYUf1J
lFI93N+Om/smHhtiUiF9AKhhOSbiS2WQJaj8XJo+DNDS6qvSlbsCCQjiguxxCkJ9MyaS8pF4x1z5
FDcLxjYczPxB+Yn/FqE/OKigIaEML5FlZZ9SlKqPeaQn2yIbUCMFn/A4J+n7og2aFMw3C50UoXEF
RcXCv5Rjk2hDWuUfStRjon3tM66WusBoC6PwaOJZ7ZPst126c9R2Mj/e3+yFN8W46L8KEhMNWBtI
umsfE89hRhXL6j4U1Vycyei+UvaKN9XYKC70KePK67g0x9StIBcRsYSYV1u6tK7sTaPQjZZh7XZf
d1P4bTASGOXR0DmAYNSe7q9uGRKAugbtDwpTzOOIxv3iZtWFpeeONujPMrps3qiSzGQxU/kmLHCE
j9O4jXUTYp7OZoi8toZ9UgzSp/s/4nbN4jdwsEjvCUyWYgHU2zW91SL9udHmeOv0Y38s4In4YNgh
xTNF/nXf3CLT+d+S/zMnfs4fmY7WBFobBqX+bMdJsWlgrfoIs7z9+b6VxUX5nxVmYUiRYeldXhRD
r7PMMBv9uUrzNHEto/8skW/uJtsKDkWVOmcGFd+ZXv02Cq0S5xRuJWoW10urnSYJ5GDWn+e2GHZo
0pkbswXAnGqO4naDsVbyWz5LrwZfacPFtZRvCJBRAYhyczZZZV92HrFt5SGxBsu9VkwbqinBzozr
eJfCH/K5gDDXU0O5/lgxA+rd3+5FbCd+CO8/DpGwkiLwskmWNPakJFFsPIdmkG+NropOasPU+lwU
a2QwbxxXOMsJrJh2EoPji03WekWvdYizn/WopeLeTdEPJ9Igdmq049Cb7VrA/MZJohNERVWMlVL7
WRQi6lgulRku2eduioNjnnXOLzUL4k0+TInn65PjmYzTrvihxRvzup+w3TABKYTkgJhenySU8bQ4
UTvzGY0+0KRO3B6dsYNWu2j1y+wzQZEUxbMuj5AC3P+Sy96GMA02C5S24MGEVXbhcacBisKpVPiU
UwCPkFlBD69D2e7Dub6bfHnYFEkQbQ0LNSO65N1uCLPes9DuhYY6gul1QtvKb2NzG+alfAiGpFxJ
pK6/iMCkoNhpcHyBaMKbsuRIUOIkDKndmD/FgIRzpgKaqmc/kuvK2fiaBu63z9u4/5p1RUB6c39/
rk/6q3HMilFfcidKKeLH/eG+wkGj5IpM2s+xtKJdgtzDie0MN4lprY1ui5P8X4/3tykmimHaRsKR
Ef3F46DH05Ta2mj/nECr7VNLqXeDmk4HxwQR5EpW0J6dRJa/2EiNuTEqqe96eymRYvxVakTcbWKs
xUkwUmXsqHnH/xajVtgHBxpH+ampwt58SapQGXxXghdhLU1cVHyFWQHII8TBhSIdaS7MqlGVT61e
qf/OTSZB/eqEZrKF98qsjlZal32zATwkd580Bg7tJ9Cgcvw4NVnYuLrqg3yHPcPftj4J9fH+p7/2
PJDyCRVlSOyogRN93XgCiHFA7pmR/C9gyWR29SRRdrGft/3GaLLqLzsve2nFDyxPG+hgdgDWIgq9
IHuWp82WoAnsLSP8RQWkQZd7HL4gfji6SpaFP++vbnmrXk2JSEBo6wgWssXBbjsuXDVFvzgTkfYQ
Ox2QN6aa7PSzosbW09SHKB5y1yxjxeUs95WTTseQWQkgyYKmb+HsqHUjauWMceBWQW8/gYK1jxPy
AZobWaZ0yOsiX6OUv9lXOlVYogyC0iSHbPGI9D6yU5kTFgHXiA68FLSGVwZpwKRnEezvb+y1L6c3
AbWWcOKUPWgF0n6/3lgJ9Lcl/R9zX7YcOY5l+Stt9c5sbuDS1lVmDdJXuWtXaHmhSREKLFxAAiRA
8uvneFZOd0VkTebUPM1DpplMIae7kwDuPfcs46AZlSSp9qprMfJvlKPYZcWNW9P4Bg5tNeXp2u7/
+NK/+2bBtL2gdXhof3X5+PnsWi0gxCAJkGseZ8u1Qv9YIEWsB+4E7X44YDz4xxf83fd6oeojPBr1
CPYtqEJ+/KxGeBPILl2FzzpV8g3min1CQRmbTu1qcvOvro4LUI6JGsZRqKN/l2RSBxJw+lo7joEy
eIbgG9UtNbLJc+pwZv3J1X53H9EIwcMeGVcYhqDu+Ok++mvMVhY2Cac+i32Hq8GblGrCqxhDkYbU
F2IvFAo5WRSg0Th7+ePv9qdmAQ8SvlnYIgBbAoIIpPunFepiJP9ENqo4xWgk9GFdHMkFPXibNUc1
50gR04pJ5IT7OvvGM0QK0HrM/ZdxNOO/ljCG9wLRN7pfqNfAVUUt9tN74RoBi2nuUk6nNBK7KWzG
q1H1Frc87ZB/tP6ZOcPvtifU8KA3I4gBIi6cR5e78w/nbmgnNveOQLjQudHc25bPG+SccUhDGjFQ
lkQOKjb5r/l44nNiAYH5jeWLj4xv/acHehbJ7LeVw2VjtVa3S9vfI+w5eoqQo/o8m6mjyoV/FnD/
k2kwRk8ov1D4XQxLIZrFdvzjh7WVwCmkIh9XRTlvHvzBmbnUc7t0BX6OH6ME7gn7uZnD12RsxV3U
hlP3njSBPRn4PzpKVL08Eb8TAZ1TlGQnIbv4BdQ9cvY7Dzo/wYjzdgYqy/kNO6E7jT6kxsWIwk3f
pjAmm4pfH99//zr/B/tUt38vXMzf/hM/f1UI2RaMjz/9+Leb/rN7GPXn53h+7//z8qf//U9//MO/
ncVXrYz6Pv78r374I7z+b9cv38f3H37YdKMYl7vpEzYOn2Zqxl8vgHd6+Zf/t7/8t89fX+Vx6T//
+pevaurGy6sxobq//Parw7e//gUbwb//46v/9qvr9xZ/9V/fGX/vEMzw/vPffL6b8a9/SeNfLjUs
QEUMGy9O0Tj93OflN4n/C2zALr4gmHqDSXWx6e0UwExcMfsFhyUw31/Z/peNwKjp8osw/wWrEoc4
4o9Qul32iP/9zn64Q/9zx/6tm9pbJbrR/PUvqPd+PEFQdIbI3MK6g4UQiCUQN//4JE498+FV70Gn
3Tl5Qg7N58JZVMJ3+RQLnhQNcccBg7cj6hRAg5a/1rG8+LKSwg+XcBMgNeyskhlZAQZhNlskO08T
nRjEeoWqLpv0lOn8diKwNtyAi5MK6kbmmttaEmM3A4/J4ONVBuDomsoZmbpficF07RshsLtY5wm4
a5+Hij1jANi+2DG15zFOP9IpwDCoa+HQBvZA09GMt64tYLa1YVOSH4YkL208VnXpeyy7Q3S4lwRU
zX7Xnx2GvpWhTmmwhEaQZk95JrJ1L+K2mEDWKmHVOB37jFhqQMI8goU/FWRwczF64jZdZ78klbHU
F8N1i02bekN0xavpbdGJgiVjHMIYcBb6GMPq0ZBONHRlQVo2s0JfGepkl3RrTQMw5tDVXgWgue6a
2h/M1g5jR2juV5MqvLyD3s9WRH0xq4FjWFgaEwB+Z5ckTQvbd+qvUXsKEjCcBti+bHSbw0OHNclN
Cx0O9dvg++QtZ9ka98CG9hqAl2HXfetg/wqMTH/ROqYEbpVng5ecKKCGOjjgOMd1F58jyqoOBfao
hrefZrExKcCJ691WhxyAx8xHHpZtAovyghvyxdM6M4VjbAU71ndrMcNVExnpLtuqCVk5X5Yl4A9T
Ho1XGGJ8GYSD32Ayxe026H25nfy4vyL42m592R+mYS3BZbtV3TRulmAIywanZokuYRtY8w4VKrzF
AuPvCE4ihIfUZssb2ImDkTNK2gQ5xXw8uIHYYSKbOlQOI2M8MvboRsJvWcY4Oizgng46+mZ5Sg14
a+Ui+mtD0j26W/AC3Mq3KWMxxklr01cbrtdmQG4oeuUJpk9Uysydq6o56LEeDeWxcv1d0/KVHyEy
h3sf+JlOb0njUl0S6BJ0EXs+hVc1OhnZEDqAIUeK0KRiZzx2mGZ3mSdZVghubGH1ZBOYTc0bLGsJ
W3t/fQApuNXUmx1EG830GFRrCu6fZQDA0lChZU0E2DMZeHBwL7lBV0mnqsOR0idXbmVTOfZwoOji
eaBaLG/Ctt87HO59oI6sH+HXKTHGzT+SOpq3dZ+OFJruUxqI6gs8RSqKOUi/9XvmcPx0SHrBOhIw
/ZcI6B13ys5e+wk/Q9jcm2iZIdeV/QwXtPqYkK7b8rrrHmKYogmKgPXpDAvafIUw3Kvqo7LDfAu2
o4TvsrTZQiPZ2bUQTE10Ri1Wzqs0Ry/023uovNMHZv1TEvZhR6veW46TtmC8OXmlos4MVA15oyjH
3GCmIrEQ0zoFw+oFxKFmC8DK7DL47UPpk/q82c2Iknv3Bw+BmqgJTVusZkYoUCxmcpzCqb7zoY8E
A9vo/syUEiE1/tLdhtMwKdrPPfd2I7ClD8sCmH2m2s0tbVKVEjS2SxGzONtKr2XfV3kJT9bLWCI7
A8CZq5M7D7OEiA5e8z13sXxpclg97Kzglk58Cjrof1o/pbyzy0bPjd7rIek2nvOSm6quwQxCo32q
G+6OqWfNzjdhtGsF06UMMgcR4yC6euMtyGyD31Xu72udaTpY9gTPgIZhaslGR+O5kbuxr8hMYz1E
l4irJsdmN2pIkeAzga9Ye0Xj3PvY9GERGail8FXiwQIWpJTVdFlnBevMXk/Qv9VB11GXML3CpCZY
j2pK22uZxv2LTI2D8DA3u3riunRM6H2isscoMxMvZ/KIXvgydzAMJXY16ycoz2+aHkJgz2Z7pO1l
HeUQzaKOfMGOqo8GIp9TTlwR+7Y2e7b057TFtGGgDXClS9iWP8PMR4+sysp2gEMuktCXgRoSlmNC
phNfU33lee6G5HyA2ahskBGyxKEQRXvx5dj3QiR3tdf2x8iI7hWSGP60TtCz0CEMX6N8uIODUEM7
xHrRVvdPeK5hs2jTO8DwjNZBfAep/uLTlQ/nKiefcqm/hSkmDkWKrrFETox/jVhAWHDmrJuxNYBm
1xdhqydSuCHqIFOO73EoZUfRNWmpWTyfB79vH7s2BF09zlr4KfjDqQ/AWAYNEgl1a6VRs8spXN8R
NlBaeHkrE0wlHN0kHXWHQ1a05uhUDvNRMSwb0MFahF9ZW/ZaR0PhIVPB0h7xNQibWONNm0tNK+NO
KowQ+9vfw1RsHbfOIPEwwfqqquehQyMOgjvcLWmX5FuorXYN/PKKIfTgByFEDZsfEUxva2C7xxFO
XAcxht0NAjyUV0jwpxcK1Z1G2hVYfmuR6O6xSoXEjeQr9skcLtLqzgvWmcKvuo6Kig1GHmFHJd+X
EY7PEApGXO8QUbo8hFIELRUSmgIahtNXm2KpbmOMbrsigwjnyzpl4hh1WEkLkagtbBANx3EU15gb
4ShZTeVoahoI0XP/NAsGtyLHT3OWejklHHo8KUnn0QRUq9ca0E0AV1OMVLcmr9rbZJmieFM1fnMe
6zYZr/zAzDM1c3/KIRN5TVmtw9NswutA1/LWNGonLymVsum+dtIvhbVRU1QcKfdF2A3j4ypqH/n2
QX4CUtRWFKhuVG+ieVlp0kq2Q9yCBBQPc5FommdSZKyFoWvYgKONwxGI1SxOA4/uRRWCpI/HhA8b
2L/mt9zHzdkKGKbltGpc88GCsZ4ohsUypNDy6rFAKkjVF1lfcbgD5y0+Rx3GGiEaGKf3u3FOpgmM
Fj8ewTDhHXtk45J+Np29q6Q/QskfQTx+iHvUUiXu4BjSFc6n6kvcpz1DHLdRepu3WfoeCuef+wl9
DI1RhlbXHJ2ihhJTion2oGHOCNK8hJ65MK+g3dfCWzGRhRPEdtaJGXYWtrLfZQBeOPW090UgQLZc
8CjtPeOHW1DUgKh5Y2ejrSEqubEhFi3sX+BQJ9lpUSo7Ggn2klD2WXOut30QwpcK+yifiiAfqjIX
HSKR8aSVNYysEOWJ1BsvTuSEW6X65xlpo6xYEn8OSkysbk1QnTqYcG57Raqrqg3t1qsyj5ddNtXz
DkJpzy8Zb30w5Vs+FggcWOB3NhPW0EGv6wHBPuLoJA89BAcO+3EK3RbNnqaBaD4bEScUIUbhNSDx
9Fwt1oF3vzDEz3iQJULa1tkPSCT1Jlobc/bbISuAZZQy7eUdn1tisBAw5wcGckVqOOHgLqNMj9r4
vERwDIJhy4OefcFKmwpzFBClbqTUTyFLkC++1vzrype9X7cd0paN+ZK6bubUyiz6gH7P7adMBd9x
Y/s9a2SyQ6L1HZqMOaeiE12Gqrt6Hvt03oDRlr8NA0yAt3w2AhIcl7kn7NzZdBx5Baswot1l8p09
cZzMDbV+b5AFUDP3YT3EWkVV07651Vnw+6NxV9mGIHupj7xDrqLmnUd1XYz+ojkNTdB/XVUXyA1A
8e8kQt2y6eRwrL0pVki51nBcW2eyNKcpSrFTgq+ZrGXuZPOyzhaawSi1y9GuEp5wnZvW/JB5PdJl
Ki+AGew6iRGjsKl+DJLV5tDZgymxy2By2RXOBaalSBVN2DkLV0LOnMQT26ga4uq9lhin2TyaXbF0
Q9xdx5oNcyEXbFeUJ0rRCoJCEKkks9EDmEDYNNKg7T4BwJAAxXbuopBiPjKsNMrHcNlBK9IXYzvA
/huyFVt4lZNlmM3Jh7StvW0w9Ym33KHEcxuGJdYtlGHKsT7kFiGrb7pJUVDHgz5gI3BtR/Ohn95X
ZB0Ge0j8lvpkVqHo1Eqv8CcP/uCa1MNdgzSQb3XKQ0ERd3Rxpati8jjGRKCSnFLSb/qhwbm7zMu5
HeLYPOIYuWSE+0xXG081D7itqTrWnQ3XzdyuzawpRn8YkFd6NN8GjizNrXP9Te76XRrxFqLbxbwk
JFBN4RmePZPQYmOXGhaUOCaMvulTVV9VsLv9aBFIBgkrUqBebdx044YjVZBs6xZ0721reF20Wt9i
WI9FHPH8XTTohwpUwHfzOoDEtyTjuDEMO0ppJ4KwyKirZzhnkCpEoZl7lmxaJA5xsFJ74W19nF2c
Bj5u/c53NXw4cagiymmsJWbTsCZLCggZknQ7OCkd0h/ypGCeq+PtiDYxeZutGeJNjVxSRAT1Y/wF
hLfE0qFZTH3JaWgXigwEctfWCkcbh8vudBIcir7EjiyhXEPDDu+/tv2uEdPebFUugycUMFoXJraX
KonV+87a7rpqmfqYlzQbaOAJ/zlBkCYaK8u7/OTHtbqt8540O4EpCIq4SIHo40d2W4GgLs8ErVl+
ACs3wLlv+sR/yfOGQ1Ub9N65ESzZg1FdXWvfgzQ05UI9dYwvYruw0d41VTB+aICPRb9G1XfTDRZc
niWhac79Dk/LjDoW06DopvEdNE1zMCiG/6c9TEw5k9f+HA3unri4KVhA1oiCueXbsgJPJ9uMourk
eYKx5ICSNEUNOXADbX01ZWiHMGJe4g3PqoxtSDXG1XaCJ/8zgj/1fb5WU4JsFCf2kcUe8KLyyq+O
EAs6g0Ie/M2ShybWhSThOfXABUAS5rFhfr0LehQ1NBnm8NbmPVSbS7VMZscJigKKUV89n7scyDkC
VEa/DEwnnuU6zu0xt8KrDwb5y6h5+bKWdbMydgJBCF2P03MEGNrBgXkpVy34Q9ZAclPOA6a7N1Es
FkWHwCXu4Fk/hVdvqPrxzFd0ZbeGyVyWXi5DDYFSJL+yDsaL25pDE48yFyeZcf34msdV7dFx8pKr
WWYhKCkMVY2Gi+vdwhuDQwpzKhyEy31ysSaaMl+UVRxhJilFfA1bueQA6MXc6qa+WMd0ijZe0r2k
iN47oQLJDrnHogf4z/C3hsFmDSOnLKARunIcpZc4TTxwdmAUaXZIUsrC2ZU1rCJPtg98VDmt2iRh
Z45wmF5vRIz7AIP+65FjUp17iJyqsB2Uc1ct/DqNZDzuwwDzloemb+LvHFJIzNIHiwiBXHo18laG
lAOZshaMDTzmuuwSlnS32ShW2AU0KoE2lo7p3OUfXoTZY419dajfrGv7kx6w7m7S3iPt3gkP3DTq
d9M+rrKNH7mqBGz1gHi3B5jxPcucfPOmyn92TYo1GQyPs+qB2Hj6tiN4Kb+5cz7btxmGN1kll5sJ
5d5Dj0obIytyrvp2T7LMQ1wP+zLWOPaghx1s+4GaFTktw11u+nsdBp9tIE/h5MNUTbYbZeb3kHsC
3JDxwKr1HkODHKK45n24hJz5KXn2oFmjlqhbnSmwudtXouMH4Xs3DhG0J8UqDgwtQjHD1U07mwvf
9MrleMh0sL4TpV4hQfPLLBVk2/Y9lMVzMFLekq9DUoffGuSPY6PLMcLQ7H0OwVzr6pOX98BkcgAn
TToXZGKCjrkZgBKFlwdmRH4HemgaGEicIPbZt7149GF3CuAFRSee9k8X4SkJbHjPpfqCPK2jIGal
YOBOaMcRhM1EbRCj3aPN2fvSV0TgaWocecq7fh02Xb9MeAtpomP2VK8RKA+rPuF8vq4WjTMuWkaa
r/MN7ELhhJXcA8U5q6A7uC5B/i+AjoZg3wrQUmD2U1Zrve8H3xycZ8EkD+U29ecrz3TXEUr4qpYJ
XROMikF+LpKGn1ziteeulz4KA3Xj2wZlSXKJK4nWba3FhGg6kR9COeOdzP0N6i2DEGlLOencpp2y
ZOOP41O+pLc6yBVoeuwEqcqjj/0J4D+yYJ6GkXzH5Co6YWPLjs6iywVKM1x59bBeB8l8jVIrpCpN
95kOAJyNfiGT6pN1MYG1+PqOEfVrAD+LjWvqgxKeOBnFbu2soLMNr+24xPdRg6mDT8CE6aHFgmBH
9QdQzbs9Ag4sTXpAUumURRRtT38VIsbvAH7DS869bd/jDeL0p6hbjwhxckW1wiQ/GNLd3DTXOiDz
IeHyXkG+UqKHrPDwDeKkPGKiTXS55zCOhQrMfiBGNKZhjD4Qrus+Vc3al7Cer2jYzOMBVLubwJMP
a9sAN7L9cpPXdvkwcXaAUfMXiLjehJqOLeSGu6hebgAmDBQux/cBind/RUjLYqXYtUhuiMCP2UvM
jE48iBEK1BKYtZh1wnNm1xsyh/3epaBEq9ZSHEN4nLB7F03YmgdcpocBIJbHpZ/epzp4HxoUv7At
cbTu+5R2XuvvExMg7FCH5y50000GCI1Off2ok/aeyOp1ymDwkeMER7UBXMCvPhugMHXuX7jYK/jf
YsT3KnAMTfmdyXR3VDzuUI00CDRr0EebjbskcUOvQl7Y4s9bACA3I8/eomq4UgF5Q1gDvJaDLL/U
RVPR5MzRrItejQdCEhPrdZZCq74E5sSSenzLua2hVxeHoYmP/jhkFGlkY36DgEOHNlImYbURQ8y9
vUHgKtkD2Acy2hHQxb5GXTg033QeuN3K6/wkQLh6MEr5dOh5eKd5Fj0m8Ak/2Y6FMJv2n5EHUm84
acA/hU1PyRZP8sKZxe0d/BmeEezqU6Bi6SYVOt1O4KXeG0TFHKO+arE8Z2+LATahVvnVx9QCzzBG
opAEzYDLHieNnYcHWQXtVsP4AZQ6fpU6Vx9YNwTbVMqOjr24r6Q4qlo9Zu16B8nkI0OZT4dpSK+s
bhfEpUH2jYIUrI4dqrlzd/EF9LGsSi6EpQR5CGDncYcjLn0M6nEoADN1tIOD49WAImWftQgI9fkV
Fm5C6xxrFtSjZ+2v8lAb0e7bka3oXORa2j5tN4GAXWo7ntMI4ERbi5tJ+k/LkOx90/dlDPTsChL1
4dPDxG/PpnnFFLl1Zabjk+gMQVT4fOjy6eDS+Wjatnpg/bScGKyfdZnW0YElaCCrqDYv8NL098Mq
r2HtvJe8rc9R48aNDm19EghGf4Uz2tc4WwmFLTn8DLLxaYWV9SNmP37Jh77eukwfZznD1YWbR522
XcF1eEQsJe0FslSyqO2eQ5HOdJ7UB/PYR2+60iHGfduSeSzzxn2vsUhUjZka9RrVbkWMnXZF04hu
MgK8gY4Ur1qHFktpMmzbsFhT51JEJfj6m3TeWwp5RKODHcE+chBx8w0NDg54D8m8Q4s8Jv4yZ1VB
guWJtQMaaDY9JXGfvIIEEG3x7OHNZ4Z1RW7r88XSYIWb0TdH1h2f07dKdM8TvtAsCPCehyHczUt/
iOvkMNfV2VbrZ+hbXrQDhvelExFSQMN5YgdMwNrCTDlmR0DJY3jM1Wo7zIg2JapTrMQ4rTpO2Ka+
RP70IkcybrIh+5JW8hXdyfdonW7qS6jGEI7XqAuXwkYEgM4UFSB4VWXHAdjgNR+yZETDgzT4s9br
exxjA5rkkN4Oab1FBNzZRtkINCGIw/dGIsIU7L9orrYsGxE2oQaoeIBjio62U2rKWKO9FXMyYmOp
VX6B29Ibx0fczQzdAgzeyAlMzmwzj94OAEy6YTxXL02mknOOu/yN+JV5Dzzy4q/GmRwOCkuGVd1I
c4OIZs/DhJFUosQwL79GxdVFe9iBVOGhijES3/QOX0FR1ZX+MkNGecel3CLX1B0t63pC1yxdn2De
vEjqEGM+oin2EjEVc9PDV92LGqtuLEAFhu+YrG2VYdKvRnlv12EmmynQk9yik3L8vvVC0hRkxHxm
ITY7amwd32tg9md/cvIzTEY20dEFYn4idWN97Ahpt8+GyBxrvTqo8gI3k/qMT5fyGw6zGHKEq5G/
bQFtMcrrEW68yQRaaVMjFZYJUlQie1va9lzD/rKFMxMO0gY5jX24FFDXN2CfqG3Y1RmyE3yA7tC9
9ddeRs5t1XlfBZ612wCOaUgvM6UOF7vNXQWkGRnJcOM+YiZcbQPmfcN2c92t0aZJR1KajEFTzYe5
tIoXXVXJGABCXm+kHcNvJHS8xNKBxEEN6gW2MTgEJnczVJCTUcVgWLhCMNtHbY/6G08YvG8RxsAI
ZiSaeICXvvPEXz15gnQdMTpoNiPlUFNEbFvLqklr2tsVbBramai2WNyhX5C0XrcTUFG27WNbvfRr
XX9I2LNZikHzHGAEopLNlDRFFld/J6f9S7SF/yMZ4QcCwx+SG/4/pC2ANfAHtIX1U3+8C/kjawF/
8nfWAgl+ATUBwhto0RN4oVycKv/OWojjXyAII6BKg5QFVcNFYPgbayEOfsEjipgKlA0Xi4qLNO43
3gIIDWCNo7K6eEcg9gWi63+Bt3AhDP4PcfZi9+6DlwTCAsRwsLHOfyIUrhzOsMvE/U26KrH3hsp7
BY7X/kl0ZfAjJenXy0B9e7E/jrILN+Inlk6X2yBYMdvb1DDNOywYYm2SDt0h+ODueYniby50cHjR
IfYo0y23iWQ9smuD+j2Zm/EMKBA08rETAEJIjTXXgLsOqf2f0YgvzKifvg1w1/E+IlCW4Tb0EwlQ
IMPDhHUXbkgUm92sOPye2jVnV9M4fzLeVGeRYbwzgmvyJ4y5nyTDv35Dv7rPQEECggvyNH5kj3Qy
cGLJ6nCDuq65d40Zn0dItTYiwixwnVIcq2qs3tuKof+DHB0Rmtw8xxNaqjbRm6Cxy59weP/Jo0Eu
8tsIUnv89zOnWnJInPypCzaLDmEeNXt+vUXuWvv1HxbLb0yaf2TO/LPLQMaPZw9ucqBg/vSdDyYY
29iM80bxVgMDAwJPCIb9/w9XwXqBVAnURChAfvx6VdIDE86GCxFuzYsGEsVthor2jy/yT57yBP7c
Fz42qKJY1T9epBpql+W1WGCmXUVnWMouSOjr1H0ItRkihCsEnsJQaPPHF/2R+o4HBzsIWEegvV/i
HpOfbarCyFx41VWIhtO99bUSt2sWYm6Zd+wtVF1F06Vut6aNetRfinz546v/7u5dro4dBNIClEX4
4cePvK44p8yQh5sEBsMkV+ltUtnp/o8vgu0QL/PDwsRzceHnInLjwiv9WdvGepQDMGmUm0F5S+kI
d2eZMPhlrVED8AKl92uVL2irMMw9axex3Rq2MfaYtSmbySCrdR7fen/BGGPwMSCmsEh2b2xCb9pU
xF3x2jVHTDMlZAq1RfILPlGKIhkklWxBplYAJQO96JVfq8E6cCtqH9yH1hBUc9KKjSUJIBnM9CwQ
T+ZPT5NexEaPUXhlNGnuLghrIblOXutarTsp8xSCmEZ+T4fYewQGvGzt5Gy54DYvRY1NeSOHxMIa
J+3OjZZJEcF5cUsQzYYuufnEiKr/hBEj2okZVS4GRsvG+ZXagMNcXbezMgDbZple+a7Jj9EAuiMd
bbR+W2G2c4RfZH/kmGY8Gax/ABwetO4gdSeCMnxTLc36PnidEunADuyebQo5lEKngn8D9vBJtkLB
JGoEOQ1aFszjFgBIPUNWBjOmLzOMOLZ5s9hnEHOXyzA7L721ia99dAFAoo1d31mweBQQcHCP02/q
txoTq612k7qHNZl9MVGTbZpB9LBwhV9wCWrpPksmRlsFhVqz9MMB3RwggRFZ9WnsATHWKkIyZqC/
o1uAlivS8Y70M9v32L5pBkn4QXsKnqYygTuty+xhiqceGsExA368gLxWeWjeVFrYxFfAzyq9A0kd
8SdRXqrEG2+RbpYDChqTzegru1dx7Zch+DuVrR6Wybtn07gcBt8HDpUuaG7VdhWmO02IuIsteu7K
bwHBVn28154NgUWC6Y24DlFw+AlgREH241IjdVCCQegNyryl07iPkiooYNiw0X1F2w5ECxC8i8mJ
5wa9pqn9q0mE6MsBHLKY3AK6u5eJXDcrEz1Gdyy/TXTWHpQXh4dONVdc1ddBJ8kGfGW7h3HHG2y7
lVRfx6g5GW/60jE0M3BwP1Z+90L6yB4yhi+wSRD7ELTEliHmZBQUpqUgIAELUDPgocE0mTZCXzwD
ZgOWFbBIsvZUjbOkKg4fFAQNe09Lf59POSvrGFqohHu0Wsa7bCEVjeEfjCDT6MbP5LVYodDVftxu
IO6StK8xE6ahluY6rjBONkF+MJmIyqkL13vjzeGBD7a6rXT9gQgFWPUtkz2HnNtNV7P5uMaIzbiw
S0rbIaulbZczEK2GYg6Ierk3dm9UdLUMbj/E86vxfYWMhu4FBs0MJEdyI9fuzsPU4inHEPA2RDzj
qwWn7oCm4gZTr/y2a8lSCKRLI1tGIxxG228EJm5LlOJtk/42YfOuq8W3alorilxFXaK3NKX1iC4w
pnpSYXxSZG6uqhpfWh68WdFbeEss72hultLrMnTM/T4wgQVGBsZRBr5JOD6MIK9duNZ6YxHaWXpx
3H6FhcwOKMkVG3ofIJd6CcCDefYwUvQyzGjQm61l03j72KXrtZm9rx6PqqLpcviARTJabhZUf7R3
S1TgqZJ08fFojWPlbefEfFQLIPY24TuX8zfQCG6U0s+ZACcngccTkhYMluplN1zIIUQcQJHXs4Q3
PtggQ5rv6qACdzDxNvG83AVrcwiGlWyVFzaFXX5dTs3t7KusCGVEENQAxgTPsZObdGf0eHSD/JAS
JLX0f7F3Hjt2I9m6fpXGnbPAoOfwktvmTm+VmhCZUoreBE3QPP35mNW4LWWrU+jhBc6kUChVFTfJ
4IoV//rNYJ7Z8bBYJOC9KKlVaDYYTDW84roZIB7EbZB38/Pgu5cDJ8+tHP10o7d2tLXMynp1SqKB
G6QZuGQnD1WXfcHD6E8s/L+Vh79uWmtgLn3vamuu00j9ujcW+FQDR7vN1te0ZUZaOjbVzmCOy0dh
Rz5W+Yw6TPitNoLTm9lPC/vkCybnB6/DdE9YCSzzSdD2bZcehlHQmN2sn0GJaecDnvTQK5y5hnDg
JHAbN4ixBz+E9SgkKLpwo8M0dlA+iWgXRQhnmtwRq2DeZlY9HznA3codmStLblEVY86odblFKHSr
p1ootSmOt4KMBz9U1pIPm9n3SlxQJn9s9zOLkAx13wYcaLwpMbZR1nSMOvIC26vFh1cRupmpwdCL
TRAhyAt6tfHxe9HPDCuLJf6nHqfoXIr1U1eKl9/NE029a9MNHqreYNabFFb/w5g7Uta9ZVhzhrpR
+gzIxmwM62pqgK5KMbDDM0trDzoktgIPLAg02yae/WSTlQnW53yPZXmIYFpgMT0A11wW7kgtFFFn
acdZa/x8Q2hGLQJXq1O2L9t2sGZXtrdri6avtwW+zStPmzSnY5dgJLyTFmlR+9FqyIfvSuUF8aLq
NpzxiOkuHOLNX01n7EWQq8b7ijAsFMtMAHjhulj9VungtlvHanln5JqXPUVxFMVx4uhUf+ewNgwn
A1eIfk/5K/VN43dW8yB1Z+hv+CnWtcvo0jrvINXCvLXMOk/vRKH50bU/Fo1ehhpJ9sjtlKGWR99T
5ET7HOyetA7oAJYNr20Ledw6yxxptZupEOYEOIx5UMhowzK3fTkND22lU9BqN5ruRiVzGD7U0iaQ
9rgmmRPweSNRSBeYecYlzk150vdhY+dQypa5E9umXYw4NPRYn2AvOS3lEPGpAP/34obhTd7eOXXa
f0mE0G4c+Ghf+F/GQ0iYdf5t4MzzIueCCdws7etIHxhgKS21h8NsuFO90eNMXc2mrIxgWFauuhha
n+8D07/nWGJFCofGb/NAjS7DY8pOypSmh5QblMieT+kwTsmmyLvxW5falAYtGuBUdWYyJtvSFq1g
/Sv7No3d1mECCzc3SBXitB0F0HVgAMbZk0b7AuiZttgpLfWizj14sy9ap7poMzkGG4AFA3vG7qPT
HomD4UGgYpvUthCSFVPDVgKQjWv8D4Xd51euwHpxijUDZhod6nmVuywvkP6oDuXYJ0tQen7XB5oZ
Rxetr8+MRcbegvgRd97X0awkbFHDhbXbu7m6quN8bAOWUW7vu75kIGtFA+z5Njf9L4vuZnwADt5i
ZzCzLPbHxUlAy/D/NOBl69ORbd17sUENH/BixR1ECPLU2eUIUdyBZtiP5ZxBN1LY0+d7hgrLK+yW
vgyMHuo7iNTsfi8IkdpOWjvLE9HS2uU469ETxcFwzoiIRxgNmdoa2SIhD59NVgaJeSFRkZ47neB0
zqzD8VCJ1icwZ2mBzTENma+m0egYPsx5dAOWLuKwS6oBylcFGsgkA2VgOLdFSygtuQcLMvCUYIcJ
IUHQNJy+Nr3AzSjo/NS6M20VJ9sEWv157kQmBzU5Y2ZhNmmyl13kyl3vW8uzk2X641j6AK0GPQ4R
IzTNyd7OfcqoaXK4CzCk80cakpI5toGo74oJdPVqqmgkidJJ2u9un6t7gBa3Q3+1LE/OQI5G7JHj
sW9TmNShrSBrrMNM0wq8HJe0EOmuwQ6ntU0ajnVjJUGdwGiGJNzQf8dl6zEtzkmv2kx6PtA4LApG
R1I3WglxRbPsjdsY3cZ3qpgtQpv826peTDNsh0GLA35b2QSdI+TlAGVbCx2707MwkYZ1nGMezKGA
xOuEU2VTv1o5t8/alCxG6PaZlPTMRfMwG2mfbKupRX1gaK1e4twg8u4IV6Wmmxhse4+5T/TNkJP1
phsOQk7T1NR179Xam29rQ8GRCRbmBvLguPfqWEybqjHtrzpkmn4rYT08laWeIPjUpaq3qCLWSFHk
VPPRgBM0onptnCeZjKliK/QkoC+cW8wlXX8Zg9ZI8wdVNfzjZRQ0W8UcUbxGE4vsPdOq/KGgz2au
w6eWHD27UVdu5KW3eR+ZIjTgN8L9qXRGHU0+CHh5YoC7GLPjL8fcUsWLGXfTLh71lGUfe3AGCcmA
vuymyQPjhphuxMmLfkvhqAs+DFOUR8xskSLwurwmzBePOcDSoGoKQCWWrZyT8d7ImuSVvR0OFEnS
/b6qGkbIFOO90cjuMdfYTMlWLcvrkTU3bZakw76P5BSEE6PDSWOTpkXxmijS28IaxfewabuW/xA1
w5WZsXbD1q0h9noVyylI/XH1faWduDHanOWZT+to2IefQNsfR2hx8ymZXxtFsAf3tuRPvepp/ye3
79xA05SFMlipQu4riAjJvVMWcMOwTHvWSublQZxp6lS6A83NqHvyMuegf9tOFYJaw4hg0uLTMCRh
MVhFtCsVBLewn4pahgiLvDv2CDqW3IvpLmo9rS84Por84OWJhdf60AWujsdfIIwme5nod6CQIzLw
njhPpN0m8qZleegi06iOdtrFZ+4oomeCnTPiLNiJpjBhZ5y3oH0QRjKbseMwZL3z5HmD5Y28oYoY
XS9Tc0Dg9MgRfnLbbtcLI8L43TKcU0kNusFbPfe20Pc4EgPj9/XGkL1iRZMJtjeVL7VtWs/yGeZj
6u9mzAr8i2bsFg3GBlYafONYQnI2dI2LDrMoe4PuZ0qp951e7Ez+wZ5gMcskdJVhK/zFiHY6HZM3
IuzYAalMLKA6oQmEMtXibsJRFlokbUPxBv05Y/SZQ8IMiGeC6h0zZ7iy0JwMAbzJ9p9DAOD7/yCE
+zcMdXXBcTEjxXDCQxm0yuR+Vp86/oQmMqbvtOzq3rBiHw65nWIw6KIH29XSEveNXYrzDNkVepq+
3Q5lM0hI2opPpvA77yix1jkSlUzooc3MBhY581faxVQzv2epN23e8aX/HVz8H4Dsn6C2Vc/5i+KS
WTFyy/Kl+8cR4lL1/Wep5vt/+vcIgzX4l6tjr4GIHFu3n0YY65+AhRPYJHBYQ1f0rxEGK/cvC4N8
nHd9PO8QI/NT/jnDWP9s/X+tOm0Pn7j1//hfDDHevR3+ddLCCxb9PGYMqwAY7Nz96PK5epfnVARx
kJxCzowiJ4tAYm2YbJrG3tQIkGG5N9V8WUkzsUK/fmTI7Z28oVO3JUjgOaRV6rfo9FdEAM0Ra57r
KTZB4kbjLhUusKFbqeTStK2ZTnycvymJP4DdCDRYNCXV0Yq6i1qN+d+Dk/9qZf7foevblyJ9qf4R
DO3by/CP+sc/7vqXnleXfuv+P1D9gpN/Mj5ry7cqffl56fHv/73wLOcv3GmQdmMm5ODOsC6vf87O
zL940zbNATzBNXSEw/W/ZmeI3plorenJNukCTBT+NTvDvQvPKaQUFExkv//NsmPw/issrQO5C0Ay
wq88xB34iv9a61qn62dcMbIttKEU9LNJNkABatssiRtahNqj/jIZc6Vu/wAD0tsbpfOVucEmS/OL
RMtpr9zHEpYKiqsnc3bOuoTEJSipObmkPZynupGHcUwZK5uTtZusKGjjqqQJ6JITokDYLejpSj8K
zRYHLQGE8NXELRSotdu5xXITYay5MSrTOGOYhuYofsF7ivFWS7OCZc3Ki8sgvk2vMd6DgcVxJNSk
QXeYlHfSU4c0I4N1GbpHssXj0GoQeUo7M66TVnT0LMtt39v7mOHcRWpV3q2TlcPNmC1ZqMueeHTV
CTI4JYcWRlRdpNVXQ33XRcQ8oWY2kXDecM7HqklmbJzDpIIpAl2EsXOE4F3jGIMrZNU6/kOnN1dx
1NioXPLLZjB7CGZxs1sms3jtFFHgUOyPyh2QQZZDF4oqgoiupccxm58RmNmhMEGvl3I6Vwad3CBg
IIsce+p07PeQVzIOQPFwanOfJCPvAWAA0lfZgyJlDxhHtYfSVOLG6AZn65uw1vn8Q2PWoEo912pW
QTvRA0J5CxyMuDY6SHC/uE+N1r2RKKTQD/gGZhcEpcsGdg70NbjVe3tEfldyQBXJ8jValTxlAWVh
JU8HlT3cGWnFzld1cR1MdftAha4CW4OF6rm9/kVzzH6tWA++B2qaXM6Y6zhQjqqG9srhiCUQkLRO
fO70XRNaEK2DmHYuyDDO62dEQdYIpAR9sH/kqOdfdp1e7eDufQVMHl+t2ugOlVY8qNa91WChLqGd
LddlhoygxkgkiCM1bW0rusFfxzjGHGWChKw3VF8WQIc+iqMoEL3PlZIFchVzCeIyJe0iudVsDuyN
7O56hDfHwuB4gai/Cdpu+lGC1oFC6Nm1J3OTAIio3GrG2F40qP2vFTOQM9T+81ay5HZtnt/CaAGs
8ojkMasSxIf+kQlPboeDM0ZvacGKSKPpgZBYc5tmrXlpMjEJGTExT4VaTe+/GBhvtcm2saL51rOB
rmO9pK0HexUhsV3QJJkLnXw5yW/0rvmFEmhalxTdpspCFR1xAvJpS52Uj7B4WPABCSlPYYEMNsF4
6gbhfYOrrjeFpAsVD66is09qweITWRbiW8VCwAulMuNyw5noVrWexDg6roiekuWNbcyvPpm5F55V
l2fg62iFRJZutaaXTWgXPcBr6yyQhSGXFBu9cuVFass5KCOjexhSC7pfbCRn2MNUT7lt+NfF+/mm
Mlt8GxETBmkM0lK7MNWKxszqsM3s4gIh6nKj60a2SUUPzMehJ3sQWiSu8kq6alO+n6XKZTDQldhz
fqs6lT/kPHWofG51674fxODvcPrKfYlyKEWnGoLKu5KGN2bWlaB2L+DDB36XOi9WYkBMXqKseOl0
rzsODb0sCFrF1zLEi78hlro0+Pxa8yVFdf60SEK7t32vi0cxZ5z6kY0cRuzpssDqC/3QORPksKrW
/a2YuuSxHLgZKE4iULqunRNOgEbCjHj0aZbaF5knx+sJzOxbZ0KtTotpOC522r9msmbMUfXRuJuH
yj826+m2lXoqQtxCcGgHQowDu0R8GRCoop21ZpnsFsDYOdAMRz1Wgq+ws6Enh/GCi4JrLW5glouF
Wr8W/MRxWTam2YpTO3TlBkok4X4ymW7MZYJAPdr6yQMn+kFWLFYLSzKyuu1kOrhmbL0URmQd3fez
u8PnAbXbUR6V2v9mmnmxRxciL9t6HPZp5INlwSvbVciSj4Cc+badm+LCsDXvC2T1YqtV/Yg/bhXH
TABsUAMtK+vQKMroRYLeGQFaLPVVRGA5UPuKfT532Y3XOf4TB8Vsr1u4gzfsD6xvzc2uZKlFoTMZ
HsEXo2DnQmbOrhgBNCGwti/FCLfWQ0J/oXS/fE2xJB6hGWBVGJlyvl0gZBMRPauTK/oimHNvVdBP
04WQEM0CQw7oGCu7JHyWROmj6XYJgjC8jSptZr3GfbbJuhYVTUmNQzWr+j32aEx6cKMO9LkmZOYd
j3FWaKYYy+gckmLHAS4pd2UyouMhvCCEnV3tnEk0G5YuNSeq1POSetVrlBfe3ZTK8eQYaXzmtb1Y
vWy7MvDTVm59BBHnpQYU6iAKvFNj1jAUFshvcgDnUBbyCZB+OIvHadoIUriLyPfuEd3Pmz4bx/3k
Wv1GzczelsGu7+NshNWvcnezoK44NHF1WsxBD/K8IndzQI4/RaX+LF0bUn3SzEeq7IIIFnvvfW7G
xoOtYYSHCfxuMsctM4XnSGOrbVaYvCx2kaqm4zCSr+Tq99SmbW41zZbQiXrjjsne9NkYE8NLwr4Y
+Lo6I2AUR3Pt1qFfZvAaSckJSmng39HifejE9j5RzheUdvh4OyrCXrwOPXv40q2kf2saNpgRM9Nt
jOJNdUt+WxlR9thPiCMGDu5fIscNG1errsrZwRUgE+YF0c94LLpW+uRNyr+dYXTC5gbLrh1mFDis
rE4+mX7GTn9r8YTzka4otc29M1Vb4WoKlMm9Kq1kB3IWMtrXN/mIB0GdOFg3ardO2UaEu1m3iWY9
z7rWfyFZ+LnUJnFuM4o+wPw5NMPBjIyNZ3c7CwbjsSAfsCF/LKzmsdj1qMm8JWmOKHB+aLLcDHk5
MXipbhLw0W2pR25gZ+hERrOvNl4p76GSNAdXc9nX82ibY1mENgZJ/CzfPD43uDC3U3k3uOPBs5xn
pLNb5r+XyB6wDCFnzmWqVEp7P/jfp3q+bVvc6Bl1UVCp0xuF4Ea242XiNZcDfdCQInIfdXXdsfnl
mSp2MfQmtsN9L9FmmOa0dQbD3aQYip7Ibt7lOmoro/MfwFHBw9z5h94ByymnAH9Q1rQh7hkmhZZB
BwV4xx9n7ylnW9HYngEgbjDu+CFjgz8c70heAZtxgbAuMZnbNfb0AweBh0G3lw2a74V2heFCHO9X
jvG5Y5cRAu6mCSvVDRiyOy3QhuHv7RRqS2cP2he9F+megsHmQNz6QqgKGSiMnmYzsOJ8OWj6Yt96
qXtqumFErBfd1AY02qA3dX3f444VDBby6lTUV7HtVWdUUOBjkNUgna2TbBlnlAl1mDWvuePGmD1R
b4Us7hetRpITEdXESEexugf6qSQ+L1wcW3jPe19Pf/RTDopjKOcIQ4HZR8FQE3EvauNJjFR8Z3mK
fXLTQVKGCyxbMPpZOBqYjnfytcw79H7snmxFZAsEFK1+It+ECf9UjkcGZzBVLLUgmxjMY90S+Nm2
lRayUKMHPcLVRhW+ezWgrwcmzOsz2KwJs7cJtClFStNIU+PkWlvkhPYI3urkytVruN9Fb1wLFJgX
puurN1BieRtVdvLFYlfaGb2+nIqSso+u3SuRlOgMJ6ppvsdpQmIuq/CaaHy0sox2lrBxXBVOZmTR
26Iws0Y4wN2cW6HVok7qBBI+ZP+ZehvRca+6fQSFcrmWi2QSyBcjLmsf8aHbNNkZIZwCP5Ioomkk
kKAfdeMJU4b83Cic7LqiLdoIJpqXHPWbba+hZ2iIJL5x68wNDLPQvvC9e1+HPLdPMMvj0Het4eT1
PJ7RMIdwnvOXyMSp3ilXCY4rtUMsxxxlz/cyhpPsREM4NOLRa6p9lqRb19jPS/pUp86Zt/yIoKsx
t/th6OmI1AGJ62CgRRhWq/3oYGTxRWRQZ3NUyVkd7T0Uwbnm3feleqvLDqhcJMwdrfG5taJ012b9
VZJfz2I5CIfuR9XzvpQrC9Gc82zTRpnatyOGK5G3eMfIL1bhC7QUgAd15QwlUtlFhUYv6fFUTyqG
vxRbp43Hw8qF+UIWO1P0kqA38s8g2Ez2dZsyUXAt0DkdlyJk+rV2r6IiiwLijeLvOoYTW/AJhJSO
YkrhOnnDoaJ0t7beeddsUiUKjKHfJK6LXmvsXaoWx3mcKGcsMafJ2CWVm7/1y0Bz15o+m26rty+L
OaEHiCxjfMqUE71EjYhFUJm1dbbYNTItUHxk+1OzQChIYoAX9NNko/A7BSppJAZ1cpMq399WS4Ju
Ne+XFF52QZCqrZuHojAGJASTgxhRdxZMPBL07Fbnl3gPzM0jQ4jshelCtfCIMdbIpsTZSA6vW5hH
UR5g76LvM7NdLWWEWQJaetWhNppli2eLf5Zi8X7eZml68KOhOUjN9h/zOuvfqlGBzaMPOsipQpQM
mLlrSjKuGk/0b4QGxaeR3L1rE+8sKkcsGK9EljxXdlnsnZXMJFZaU74SnOTofEGytUciOgXYLqPo
spnvrgQSb8vcaPyiaqe+1XRkE4tYSVR8ieJ2FLBd8pVjtbzTrcD0zctk5WCBn83U4lw9ddSGndbC
1cL7N9pF7wQuwgjVLl1ZXVpP11c0qXdeWyk+LsvYtKGbFE+D46v1mxTPGtLSEg47jDFiMyCPtX8T
yVZOGT5izdm88szIGNK/uxFEkkDvUboZKyOtXGzIacwVCOleGWvQeC1MeVD7nJVTceHMbvOGyOnN
WrluC5N9CFUr/21lwqUrJ65rkZVhLARRbiHWe5Ou7DmswLR7xnvZj3Tl1uluvOwJYLafUbxQ/rW+
uKnItjsZepduh5Whl72T9YZ34l6ycvjcdzpftDL7/HeSn7/y/cp36p83VtmN804I9KEGAt8ouuHR
A/RZmYP5yiGExGEfMJ2EhflOMazf6YY8qP5rYjRvuT4Y13KlJlqWLy/8la4IxyJ7zt45jFVjpWdq
JTY6nj1v/Hl+MeLlWdnRdZwi3QQ8OfUFmbToSIL/hb9BWLAbXN0i/zPyGLxUcfHy/a1LfgYf1//m
b/TRN/6CYu8QmuHCBgfbBkj8G330vL90nAMh6Fu6i9XlOuT4J/poAFmi0qDxJImBRSgAM/+JPhqA
3jjd405tA1zC+P9vwMd1jPIvyJv5yhppwZUtV4A7Outv+3nMUsYGumLNTw9LVlu7bpozFGIEbDlL
VexjEweEnx7Nb2jaH7jNFk7etPsWSgSXZAvP/3C9ymSwq6oqPswM1UILguS9pZLyOC8qu5i9RGc7
Rj76+UVX9vDPN7leFOSXUAuGBBiJr/jrz7OkzhsHVVvxoZe2dt4VecJW75iBxt/+4f4+0KjX+wPJ
RQ8B+XilvK9jrZ8uVSkm+w0nucOMIce5v1jaBqaMhZorz3etsFHD9W63f/+7xNPHh8/v9MPlPW7S
02E66JDqxb8jyTaUSJTRXnvIe3rBsSjNXV8v2rXBwBg2aY0JGC2Ldcn0S75CRuz2n1//fUTy06Pm
B5BZYq/++QhL+OsHgnw+UmkGwIJDNKwvOZ+MB/wi0685MrtNMsPJpGYn1qkxJHIzOeyRwduE2UwG
wJfqO3HnOsO098Qwfhlns4j/ntH9x7nih/X+/vsYMRFiathrfuiH35fWNiamhS4PkijzoECJuiG3
1jl4BThkH1fa9R8eyCq4+PBAPJuMKJskTcYF9ocFr7U9Cr5+6A5wlzFCs6DniIA7c3AoiAhzS2qZ
3WZ4OMHWjralZ/QRzBl3Pp/qPO+3n/+aDxMu1yMvWDffCw5iHUG+5K/Lk6Jft3gg5AfG8BZs6zb2
60C5RncmiX2nQWiTDJcHCJ/p0Hx3MDHdd6NDv1LMFuB25CW3CBD0r+C6bQo1vI2BNkgyeYz7oTm2
KFphTcBEoGvvBcek0eODq6kv52UltWOZeCM+XnFhABXU0QXGOfrXz2/R/MDxf79F+GXrIHH9Dj9+
gU3fC8xXUevagLoiWCrZkcjeN9ND0Tp5WLvN9Fj7kv5+HoR/qReoYyVHEoLcEeuwBfdHbL26VyVs
7Ro3kOKusAf964R6eJWjr744onkmigfIthuy76YoemwReuNlWDRwlgn0S8doTZmPFmA4rXW14FdQ
KrxVY7+4+/x219HQz8trfaFIwhhMOJQ4wul/faGaGiNOdklxWFYeqzNYedjN9p9iTz5+NVxF6Hws
hjDXWFJnLTs/VTUPsdQw8bsOnMriLxoksibqyedsF/vNW+3QPr+pD/V6fYVMhD2xFjJwbmP9pn66
nIsUJFlaLmeWdXyBFuWMHzZxyp3UH8rBh+3o7yux8ZnstWzDxvpLfrpSSf5PbHZdcRhVHF9giDE9
wDEt7hZNdmeDmRZ3pUjS289v72ORXm8PXY9jUYYoQcaHp4m+zdeLvkLyDPrzCkzncUTNJV8iCg5h
4szjmI8zxhPPeb9iDag4//RCf/eEmWnSl0CZR3azvvCf7lsb11Ozvh7Calej9dVr1s1QwTM0wEwu
Pr/f36we3iQqL2abMHrf809+upgyM1idedweGs0t7qx0pNKmo7uv6TaCpOj7b59f70NK5XuVM2mz
YA0wpuUBf/goalzJU+mX9UGXcllCi2kODlNuDbXJIrQbY0YtX66Fy2wESC0iva/20nPmc+AkKkm9
7Fgz4LioorR7HZx2eC2NBhV2MkY4l6aOdh5Z/Z8SFH/7RgiVtmA58KV9nAEz0c0dA4ztwITU5nBP
ZxK5RXXyY0vef/58frfoOXavrSP+1whEf335lZfKTnJLtENtdCGMTlwM3TRi5yq9M1yEqlNiKufw
+UV/c38mrwNWloGPNlLUXy+6jJbMjQpoZII6v3PNKrqYx845VHaknX9+qd98X5h6IwbkYiat8sfX
n8zkLeFriGvwmFS7EuLlOele3lZZsrsZegHtz+x7pupDbZ+PXhn/YcH/7l65ur9SmOjEPuYWkDzv
jhqiokNpoU8vkT1gA9P4V9gI+H+QxK738qH+YwVD6qXPuZuwpA+tLQ26sxbL8mCxZ51NFcr3zsGU
Cq3SYj7GaB6yjVcvePXKP77S3zxnWBFIxgkjoNVdfdR/LiLSwxXLHp3mkEpd7U2Qp9tEQqeGjYDE
NVtmalc6GhNDlxbnemiAdFufv+rfLWV80m2XqA9b/NurXjoP3ygolwcr0Z1DDMJ7HPtI39Zpd1PG
Go4jhVH8qaf7zeulYtroenVCGfBx/vW+SWkwddlRPOPM8i8jZFhgb4Zkboz5arb7/A7Xh/jhBaNp
RdFA+4hY+2PxbDgheehB6wNxJv4lkboPqvtjl/qbi5CAwFpl1AnZ7mPIZck0FCOGhIoQT5AYsIvz
MfmNAVg+v5nfPDlDZ98xWLHc1ccnV8CYhYyHRHtCM/CYpwySoFNDaVe5WTV/WBu/+TQM9lLOVC4h
FhBsfn1NTCtzBQkVT2PueF8mfmpsfJ2OdgF5PsHY1K4xdcffbNQceEX/DwC4/vv1fCJGXtsKgCpi
xdebXS17fr20lvEv9FPVHorc0Tatsl61jF3v84v8Zu0TLY6SB2IvQu+Pe7iPz7A76W75DhxeRgtN
wxJP3Vncj3iO5xJ9aerHf2pefrOZ863jtcydsVV9PEAtVgKNt4jKA/at1iNIqnbtMQW798w6O2RO
+acvfMVNPn4AJLB4BE+ze/i0g78+yxjNd1ksTn3ITJMh7TSrSAYZWVM/+BjcBwqDj+7A98eHpfEQ
r1QjqTd4GyJyi+1M/mgsUdyNmcEpoK1mdw/hwUQVMCavtpXS++d2P5ohbQHjGIj0GFwlEl2mNLp7
Gpfm6fOX9psvAPX/apnK3quLj3sTNMeutyq0gUYD5xkvXcfcuNglPDGcVFf/9bXWwsjGYPCuOHv+
+uRcw2sY/+U0t44WI1gYl93SasCSKxbx318KNwnqE0H3dO4ftqEZnhZpCEjO3hGPDtvDUMdfd8OU
PvtDI7EiXx8WhMXRDphhVcdD4vmwveOnro36FPFxTTEn6t4xoUgL8pBFW+hf0XzBfEYVVS9XfTGz
+Qyz55DZmxd3nQb0D1fEMq5nTy3nvduUD5iXQbXjlcAqqbX69fMHY6ybwa/126IG0WnrBmRBktN/
fQnSmjt7xmzwUEKIODWj2bwUbqGdN92UwLRP0/h10JP2vrcltAU0RtjEt8ZyE7uJRDNqoV8Ten/T
1j1UNDw7b+tiUBtk090ZOQ/ezehV056pEfT8yClPI0Y7fyjaH1KQ1naaAyY7PA0Nh81/a2dEs2g0
rIwuYDUhmx5qv0G70kWBjcnsecnc4lKrEhCMPhlDPRavc5Etx8+fI04AvyIpgBb0c7gT2DbJUzav
/kNR9ap6btJY1Ae3Z3gZZq2MkyuGoS3OmFkDLUsbrlyqU7D046ObYTIaQJYhGGRK0h9GXj9ObZ3J
EDiuvxsmLeVjyHqEZzUEgrnNQvRDzgnKz5WqWpTmiLU6+AfaaL+OSRpEiToB3mxauL4yiV+qOXlw
3HV5mdMxLv196uNSJvE2hYG/WprmJ71ClkHqiu4PuHXjSyKTrZVUV41osXDL9l0zP+hTGSr/q0GA
iVZAlcuzm3lUpxHlyZGQC2QZzPQauVH+coWz+pRtnMo5ehlaDSYBQCnzcWnlI97HcG2csLG9885I
ET20xx61mpkZUJvkLouLo+rKtyHStvg47q0uwwou2dquejZ77KehZdqAFwk5DXGDG2KmbTVGRkGR
a4cF38IJg0197OKtBb2h8xXssaw3GYjbXwe0wXi9+veWHm3y6tokCyXnuIRjcA4tortMexEfqkU7
n+3k1mp9uM5F9VxlBWZjOCXY0avpypt5tkLw7i9AGpvG0HeufY6C5ntaajzE+F7O6phYxmXjLjsh
r+LYOCmvfZ6wP+wcLARwTA/aMd9rmb+dyzQUmreF6LQdlvnUalO+WZQMiBo5aypsAuXt2Jw63f6i
nO/WYinUVvaVB/m2nb9btdYFUImJt26MM6fR37zhx2KYZ8Nq7ETmC2P6PVpRfK7so4sI3qm6U+pP
2Mua3mMj0MT4QLwLdEOjqF0Ol/mZkOK2QIjvkpy1VXV8b0hnxyoOtMRiKofpgy6jKtDNJYxzxXOd
1VUxOA8xy7lwMyg/BEWVzcaJ8mO5LESKiG8og3Y2SQwbMUWXLqaZS+c8NHn33UhIisiweim02Npj
iB+YDqOusnvWdANDS3IN2ln/apf1JbQoTr+RtrfIWWlPI9xBpgGhjxpYy7QjsE+IX+H50plwI9hm
K+cU46xn4l5W1eMUwpc9ky3zUkxjd8p/gFEaYl91502ajZNUdeETObUhGgMahIndZ5puYag9Y2T8
jVkEAvrkVKFh74kVw8SnPCEovSAOGr/DctxOAptdyuRDtsg7fSxviBX6tgi5Z04pwj56YygZNq3Y
ip5v+1sq8pNl55tGZY+Z/qVayTt8Jmk2IR1Xj/9D3Zk0x42sWfa/9B5lmIdFb2KeSIqzpA1MlETM
cDjgGBy/vk+kdVVKUaLYxV2bPZO9TFkiIgB3h/v33Xtu1NU7I+peUKqgpHYlKLj0tUMhGGPZdQzx
Ix38kx23q6rlJkwYvYd2jSPJBfMSHnsNNKEfdokf70UBt5neQXvEJrUpHQWjxYZrGkDo8h5KbwAL
RmZQcF5BIsk17G2O1oVu8V3NW3FRQaBQDQgu3In2WKH8D/cmNVmzT+9mbmAjiyMJ3AtAIoh0cwnV
axiaL45OVbUtReoArJsoO7JrxvCClqy5KlPvi13Dai7zNWkyC103d5lbIN/083CFB3aBg3rd+Q35
Ih0usjhk70GfYhFFtKmV79+XARw8qcV11TYvA7yPp7CTa070G2lG37AtnBBw3EliH6hm+gFOv2pw
x12uEkyTQ7AFtnhWN55qjXMyUSxBRp/cYLpxMWK6PyrDeqAReu2lfOEm2c3erpeSWJWaSOoZ+Tn7
5UXWpLdm8cMSORkHw+cuOrMrp1utQGtWweecZZXQDnAP4jvQ7nYn0EGurGAmZdlJvWdvDqy9tt24
wQR4BPZZ3qBNqDeRVMB4q06if6gw75tl1z0kQytTFpzEvskTDtCk0QRyXrZQR8YtRlnx4qXwllci
9rOVChBfhBqLWj/nwSGOiuDRcpHtBD0/b3ZFBGtj2sW21a0naUHooc9a3mclqDfSGhx2KXk5/Ay6
+W4u6lfTEiRH6WBep6DUMl1E+N/9BGspbIdv5tQae3iaLuRWEVyXtjGvhR6aB9yrPyJiOK6cJkKX
2pmIBEnCdR+Zouh2HYTSezvqhisZGnO/JewFcQfL7E2SynJnG6g0F2MdGw9S6OyztnE4IyAHhpV6
k/Hq2R2Y1EixGJrAh9TJI+zvIZMOLlREV2xd3BowTNhiOWwUGnrVdN68NiDwr/K+QbgeB4O6EiUH
LQrR8fAtkk5hbga60UuCBL+C+/Ze9MyHL5RX6S8t1JJ9l0sD5gfH6W0fOykpEK3vreuxy+8ooJRY
EMrhC9vo6rs1qWlPf8c5lVXZPEXJAMPb66F6/cPwLuyCzJdwTL9VbnzfBUz4qqxgubtz5G5sF/Th
IsescNONVbDIpzJqSb+Y+2FBkgHe0TIrxSY1MSdPOitW9my7y1CY4pMh6+6UcZh7Bs8NsbmNs0OI
cGtvODXRTZUbXumowtFJUnT4xXcNwn2689pjnA294/AZbykqpcpID+AofuTt4G1iNTm7yneozXjh
vTuJb4FS1a7mUHCvhqJ98PLA2XUz9cjeJgt4IdpquK4I5EIxbzrpukOeS2SUtF+oXnW3BCvIhR7c
4kBXBxm99M8ia8tYwwtoT2acrokmeSDFOl/1WBUOtO7aeunDll/VuU1wiYU/UcBdW2cdhIOlKCbJ
TfKjLN0gktWb2JIQUcM8JM4hpbO5SNTQ9yBspkbytisppkFMUDHB2bBQOc9sLWWEL5PMCqpeJC7B
NZqXxRQT+lqDMm/mkOSOuUxO/YyCMgjS4SpFlEhoQ1YOq+QM1UAtqAP8/mZ4dFxyN+oMl7oFTwH0
d86+HckXNt8enwZj3NpXbALx+Q2O8YRh8krN8fzcotLZTlNm/cyQP73GiZc8GqYvXmZ5GxsBIkDF
JnprRX2yAamT30xz3JyCOkuhnlQqC5YUvzBV+5J/DkYEiggrCasam+tzWPpL02bTrob3fxjZI9/h
lEzYDhn2eijHeq+baT6AcgoWUetxIhobi72jGuyfaKwgCdCIW3XmpDZebT93pkPD1Kglfel2UjNq
rNTUxwJRF17tpOF2Cagk7Elk8BiPRv/sFlT8ktr3hjWglLoCP2wOu0nZ+nsILR3BzcTBthhNWaK2
QW65qHLePCiwnRvthfBZvMqdbus4mp/B/1g7r57s1RT0Q/MpczBtLHo5GS9WrrNtadopcpWhempS
3oY4xeulbBlrKySEuK0dqDlLnK1OtxzqAoV0nYH3ZZO9cznXHjzC/R4ML/VIu/IgkTGI7eaTVzup
sUS/b+EhrWJ3k5iq4G3eAfFceKMcsg1H4+g0VVG1MfuZXXTSOA9eE7FV4jkXex6eLcmya4ZtUlTV
D5+61f2AY+ulq1+nsaDbDKnqJ20qBzBxcCwI3WSBXEW56912DovvFMTBMkWMuSxLM7iXVhUdlerD
RQCDHvXeOLCYp46Mv/lDF92oJq+JahrIJ2pcAyiaZ/af/bFCTV4pf4n7/ui1Sbmrptxc1nBPNk7L
i1pHwRmv3cot07bfBIbdr+fZ5bd6dg86YwCPXPnuXmp1foNwnPw6IihB302n5j4DT1t8Lg0oq0Vg
q53ljvAN+76pFlLpn57R9FfGVGK4B2n1xeNUsqW5nd/ajdduuzBo7kvbg1seGOkP7dbzU0OKylpi
BVe2Xd72gfuEwJ3dpzGOQK3O+8PUnjSrl4jZBRMbxy+NqbR+gfviXvWhl8Ds7n3kc8XYLCaEoXtP
OyY6cNp55PDMBAo2bpuRilVbxaLtjOJ03i3cSO234tArz7PX/AceGKgJ7P+Ulsnt7OZn6wvWqMoQ
vNm8yM75Sl72YI+BuYkTZ3pohUHSfRoO69BDT4AO+JpAdGzLuJ5oetaZCu/nQPh6RX8rNhal34QP
aTBVt9BvGrlsbCPNtiBVKFR0gfMzNdtk45ZOZ65qLTMIIh5ADxKZrEVzjqqOddRgcWCLwt0vT65p
7DSd5xdy6aL9VA05RW3XG7Z+PJJbkA5teRr03P1IY5mmWPK9BEySKxva4SOVulUS4Jqb2Actq6Ss
X0ujt64bP/Ueh6j2zhmBQ3IayszB6oSkncVUDP0Kt1jjQ+33+1vMavZuDoXY22hosXNl9hGgTgBq
y0+vG+2ch3Y/H9uKnwmohUoZCYTWmc9AZJjrfOsoCS1DNuZLbXT4v6H0FqvRLzm7SK+6M9nIrl0v
bZDmNHI+smD9TJ2oXs/sVo5dnUgoX0P9bZgSBnyQrBphDHulomgBFXE4Jew5OXM6EK1UkKxpCepl
OBGx2bgOaTdj+ww9ibMJGJ7PWRcaOxUHTxbw8WVYSBtgRWkCozADZ59NZExpURWgE6J8588iXSfD
qFZoiY1dNupoRVinc4rZIoBPE9jmqCKy8bQ1WQq89w2a+EvSRtJ7FBXVNk/a9GpWZNrw10O9wXvk
3GD2de6cYpyvjUZTuhgjRU/ozBUg9eG+RZqhAFrjJxSViZrG1CF4h0Q8p05rrNTYxk9TLrtbYxQ5
4VgiEJvqfIu6oNDUSiAmBOS+7IJ2TNZO8Zm3H6t4bSfWg2sVMxUgzcGVXiBFBCups6uk8xFu1skB
sP23MLWhgnQq3Njw2XZWTXIQKmGMfRAy2js2OK+EGIivw1xzDknb556Evi9BG71QVhiWOmANJEFm
NxZexpHG+hrjwvjksC6s66Sa74JCPRljHG9y28hu034us0WTJ3qbSFIaSbOboeH4wEgQILMJocba
Rqq6Mv0uWru+kutYVu0xjEjtSUUZbZJ4XFZd3u5dDnlX1KOguQTE0MSOtnAXzMkz1I1krytKAE71
UGpw+kOnmgPnSigQblyfIof8IeaAWsnYfemz4ry3m7BK2vzBZnNdE0PxJat9QgvYPK6slnD3PJzF
Ss5puDbyDrxYC/V58ivClrKpW9uEbLDRbK903uOGbNVTZA4cVByvJ73EbNArw9RZWlaWk/7qZxF1
hxjPAPD2x1xXM0BtQ2JECqwGyS+OlmVXJKiFSWa5ykuVQmQSw3aoDGOLlQ8f3VAFWMCm6mbKveZ7
U2MoCOrpvhext7Hy2dykfVY992MybMcJxLQtxgcZTTb9/sZ7OifzXbVJMq67YiyuEgJNViaeEbfW
h9JszL1djiahsWrYpkL0O0sm4UJVYbaSRtMdZg5532Gbmxvl5x3IIDxyUR9Oj66royX3v1kGAGAO
6H16/BXOV1Bh+FlgX65LNTLCLXCFEcXptspn8nTgwxAfQgmCkN36OhqxVBUtiD57lO5NSILT3krL
71aXqScVS3fHij4c4pa4Vwtb7NolmellJNMP00WdIolxiidqNf231vDFbQTi7bM9gJ6SXr3tq9A5
qjHuVogGW2A+0XAwBquOdllNWVm4U7PWgMt4diW20Sod6lf81NnK0USeYJdIezqOmbkz7Ta9jvxU
Yt3ipWsaVLwMnE2HVrObTod42ASWMFc8snIJv7VlCw5BKRrDrcM9pURkhaj1sNPKTi2NrPDWHnmL
eYHbyxomvTJ02W6qschJ3oyau6kooUNmrIVjVbTrBqEU1gDWHp8zDCmClbjyYaGsCzPkzBxlRb2x
lCQECa0Z4unEgVrIxp48obwYrjQWoU+BP/hHyvXtRvvOzDj1Dy0OSMhnzihurOycossOcGewq9uH
BZl/Wjnxhpzh5I7ESey8ipoBecO4XciYShfhFO5Kg3iXyWyodXTSJOBmPpUiezG16V+XEg8L/vHr
oWaDPxjzD5eE6WUArB6EIcG9o22/Qg1Kl72s9e0ceOXGplr62cm0cSyFmEk8m3oiXky/f4wHuz7h
B9Gr1Kuv1TB8pT2MK7wzn+sCg4HRi3LVk6S3sBtfLTsTX0FpYetxbVXcNijpadoGZGwokJdYSanr
xW5/IGsm42Au461JBDKzfSKQwo2jp9GCAVPm2fcCr9pJdrSuQLXDVyKKIlu4g9Jbb06rHwN7q41C
4La3wLx8GnMBYMVmzQ1MNisLygWYdSRZaF9dQHLwUEpjDSiyejS6Lj6GcG82RYxaHP6Yj44kxtQ0
JZrsEf8FGJle9XOGJ7xNg5dCNthf+9zaRanrPmC804u68puVRe2ccktFVnHmlwGvj3wG0MnTAmCC
tdnNwDhG0ckqeorS4OW2Yzep6xIW6mMFQ5UXiogJn3CKw4gsioKOxm4ECesBc9xWi7HbR26Khyka
2m+qh55ittO1KLGZEwIlFphJm1s/IRvILOWT7Y41CR8BAQUaZM0cTtkhqmJ/kwe4BAo/I+Nw8rv+
1Maiu9eFGpc9LoRxOZYTpctmyoqjE+timSTp62zSbO9x5MKQ9k3obUN1MGNabNTCmmlDHKi9wRA9
Q9MDFWrV0A1CWho2OTiLpO+osuV9sbM9d36d2JGejDiw1uMcXxmZo+4donA2qA1QSJJEueqsQPxw
YjADjjQ6dgfMvCgNPWL96JV/ylGKIe5kdXwOsmncem5z6ItUXpNzTtm4nL5GRfszzfJgE7Q0FEav
1XjWI5NoxLE6TDgi3EXZ+MNPGh9WvYRnMDzmkU6fyzAnB12+5m3AWdPD72THdAsovVXLwJ6rLwkZ
vyvb8ftDO4zuoZDT8Gm2Na+QEVL52o6jbhfnVki5k2S4LYHg7nI6n+WbNBGU8vz4LhlZvOJkLncZ
Vo573q5AApo6XuVA8pZxU0xQsQJXbEqhmEkFUMiC8nHHhlEUzde4Gidqa9AeJ0l+kOqzlNtq6QN+
rJcWk9yhHaN4S5gdbQNEnze6nmDrpLl58pwoOcE0zJdo10S0aQmuMDmht+m4STlhWECWgAItiMsi
us3VbTGsfUmoPA5+jX3GSloTLKshm3HV2Zp6W4kao1uJcYai5Y0PlIzrjaBpuYeF8in1AmctErbg
6UxDxwX7uMyLWW5MMRd75KPAjGTYPM2V0Pg/YxLoiGAnZxMvcaI3vmqLicjx3sIgDWZ83WfZHTUr
msP4e1Sj2Q4GQQH9M5r8leNjPkxoyWz4mPE6Drt4i/+9v54AYS7tlGDdsgqWFqLcpS+JjOizb0NN
wBARO2pH7ynb4Gpby9nH0RvDAZ5l1B9HJzob1d1PpLi1VGkwyXF2ah7NwQW3Z04krILLM9ZijKdn
+uTkGHucpIXpy1cSH+tvuA3zW9BWmpo7CYdQ5tItPm/nqqeR+bn2yWGAeBAkzgI+Qv6zSRJrG8Tu
16hpcGFGZ3IhHoK9ZRblPjCsYyK857oL6z02lGaVyf5RWNTFSxdOb4RTbOVJFw9pFKovg9/74Vbj
tgJa4LL+doRPbccg9u4pmxar0uklELuyv5rQJx8aDDqb1HZTAosYiQtgB1SWO9IL7TLu1gHu+1c7
zLJrY5DEUdg4ZX12fIeeUXpkZyCgkATRrnMTY9kq3z1U1Wyyh1XOIyUFSsyhsImh97srb5iCT1GU
0LsfI0ahCNmH95S0N37HlOU4ZcNVmEAixJn/adJOgZudio6XtP15L+Ydu2mAc0eGTv8N5z+UEhJr
3XAxcQ/vTeVkBsbtxP+RIfDJFuxfSICzJ14YLU0mxb7hEPdJd8XLmuZdGAdHqfyGrpVlBLveLqr9
GcRhLwJJfUd6Xfx5DlKxz4PB3J/pc08WNaZNMRcEj8Zm2rO0DjNHZESPX9sYsXmekW1rmREY+QCT
FD6EkYyXOsifzdBp763WldcJKEpehDkp8cBbJfCOaDbASEZJQa8kyWHhJEJz7dYfqmSloZCRRNUG
AOLL6btKsYv6Mj2b688NqVjM481sGO2tiAv7WMZ185ATj85uotacBekkrGXqD0fIC+D7klz1AAbm
iP7JXFjWj5F47xN0verFrHwRge2e8k+DTqnIw/rI/FOlIGAsQinyUxcC5lsUksSsVTBl9rObDfK1
6wsCjDV500c7D3kxY+IKgXfj2P5Uj1nPq5cT98mE3CGv2qA27KU1epjypRn80Blmipl18TXRIgmP
7MP8HbQo3quTYaXxso+sM4W5aOtj4wM9WWWdIR+MJHWforJS3826OWcek3oAMlN50fXIUvW178in
JMaMr9vnRKwlPdLfAhLvE+kr8hX2j/mVhxwsaKlG7Xq0DZeIwpxwJ8QqCbZbAniIu3MMFKHozEmc
5khH/b6wd3Hq2PdN2XbXOjXBKfRVpmugf8K9SrsK2cJoqo79Eh4uZ5X2Z4dIlEyP9RyinZeiwrLh
/vO9nHjwlh1RdfmGDab8At/WI7i3GPizUax4IznlFB2D6IYsqvjK69OW8kiUxjs9BdOjiEFNb8dK
RySxzrNc2H5fyKukDnDeIvvMOgISR7RzsYltOqhQzBB5nXb3A9G21satcndDtGydEk7jlPf0KpNi
j2E9zZaKBqyzMumGgS6taod4zcilsmEz6+Me3+Oq6+i28kJI0c9X2sLqG8bVMYCvdy/DXG2bviLx
RwU9N6TTHbfUQnmasP1vLHfDKM2tDdoJdhZVh4qH0HHud5NQ3VjGpOLeU9JIPlOG5wQdGY276a3R
/Cq6oDtQP8+h/OTlkznlQwGI0AWcYghCiWutvndjr64tPemD7+V9doxQ/lxTkOXysJBwUZ/FK6GK
GKec6GMwJgzMJVYtNNlR33whESC+inJ8uUTaotSVQ74LYx9FTx3o5MUykvyEe7jrFgNsu2Hd+hSe
IPdzQAI/N9jDskGGAIF20OI+qOjrL7Ou0NUKRgqjMSEl9gfOWP5v68TZqac0/kRFABQjucgti0VJ
rqSIPPmQj7X6jv0SYEUcOiRR2ij0PeHIB6qaBoc7LfxVFhbE7WJ2GR9b02mf8X1CQ7Tq8Ikzg09I
Z0I4WVlEV6L12R+A6Pd5ydcwVYKO9QoFDfvxGFo4QWBN0m/yNEc43Hn20pzINF4oFtJr5gEZ4xPF
2WKZ9yVydsciYGBlNzHNg94J8SzCIDA/N2WRhYBtEINTwWJktUPuPoVU6Gvs2w4PQuYeTQkSOXmY
8KmOQ4ZTw9FtF98htuO9SzG4uskwOqzkEKZXURmVnyJVx+XGiqmrLoyJSQ+ZR1AArWANIWbT6QGt
sPfkyIpBQCv0S2kr/4fvpPkpJXaAMqQeWR5MhQBeGS7Z5wQnkwA5E22o6TGYTJ5SnCWLeQMMfuWV
XvSQgnlAlxMxAo1G8hDqns7RpnN7hLdD7gEsqkGMPSVDZFU7alTjowEHaEdCPROWhsF9kqHjKEcG
Lq+F+CoN/PJee4F8KKIwJeybDMYfHHbGaiUGxdzIFG4UNgQzkb6RIdiZKZTVW/bRsIyESwDycqaO
+LnUs80+SzR2t7cJZL3jVSQhFbVFnO8JwM13bRgkKFGYH9VypMXxNS0Z2gXdq2t0KGqrPVFsgC2y
6hY6+Ux3itsZWLaub8Yu1Gw60mQmaDGe880/GqYeLfIrrlVhr8lzZbn3oVrABsjP85uE8V5ek2+K
RovY5M1Z1+hxyK7JybGKkfWeD+GikR6fSxzeuKQiu71Xjh5pRcW52uTnlbnmBbAhGXQ6mR4pkVEt
mjtSzCc6RxbpL2zqeQMVPn9NxZlkOeK0r3wzbLkHWEA+dUEsvK9F2Zagj/IUU/dEXf1coeIhTVWp
tqJOOQy1VeWHS23nfnmTqmnYSiXF3jQaQR6CYR7UDNzv/JJr/CUPmCI3RE+SNSb+XKUzcYGs8Fl8
U3o+a2SGUZ06QixYRExpOE8cKc0tofUQzBMjvWsZ3zfyHFQ34lRcq9QbdkZi0Syb2FMvKzFzk8Dk
VuoYDKLTq6CuqbTWRhgbB12ZpV4IwYCzByiLQPDx99s2PddVXYByQVzA70pp16DA6edwkTsFK0kd
hKh8MWThdFG9fJgai7l45qTdDA3xRNwHfxfLiJRLh+jX1dgKWNhe5x0E/QQ69iEKU9tqvAeX0b0t
yKlM2JcJ71vJC4VdMpZnCDPjVV4hmjrRCuWVpXz8JrWLEJzNQ76LJnzqfT55KJQ8hspAhxYUPJ0P
hF28L8xUj4+uqXz2jS0vKfKWkLo7urxno2WQKxAmDF5FqDJ704bAmuUYlLww2R3aR47x/Y2WA6ze
JkUUkXYdjq58ssh4UDc9UXvAa01r4aOYWBrGhBummYxD34/dgdIEv8Yj1aBbUho3dhN4CliqwcAa
P7D83/YcjgZK1FNnHvOIZ3c9xxYGGmOkxraeJiszrlAenMPQSY/zCLCfvQ9gHR9Exf8u6Y2/xaT9
v4WpbX+K62/Vz/8fQJBnW+N/ybH/G430Sn+rq2/tb2Zs/oP/ZJCec9QwqUYmXjbkqqhHx5+d+t//
C5s2ilL/LHNEmcvfIzT+TzN2+B8eVSMy0vCVuGQxIPL8v2bs6D98PLd+hO8Xb5Pnhf7/xI39uw7f
QBaPb5YLXUgb5xn4tcNaAhOjFKeYjcfJRYz8npLzd0X8v5e/UMzWeZNwkC9gBAFf3sf5dCIrrdjp
cQTzwnYJyuQU0jJeyLp+x4vzu1j33488//tfPF+pTZpt0wXNWTNKZhEsZfV5Sgs2AqUvJHNewiP+
pDKDdI9fHva72vt/P/FCJw4UAtK2nMUOAVvsAmWxmiMvtHp+x1Zg/a5D/fcDLpW8Kse4TNL7zu36
od/bDZ2c7diCkCsT2x+PbIPdF0/YN105yBNc+/BTYwwGZ7HOMN+x/fwuI//3O5wH0C+31ShdgxHa
y53vTqjkRtNNzHU+lv0jrqryfyTq/vdDLsTc6aA8aqGB2DmJM9zXY2i95qUM3aWfkIT9jrr4rSHP
lPr1l0w00v3Ux3IisxpX/Oj0gh0POdMfHA4XHtJzD3/y6OBRHKwpgU7+eOvxFj3+fbC99RwuvCWU
adSgSIIivTtzH9m4z7QY6zCAsBrMRIz8/VPeuEfWxbJgJlFq+2EsdiT2iLVhKbHxqa6+M5beuvrF
qkBCVG1lYIp3HBZoLQ8t+4UKDli7/vu3t964Sf8I+X8ZrBZ1X1cbotmhm5rGmyTztLnPlY9ux/PR
8Sxl0xMvlJhiuCuQlmd7i1Z0cwggjcqTV3Vuth5jRWFNZZFvkA7iT+C/AWpa733FN+b0pblEZ2IU
OBoacl1IvV/2wuxSoHWJW6EFI6/hS6aK+afVDOhSePOnB/gekVhRM+cQ0ck6GD74MM738Jd75bls
j8Li3Dw2RuRVyArhpdZ99PL3Z/HWsz7/+18u35PLXuRjLneJSOo7mv70DXWLbvFjs+3S/0FMGGUi
fAG70itRGcZWXT0GuP2fPvb1LxYLNcKEwIyDicIs80cjbfPvo5bVO+vdWzfnYqno2WKj/Skk8mDd
uYhYOo4uOSiqD07ji8WinNsgqs/W3tBURJBFViKfbWR36p2b/8Y8My+WCV6wc5zGvBR0q+jzwgWe
XcpyY9hBVUqM178/A5+h8q+h5b/eCpe2GxvwiS4DrJbJKKdrOpbdT1RoVnjsGLrl9dT1cfbOu+GN
zYN5sXmAeKqCWJlnjBpqpCXevkLdn5mdATXZGEBmz+8lfETZZHa8sxS8MQjOu79fZwhiO2kRVt/s
InBw0SZQk4wWVZSk+Ts/6q37dzHDnXYaUX2OYpcUTQ3wUNuOAA9tUP0BncnJgROTr/Q7OIy3fs7F
hB/o9dvxJOWu75qwXhMU5xL/1af1499Hw1vXv9gjTA3lQyAg7FgLO0QA3HTih1sSzfjO3Xrr+hcz
noJHgxYyw1scUaJHmcr5E2DkOw/b+h0W8u9gvpjyHNrsqjVzsYvwk2ydUYXl9zQhR3xtGkVqfyGV
CWJYGqQjhbAqLUjP9OJRgz1UZvDOkn9+8H+aUBfLAkKgwbUsHpHRDBG5VY79YzRJLiLMPTRuP/KY
vOhiafANI/AleN4dqPaRmLaZnuQYB8E7a8L5Mv/9J3BA+n3S1CWN8sCpJEmHuuiWLn3caJ0gNYgX
icjQKjldJptFHIcE/vWFLr4Ese98//tv+/OE8qKLVQKLRqGly/YCWqVdITHDU4X8P1XGTYbJ2LgP
UiXE3d8/7M/jEZDF77+0MewkDuqSI1SH6ycrfEst6K3P8Ttr+FvXv1gdoJIamZyU3OFZNFaQn+mv
K3yof//2f15Qvct47ipq0l6fX8+p79ZI16J+wF6SDPWhl40/LmmJBa/D5OXlB3/OxfKgvUoiMR+Y
voDyFn0gH9veqt65+FsP/mJtAK2Yd1Ke95XjIPpNGifTPQXDKt3OxjwdDYidq7/ft7fG98UyYVOy
ERnyYhQCoKIeMVSY97ZXpWAFajP7jLIhfFRGFQcbRDpxtcRdT3f675/91oi4WB4QddkCNW2zw97g
onTuQ+IQBgeQ4t+v/+flx7v0qEeNQuZhcoRpdHLOuCusgIwinHd0U7uJFNi/f8wbP+MSUJSUToMA
02pAGgKvjTofaySD7p0f8dbVL9YAgVeric7TEkhsfI9437o3cBTsP/bdLyZ97KsM2RZn1CZpxwM+
8XsDrdvmYxe/mPEpphZp2IqLnzE4LSi1DY5W64NXP9+wXzb8gxQ2kRAtt71znGNAe2vpCGDMH/vu
zu9XTyHFRJXB2MxQ1XzDPwXhebD87oP3/WKC00XuSuSbzS6vtLgRnkFSQ2S/uxN7a9BczGp/NqwG
rQ7fXo+vDjgvvDptvv7YrbmYtrouwCaLmpNQWwlK/IS3zNgath+6enBeqH55rDm+d+omkdhNeXao
BzDKhB8+fuzaFy9zRXhZPNEy26WQjWH+inmpfGy/H7v6xUwllaXEHteLnTF5CXIwdHcDSbsvH7v6
xUxVyNDLzOS+1MbZVQ+bYpGJSq4+dvWLqQrHOmudhq077jvnFqXbMWFX9Q406I3RGFzM1NpPBuQM
3PYEb1wKhaulJFpbZv8efOWtD7iYrCSQlpCy0d9YYYt0t8f4xfb9YwvwJdFFOk0YpKTYEjMkP7lt
QwZw98G7fjFN0xorYuQDi4n8mXDwSTH6T8go2/GDQ/JiqoaeRPkgWwEsE53tqokNROAemojnDw2b
S2CBN2kyYJFd7pC5axZi0d31xAq/U2F/47Fecg6hNcI0LRmUKA678mr0cVCt/M5q3tsgvPUBFzNW
o0qZnfSMKiksqYlskHpcuL3l+R9bKv2LSeu10JWt85JQObWzI6KRiIQ8HD+2VF6CN6CdZ2kZ0w8g
ic6FsSJyGrCJ/OB3P9+0XxZi5TXgpD1KFAzOHB2Kd7LIQ3kH4PLWnb+YsU0zBeaIfWdn0/7czrkq
v2NkIu/n7+PyvKD/4dTmX7xehWumUTlO3Bk7tpm4bbvgdPC5xhngqeh2xoW2K6Ty3pkG51XyTx93
MY+rbnCQ3Te8V7ImD5Z6wlG4IMgIJQQq1fcItG/ds4vJPCNhG/KEezYZBCKYTeLi1XGDjy0VBL79
/rg7+GJVwWBiQgcYLUW/j1T8HkXnje/unR/UL4MJSzHCkJpFtAn9djv1oj0EeEg+tlm7JO/ZhvB6
x2Kh0G5mnXywB59i7r54ZzS99eUvZrFNkK/l6KjEkA4CILHMeT0Fdffel3/r8hfvXnr6fucUsBss
YtHDFf8oPxsYkPr1IME74vybhv4wiTgQ13mVtLe11ZENlp8Fq9iLaytJsQO42VysNNQufzGfzSzL
TohzNaeL8p8FqbW3yiYV4YoqOYWmPqxj3Ht1EWIY6Qvs6x0OhAwbg+dnJElbU/GIaax8xEUu8Wh2
TtisQnemi+H50Q5olGds0GlkJhkYCB63UwJgfutPSuPeyt3C+x5hZ3T2XaD816GZuvB2mjWGPtdv
8QnrDI5ImtoFwTx/n/H/4Lz/MAfdi/ELC8OYR2Jgd/D5BKIPB5XRBj2EgGIyB4TuJsRPeksT8Wtz
snsgL9s8BK6/Ah6NnNweEW6exR5u3b6zcTh/8h++kXd+3r+MefBHTmFXVc3ZalYPqrazawpV3+IR
RHU9O0O+yLvCCRf4EGHstQ325b/fi7cG1MXiqnUKHThLxM7PK3MLInJtY5p556VzHvR/+lUXS6tX
j2M5FpnYzZ2SCIrBq6/YsFf+Aln9vm/n8eFjv+JiUe1ak1wNUJ27MsShYlmAVOYIZdkHb9LFajp1
yCBmtwFRiyFjZdSB+384O4/lyHUmSj8RI0gYmi1ZJZakbrU3uhuGuu9tgAb0BsTTz6mOmQgJv0oV
g60WEAtAwiROfufgNwm9dfp4G4LWBDUHFIU1J8lWDbzPPOEhKlria0zVC0PMrJMLiOcl7KRRNgaH
+TqHkecMa5352vZ5qXVrwduLddsicNVOFYDSj4XwId0KxujOrW+s9a5gXjlvE6BtKOYXN7CMHnPe
JuG15fT1+WkjOxdgCsIhAI28FlGLEs1pIP+ucqfelfYv7PXMCi4PNRoNJWY6MV1DR970kGemrITn
Gt5WVfPdrY+sKAt4udUMZKlT3Sl+j8LI/UvclOZK6+GFPrJCSzZMI1sm5xPKtwFjWIPRFBDHUgIu
exW1WddX43JlFbw0l6w4a8Fdg1N44+V+vNTvUMD6b5nAksipm6i16JtgqSbZ6SJHBaXOobsZQeyW
65Ul4sJQU+vQUvMJb3HwSzmhgPnsVgcfdH6EvPssAVcFqmje/hEXZDec2sHc91GTQPR8mlCAst7W
YtlJ7jekfkQBjezvOSjrqFtbe3CeGpLU7YHRcuF3mvOgfVgg5jRXPuXCYP0lVT7fssJWLXib6U4g
yg36EKFS9gd2cI9d2TwutW9Na9TKwZk6ASI51s2PdcXvgSfdNUHWhcbpebY/+3gPpzSgfiYJV6qB
fQ2GDrWpiWNAnt3CnzdedCXFTWVA422sT3tMy2NA5t2t3+n5Jz37dD5hOKORilNtEJwZxVr+2EDY
qtz6ndKX7cfzwgluuEkej74Peb4/oPQVdmBvT+BLHW+NaoDSCzXMLMlRrMR+bjpI4BTsmR9vt35h
saLWYqXhzhoxr8ZxrQOXXGgUHKZdhULaw9Z1w3pDwfK9Bta99EusxSqBaxK8Bvw4H9oyPGiU/5xE
Qtebt3/JOZ5fOTrZGkj4YzUBqGjipFE2Wv4Hf9uhvwu6vt1yD+U78xH5va29i3wv+P72f7zQdzYm
flKiroYEhbOlNwRZO3HGU9qXA4OiLoCkG0CJVRzf/l8X+u6vMcezObzqWILRVnn5VlRQYMtkG5tM
UX8KrizHl/7B+Uc++wcAIhQoPAKHYGxRRJayaK7rg9KDMo7/wIpx6FXI2IMEk8Norfy5AazwyR9h
iuvWP+ef9ezzB066Su/Kg6iqw+1she1bFZNr7/2XOseKErPqciNsBwAQXpQf+L4lN7A7/78GWBe9
ZS61bsVFrYY6BIsJfNQApiAjzuLvYUJyTaN2oXVbBJiIRnG/UCRHqR7XuLCgpP/I6MCcpIz8r5nC
s56nA8TQWLbVaTMb4Hp9VGy/cOIxXaYh43JcO2wtYNwA9p+cyUjFXpWnCGRkVCWUheNvsCZ/C1AG
WCZRDeA+SpmB6ZnfAZRBvgphpj9OE/SvyPFZN/Uo8aQrFqUT28r+bo5CGAuMs3hya92a/gXZzlz2
sDqhmm9dbtpGA8+FIzqYgG7/wNrj1Ljwodf4B/4ULd+BRek+ryaAE7xb8+Rl+FYlatxh06zzFjWZ
D4BHgb3SQlP3/0fD/396Hf73cPis9ztS7Esopwo2ZTC4AmuuNfco9wfx8u3vPy9ir2w+f3VCz9pf
tenDsCnK8/RsUcwEh/WDB3TJnnVdeI0Of+Gf2Dq9aBQRUCsFxiDoJN7C2QJMCGkGDu6VQErm8PZv
ubBg2EI9KEcnn6Dq8UQXFKJ020AyMgWOL5C2Nq8Owbjr9Fid2nhHAQ4vFPBi1RD+dPt4K5LJikqa
rUXzeiRPg0RCQwzM7aXNt3awRmwzENPAT2yT7D/Cx6o6Afp1LcIuja4Vwps2zEwjEoSgbUaAJ7X7
orMW1aJfkwqGv1cm6qXBteK4EswMfQ+uU+hLuJnXcSwE6sDg5OY4e6xI9vQWyYrHEmRX2KoPC1Se
qyZuJ3nf2of7SMZgM4byFIh9zkHVGwHg2x0T3bY1QV+vG0RAtDwtawgRMvwA+X0rKySJXeYmEG8v
F7nI56QZQTFE8YX3dVcJXF3G+Bro/PWBBTP+ZeMagmAdbKI8kS7wgPvCdQfPh/Tr259+QfAIMtLL
5oUXBQKYN3mKzJA0R9HHEja8NW6w69AncVbKhf0C20qVX1EQ6T3tKvCHc30dctSnt7/h0i+0Qnuu
Yfyxhjjgm3oZnvg21w+tqKJvbq1bwR1QcFVrvP6faRwEzmwD3OR3lDS5tX7+Tc/2hxAFfyCgx+I0
ViK5pxvnOYxXrwqeL3WNFdVd41E/ajDkHquSe47i3sO8Fp3Tc+L/mP7pYuACRCJxCpLiDwdaPEXO
RB7desYOabxqsFni6j8sSKX7Ba7+GqCGK/3++qLKEutorZZ9LmPfL1C1f+YXhcATPcjBYygx6JaJ
XvkvF7rflsKNjBFoUSbMTJCNRF6dQSkAjjST0+mO2Ro4VB2GFRXGyyNQKvG8FGRs3KqD0wDEVmSj
WAZ5IwDpciMnFNopBurYXrhFFaobX8z7YcVSWsVoHIWDqNPv+vq+2xl3mzvxedSfRdWIOuE1qLwk
l+VQvqPa+LeDB3CtW8dYMavw6ma6Pk7yZVYh7AT2ENxlsN3dWrdCtlQhB/kdyF46d3/irumyGBRl
x08nLzuGVCtKUbwJ3d4m8h2sp8Gu6doyf/vTLwTVX6ONZ91OhzFol8Ig39VHKKhiIEbMgAugRrwH
Wn1z7CArdPHIZjaUHuBGH1JyWldAMDtgN5zOcnB4etlDS4Ui0qTqkjyqKpCG50SAcULaK48wF3oo
sjbjIAaAeS6KIk/Ks5cpwCQgzUBECbdu2QabW/Yfjrkvf4QwhKwSJUGgArcRatZlDtya46IWWaEL
w05s50N53rJqsC3nDRToApitt+fQOYj+98IEg5iXn1621QrkJN4WAAzZfo7AbJ2MpPNHt9at0I0M
6jHKihb5Bup8ikriH9M+B46fbkVu13PA3A0a154kgC8W31nl/XL7cCtwz35iOCCciZAGTh2UCvnO
66CQcNuoImuzTfZuBhubFDnz29/+Ptw2PV7z3T7ditcZYJCQlmUCBl5Vv5tGeDWmfhlAm+zUvq2G
G6gALnnYvXyoNf9elCx5aur62gX+wny01XAtY1uiZZjkBnL9dw0yZSe5EMc9NrQCVcX7tmuNbRDg
0/FW1cwD7xKmyW/3zDkiX4klWwdHWoAYA7BfcqoVPexQhmBRBl3npq/VdmhkHTq9uzNbEkdq2UJy
MZ63FRTbFmDNbqYsb97+FZdGwIrZUqO7AUP08qYnOp/r6LNart5KL3WRFbOkjyuvgnAbk8efH+N5
B16WrDudwalGjcY7PmhQwNx+iBXDFZCj67aURd4MgchgNLoeIuhfHMfACuEwWXeGIgj8kmgkOsUJ
ov09BHHhdtYPrSgG0Z8kewT5TltR/xZwq/I3khLC7Qpny+D2FusbAx8pZzyEabnfZcWq3VLEzFbB
RTCsrROFpyxQBIdjuQTlAc7bu9v0tFVwFNjopmLSy8GDpYdqSkDKa2bq9NSOX/9yOwTecaArlGXI
f9LhQwEaazp2nXBKbzNubbYKDjd9PODxyASiWIHsaRuQk0zQonIL/gWV29S0JVkCBfcyKjB3gpUU
GZViu9Ww8r0yM89r5SurHLdCGOTeLjEo283LuTQKl0RF5vsZSNMJSFgJXGM7NR5ME1RdV1f67cKS
xK1InhOPz225ebkk6wyi5LqdoPXaPr+9Tlz6QVYk07mkhqG0O/fgGP2nMzv/2k9h8MnHYc7P1gAm
NX7T6J9v/7e/SILX+s+K7CEusMAa7P2dP4SgeUkKFDBEQm3xsfcH9TEIFZJRYzLx4J0EtxrU7s2Q
5AacbvOjgYcGLJmUaeCOVrf++lnAlmU+NKGEQx50FOHmts3bSsNx2pHiE8zL1SzYP+NcQyHpR3P3
/e1uuDCktnQsCcDXDDqNU4oPJuoO47ATnFjcymWZLRxjfYMDOQNiWs3rn4RV/21D3Tt2jLVE0BiY
NVAjcNmF59/J30ZxS2AC4di6tUQMyo8nARluDseyD2HjfSrK1i3nDL7My8VtAvdo2yMgvpot+C2a
8Bsvhj9uw2ktChsMOxSNa5xIigUaybXZb/XQuz26I4vz8sNRHlpqGLviohtMv0tSfa3C8cqZ7dI8
tIJ/r0e8BaLEHly4rryDz9UGCDT13W63tnVxt0ZxWPgt9tmyYz9o5CUfkYAJc6dOt3VhxbzPWxfx
JG/FPKYq0GMqR+NW18hsXZje55HjNTzJ+3D8Dx5h/8Bi0K1bbCkYFrxmansIUAJcsn60QRueiFgc
tz9bIRVLuLaggulsXRWX30pZTD+GsojcTgi2RKoqJjxmEYC3mzic3yNf18GHuqFHtyG1QjSJRAvp
cRHn/tjyL2Yeuw8AgPSOE8aKUoKi8Q1AXlz2526R4NnJ5v3c+63bsxBU+C/jVMEOqVYrVgERhns+
6l4/hA3rrvTNXxfzV3ZOWyNVrngR3UQD3ZWe1e8IWoTmvVk6+o/09qmHNcz+kfj9EToI9VSsyXoT
NqZsj0QWuweeKZACOap8fpfgAo3HkAFTDxo9/GOh029VBt+mZT4YM/Kv8DOP2ZWvvrDAUGu7r4Dg
XnqtAOimHHndzkvg8BlOunU7yttyK629RdVlhK0Otmo3eIvmMIaE54jTfLSlVQ0dBMjVa5wLOBzD
jVY8FIt0zD3ZWqoaFF7D96DIo7OjYddD4qS46W/cPt3ap+s1APwX1nf5vMNvTgQFDCNL7oYlY8Ta
p9c5qsDj5jBr0Lp/CHsZf5HU7J/dvt1eBqqgjYp+wbcHO0lLAes5MC/dRBjM1r9GsaCl0lh+zzbg
T34p5hvSy+KL27dbi8DCus0LYeaeg031vSADrNvmvTm4NW5t1z2sEWG1gJNA5ftwTVvCL1vB3JRx
7O+68yyfPoUebMl2nOw8lAXcRCDuvNdm4d+cPt3Wf9FVEuJXONklYDbmCtVFad8X13R353n3ytpo
q7+0WT24YyzQQBbr/IOCafdEzOLdD6M3uBVMMFv75ZWdCactiXMN7O5tz+Gn2XHuhoCAw/rLzQPG
gXvbtTzOyyX8hwXNY6TcijyZrfna8Jcepkc4+JowuhfN3NzCfsN3u24HVrDGKCwYwhqHvF5t3o3R
RJwNoH3qVsMDWu7LjtkAn54jD87kLSreDnAyeYdyiWty00uCgr+VZs8m/QJHSIBRa5yt/bE5wj5J
I2C5hjNjG5hwyxvqsSUbPVkvgFA3TXvkhEcbEKNwoErdQsOKaiBXcCce4dy0eYl/xKNNC2Pr0vEB
xdaEeUs4BoVn4hzZl/Fpm3dz8s26u10gbDGY0oEuoxjTlnnNbZj09DDAMSpz6hhbAravHlGsRi4f
ZtETCtvJV5DtK8fGz/mQZyPvwSYCYG7kR5mCu/USoZBYh31xhYp14dxjc9hMF5pgLCac8Qeh8biq
yFGG5Xe3frF2X9Q/oEyezFG+bmqqM/jENxWUBGoa3Wakb8W02NYd2PElzmF6AgbtJNVnqer5q9vn
WxHdeygjNQTuKjwe5QkSF5kvOx3dbii+tQEjE6dFDSZ4vsmuvIHZa3OE+9Q1aNOlcbViFXbdcDEN
Ma58HOs8nHoU8aAc8kpy8VLr1ml5asH+BYkX/R7FH3UCJ7429N2QLtTWfSmIZeCTOkT5UEzVD8i7
6adt6Xungzi1hV8jBZqgr8IQ+m5TfoILTvGYUPhUuEwZauu+iL/4W+9L7I5wZu4A0dDrY6hKnJvd
2rd2X3+iuFwxGubxphdxLHEHFRnAouKzW/tWxNJCBhGDA0cOt2f+2LBg/ApXZfHJrXUrXGcxD2wm
Ja4p2JW+kKiJP8q1N07hShMrXLuIJSUMVuFYS7ohrbZpSsUK5x+3b7fCNYTPBQ+0jPIOHOpjonbv
neqL8aNb61a4wnaZ1pVkUX5W1B8G4dGD8erAcc5b4bq2WH6n8/7Uc3pQIchOhPu725S01VxwB9BN
BV9nCEJggQfbUiJhDj7BVtCpa2w11yqW2vj9eXOt+u97Pzwmiv56u+nXT+PU1nLVxdmBojZFPo9l
9wOUYVPlSe03QZ6M0u1UC/rJy/0brvLN5lXIFW2wNIcthxIpq8C5fPsnvL4SU1vThczcCKFkGOXC
pzWuWknrT7DdrIrV6fhBYytmI6+AGxS86vMBtljpKlU+JY5XOVjSvOwbpmm7LXsU5zOLq/oA9nZI
gamOYbbh1j3k5T+ACVbczGOMY1+0grff+3AfTxbl2PlW1NYU8pBYYMXpQTHNlrj+STbvGhb+0sha
QTvRBX4lGqftfQtgp9JDsQeEqlPCCFaEL/tlqGdQAWAolc/GU3Aq8sKDMOPVIuIYzfzvNZfagi6g
W8NGwaQ7L+GeJk4TfFnnu4mE+oMX93VxFwfwXQDdf/gu9hX23NU+VTAj8pT/M+nx2hQsdJ6/gcgZ
/BQbqOWngsX9bQX93G9dwIcJgna4rr09RS4sArZKQ22VZ2C3hm1ja9ZvHJYosPgsB7jiBkZ7P9/+
JxcG05aeDWqhqzI6ztsOJYIHPGXsMhNjUVC3iW7Lz2DghRvthrOqbtfpG9l5+8Tm1U3tTW35WQyj
FiUEQRgN8mHgekIFjXly6xprgZn23Qv7qY1zsnBzw6My+jEB0ON076ORtcLEAXZrH1qWXKKED1DG
dq8j2BP2UJm4fb61wiALQpoe0JTcgIPxyKEC+hm3dP3m1rq1wjQV4OJgyeHar035a61UfTsVsZtA
iUbWElOAlwIBvESuq6jFDJdDSIJTGAPw2G2BtEVoO4lGnXTYnTyFsv2SjgR4Z9hcO3WOLUITQ5TU
xQI9Z1fDOB7v0z1IGG5NW5fuBMCDJfJbnhdDr+BaO9zBuyF0mzK2AI3KVou18HiOEuUNDw7B8HXi
ZrgyZc5L+Ctrb2jFUzMZuI/JLcphYstvN1jP/EfmcfIzyrubFnUa8Kb8IpegACNHueWqaWiFGeri
wfQ2A89jbzNwNWaxTje9bW5PVjANerlf7TULzUgrjlx4jdNH7O/8cWkC5R/dxtuKM5DbocyI0Wk+
8isZpXBApV7v9npNbZXYwAamyVlqRf0uTOXW/R4DfQ02dR7XV8bbFok1ME3bpw6NMwaKe6qXWrNU
DRFzSuJQWydmlhFGGRpVA1UU9x8ADDQp78n2j1PH2zqxGM+obI3jMJ86mPBK2AcFcpJudzZbJqYM
boNbFcGge9+DHHzFJp/BFnNs/XygeJaYC/ey6ceYhTlY2D3MxOm/RZ1c43VdGlUrisuZDh2dA5Yv
qhmOqhHQutHV7bZpa8N63bF9Bgwn5/vyUFC/T6deXlMk/X1neG1CWrHaDjhxS1hr52vPmu6ER8/5
bg5hyJES0w+fwXOa55RL1vdpSWqvSOOwHJfD+QUENuBtXw8pXKe7Po0ibd7DqKH1UtN7xQcF+7gt
rde4kk55LMqtsG+QMVDeYJCgDCFbqyoAYXEfdCuQpNzaXjn0/9B+wR9+2MYbbHvfaza5fbgt+0Jd
arIajswqLNtJnshhyVXLr6VV/z4xvjKEtuwr9NthZwZnspXCPugY77USj4C4TSKLAQ4dUphsBx9L
vx4EKqq5kHdr2eJ2O53NxtKZi8U/hsECH3APemp9WKNh+0LI7M/Hehv4BiNAobfjaHb9y8e9/OAR
OEsvOPalQeupp6hV/uikSqT28zVMpJGehwtcviUSTu8qAKwwbenI/nt7BTvf41/pK3L++7NlAPbb
rYQBY5gbwBM92JHLOMqYMcm/YdSxrzveNL6//Z8urAn2YzZbKjAZ5cjztW6rmxBO1/8kcwDPXLfm
rSUHMMUIpx2C3KIXLrccmH3k6RwL2an9mt3G/QTnTIIdfMNEzeo56B7ixcft0+nrbS3hCLPOBMpQ
HKq6CK6tWsu0I9wx78qsQS47TKCkgl97Ny6/AwR1ipSUW10SZdZGUp9zusKEPA9FIVJlxJckiH+7
dYs1qE00Uz8ZkWFZYz7dtwDrIyT92O0EbvPnkCsmQTSOIXhqcv5AZo//0XCReXT7dmsj4SXs5w2P
MKQrI7+2Gt99EBCKXSuRubjMWcs/ylAXhfxDiAfnqHlH6219rBsy1sdWFjJJA8hpv0ICHj8o3ezs
HkmMdv6heAvwqkbt+5fGkPahCuN+PCB3sX1Uo5D+wew17J2l2GMvw5vjhIdaf9keYDnJTbYWa1cd
8HDQtYd5BDboyvT/+0z62jJkdRbUxWUI1yuOZa6KIEYOhfkjO8JYCq3OHt0KIxrYHQMW9h0vQ+Yd
ZDAd6tTKQLlpYqmtokR1lyhZgVJt4ntwEMc0nrEWus00W0SpRWEgEiNRXtPRM2nQqCXIAlk6+n9Q
W0fZ0TWBohcvK9PMWA4b9+1YxWN04zSVbSllUq8CHh8+z00MhJ8CfvgOJpaV28s8vvLlHrQDA4hD
1znL4Vfi99aPSHHi/cN3o1RQW00ZiWWc101zHJFYlGIHR7ZGycGxc6w1qoe2vNzDOcwLiUMvvClF
+yj7onZ64qY2b26PFjw+TzP6Xonhlko+Z1E4t27HC1tM2cN2x9fzhMW72fGoiCezu25wLJ6ktpYS
DmUNjkIxw81xhrwDPNEUDi/i8PasPG8wr6wZtugxnuBbMreYNmzyR5Zp2YKYTFD5LO5qvoR/3v4v
52F85b/8j/Rxn80wbXjPXciwftGrlBSE6EBeey++kPCwxY+gRHLT1NgmxjF6GjvdgBzqd/6eGVQO
Znsh+X+R33W/ao4MJsrGcTxz+2HW9tHEFcVZcud5X02/qiJ5GpUjhJHaIrfFC5o47jeeQwVbfAC0
uc3xpO+7RZwtcksYUziz4jhjlkC+i5kITovk9dGpX2yRm5yUXts2oHm8JOvDJqvxSxIX1fe3W78w
aW15G2VhtbeipBCV9M2eSVl2+oC6kflxAMhbuyUAbZkbYFSLTDqB34CDZVoM5Rdmeu42cWyhW8ME
N5VYaV5UXXEUVbmfgp457jW20K1oCh0sQcvyIqyCG7X6HQoqfcfF2pa59SBUd17TsHxeJzWk2njj
aQ1q1+dkW+gWIls8ewLt94k3vt+5DzU4nOauHJMurEU22Aw0oSmQomK5N64hBEnsv+nsQfr2zLzU
uHXfx5eDLDNio9lKU90HdVmmdOzCK09259TzK8uorWBbO3jctytS0v7UKZONXT2FGThGO9hgJO7Z
zUSW8adcyfzr7Z9zKZFjy9qKAi5oJogpJPsBsgDlPvEp3VEB8uecmnq/dLGqz/eVuVluAl2EfQUO
JhKEB1r4dEoNckzBceItWVPTdnX3eYkHdV8Xld+kOC1G2x2q6fAc/vbnXlgXbFKarKQ5ux3SfGuD
WachZDfffEgSfvWDcKOFU1stNzWRSZS/YVWAO/lhCCaWeW2rr2zHF+aPDUwjFfM6ww3NzUbW00gX
9YmjPNNtzbe1cs0WRyAH+SQH62Q4gDM/37XDWLodg3z68gS69VSMQ8fQ+tqYlDakfE89R6E9tbVy
dIFyKIxamoOlQm9pnZBPsUmu1duEFyLL2sfXCu8lI9jaedsnCrmbtu5/tGZs6hSlMUt3YH44uXlb
URuaNoGcMi2KBvlgOkx9WIGrX/FKd6cpRGztXCjmotJFRPJYgit2ZJLDia6fm+kahvz1OUps+Vyt
Oqz751m0JUl1gqlAcZCQVjh+vvXsphZ/iMREfbwXxnEmWRgdMBhuSlqSnMf/eaauHFvkM2EXv8lo
Pu6Fzw+NGtxe4ElyXpeetd5MWkwhHuFzju09wxMYkJyKOT1jE9tRtPGaaDKwrM1pV7ePFez60qig
3be3l85Lg2oF7x7LmqnOD/JwrNZvyNpX72utrjlDvX4+Jwl52TFrGyMf0k1BLvoBenU9TO23SLDi
H9AxBi+dJ69YUm8S/ldfDuuaC5BNnTS2JLEiu6SE79W6BZBLbnjtAAE0w6PxfOvWbdZ+v3Gm2FbN
Qc7mrsqHht+g7M3tnEVsWd0+izhudB/k9bhsX1lZ8ZuV8Pno9Om2qG7sIpJECp/eiKj81++CXaG6
G5AGt+atODactRoOINgNkPL/PlfTgvJUQp7cWrfiWC7x2uME4udwQ25uFHIGeDSs3QDyxFbUUWzv
QRTGfj6VEGOmsPGd4CtpuOMKagvqmj0G0SpY/HxrguIQabmBspK4STqIraiL+CgmqJeCHDKA8lcv
Q453G9dEE4mtWIaNFe/WrgiA1tPD3QbPpHwKKt8pU0NsUlrEK9xC2w0D6/XRt3GkzW9Tl6u8Mitf
3+dJbMVr5DWiLxWWuVIBWpn6XtLodPWgbErHaqoekaENtVuA2QI7ySZPgBiFnWyn+y14GPuDGNZr
mqnX9XXE1teZsgrgH+X5Oc7nentHSRV9CA3bgdWnfBVZsUTtcPRRhEIOw9+zqlPk2TK2elX12ret
n5ewynvwqRHv5kWON26tW3FtomiNfQH0Olhq4kM3wXmg2ffNbXLZGralVAK0sBJg92gZjwOXv2C8
Z65MrQs7qO0qyocBzGeDuCjYuv6edqO+8rm55tVwqXVrfx7amE5ECZKPivkpDAO7LAnbazIq2Ied
I+B/75bEthX18LCuQG8luYQf5wg1wNrtPAX3qWqWFCqrbThqAT+WW38HSjfjul71WWPiNYfdkNB8
WcBjhrQWwLF/48bQOS3ZjuQD36KEZPvYqvVYDG1YpHCiLaHy4yYs35mkW8oUmvqIH5J5KPxsilDp
lCFbtyRZOMTRAuO4oayyeK7Jngld+Vs+VVU3Z1U3dXvO6UqXUyJwGjsuG1/ilMMgbwGGeGm7m50q
iFX23fjjHUpS1/F+bKZ+yeoKrzkfRwEj7hMvkRE4ysXA+6wmIQ/T0qsIuV+MBM1WitVIvFgO9fKx
hLHIDx+nvPmffoExNRrmq8zIsnk6U5Xx6990ZUZnk1rLNVXgC5afk3Lyy9Tfg5DlNa6/W7pB7PII
NSs4TuE8NDQt/Hre76LdYILCrg7lKV+KNgCJrJ5NOZx45PnFPe09QzKFRxzznsNPrTrsvtmLp7bt
z6oJLPGapLpO4gSuSfVYP4EJX/+HgYuLY0LJGPwKSDEXDzRuQuxpvNJ1OnizF6TK9xnu58U0NHfL
jExgpgFy9k/A79PhNgAytMMn+mOcBdGsWhxzwuAJZoxszzy4HEZZJbzgM+EeSz4qWE/dwhBy5Kcd
UHQB+0Cqi++GMH99PxJS4VEW2cCS31FvWoqs7ITPDrAbav8t+61qj8LrqwSMsTKYH6Ya8t/M35O1
Ps44S3wQWw3vr2A2dD8ZY+I1rbeimI+glY3mZhYD+RnUMhzuxMaAWiPToB50X8jv+MISei5QJZvH
nun9eynnJ45D6VPtgX90GPodEdXvZPzadsv+Wc0N+77t01wdyc4gVllopbq0byoPKOcAlLi0USE5
LFHofUqAmz01M24TSHIkw5gNM9k/E2hJyKkoZ2RMJh5u/NTItiWHYOTICoFIVk5pKfcS78h7F/an
MBjle5hBN+1XBlxzckwGOf+AVlKVh30Pq/lnRfuivKFb1O43QxzE5HNVqJXc6L4qqpsa75iYtJO/
tZ9jInhwS+FspeGe2IzTQcexD10993R5YKid9lI16ak6JjEd91M3zrq5pSHHlMTcFSU41HNQJFmM
9R1P6V6992kjI2Qph2qC05Sek2rIStYHDEKQZiMHDzf/B2mWKf68tUN1N8RxUv+7jyuJbrpI+dU9
kzAcwXFQTnj4GsM/FRKJv8gQ8g9BT5U+Rgaje4oXtbwXbA8xnkZXw3HcWb9+Wg0jyyPn6JqsHiHh
hTXiuOzv2p14j0tUGwAhQJYPP8DRuVRpB6RVl6qt73x8PcgWD3KGY+aBb4jzmyRe2u19M86Jf8Bg
FvExmGT0b9G1zfK448ZbHKB0i6ObIBn7d1GyIBcJZYT3hAKIIMyk0A2yWmXZJwfSB0l99D25voPb
E55+PQX+/73qxjr5cPbzVWM69vRsnikGVE/sbJy+cHShPLDYbzyQTqEyvd8XszfZGmoNzFTg0V/L
iBBHjc5wXk26IJTHM81xuNkkev5TYcqNnSgscaf7kPXfZe0dVbnuT74YMC4twKDbIRZwDqjSkHdn
6ma3RSQ+ssVjsF9sdajuAGAWNYYsRkXQAryGfhcvQYDXn4Ks5v0AP+xfsY6X+b6ErHz9US2kXd5X
qqz0beMFfJvOu0NUBinr2hFp4FhCUOqbolGZjuZVZeFchD9ijqTl0fPV+K9f1Nth8ZD5wPifpTHz
sW2K5KDLec4j0sO3fQafPjTdP2cJQVotdMjkWP+RPhSCKWwWoPqP+c8CjL0bqlHz2aIe61CuK66Q
cZ9kvlrKbK/XMcVtjH9CmsI7tBtkzToJl1/7zFvwTrYfI+zLSBohmB+2IB4yEKjag8CrbNbIDcfB
2ONHTBkp0BVM4pqtInFfSW/dsmUMvQ9wKYU8eooNunXrUPWdTj6TIAdBQpBCwr6cxmDLBAxxsQWM
4hiNCz3At+0bdjB5p8eOZD6oiiIVInlvdDuLFJYXwYHjtXYFZc77si3yibCgeIKbEPkUNiEc1lev
Tzsf243cCFZ0X5YZU9P+eZjm6RGmTct9XxH/Z9PL6ZFGfZGNZWkyn0Xd53FU+IGNl5xooH+2Ovq8
wHU0VdGoMhbK8AASDEkxKcldA20UZPg6AkS4qr4B3hB9CNbuH0/9H86+bLlyHEvyV9ryndUEQHBp
66oHLnfRvoUUoRdahEJBEgBBAiAJkl8/fmtqlorpthpLy7Q0U0q6upckgHPc/bh3gGy3HgkOwvun
tccAQJwFrmxreLGYsQY5NWUnuQAK5QqSA8bqx0GoR6bkWqRNNB2DYXo13f7ObUirFVOARw1/yTyQ
k7uKRYAnfOy7z2CqeS518yji6Lud4nsEUV1nWTwd7Krv933Npnxfwu4DZjh0r/gssy8iixqgRPCR
2Zel4r1JT8ohaFmM4GuYMarY/d5/YmXHpNil/RiGHR5pYdpfoTixlWrtTbilOKwQU/EtQmDsez2P
Z0bXe9XbtSAqjO5ir44m2h8lJgzOOCjCmyRu98PCqc3DOfVP87ot36yUWy6CKS2wxubbmuE6tag+
ct3J+jDE6GTCdk4KFBvtW91v25MGzX2VBHh8O3hEl6YeVB42cPxeFrsdp5G+702Mi+bbnGfK5QPr
D9sAJyAGc8UjG9l2R4KMYbSpdk0OOd5UNJTQd1gqzT/amf2AZxYrIFZxx3BM3qB1FCdHAhitIJj+
1CI9NWdJtJ/ibRxlnkRwjcZCw+WZ6Le2yxA4gsgFPHSuu09qsSV5mqXNN9ngQJtiN+XtqG1W4Rmp
0mawZdu39G4KW/E9Ms7c7nFAy6UPD1HSmLuIopicJnXFUagVJJZjFcYiRCxXjxKJLtGbA8l9srpd
c2X6MzpjflN7f9e1wYtsaXTC4qlIw5Nq81OX9zXZ85WHtJCmvbJT/VI3cikYYtoLSVaXK2QUgqUQ
3ZUPQ+zcM/sa6fk7g4VNMUJ2qHJPVlOBM5i+Y5azL4c06Jp89p07JRI7bbCl4R3MxpJ7RtoIB8Xu
33Yo3culHRyycViWT11jx2LfZi+KjVL32UF30ZXh7Iau8CppSwRN6HyCFSD2Fs3fm2hNm+MKxkxB
mdOw6MjnYDKFJYE6UZsuxdbWa84I5/mKsqCg+/KOXnKKoDEiaZwPGEZXkL7Q1CK1Zb3mwkW67OWs
9yJbElFQiy2RrKS5mpHHtN5hXLjLIUqMyxAhoeV80W/CkoxiWJBddTVpj36obdHq7h2eSzKH50kD
G8OElGsysxcD77Ki2xAxhD9Ck/00sprOsNWPokNmpbnm/Xy3bNmXbld3pu+vZqQdneKsm8QrZk2z
G9SD0fCo4Y+BQy7101dEMPutCFfWz1gtI4Shi38cG7mJktQGhwNnYwZL3lSQqgek1t0su8sOerLk
VgnN2xzZRHFaML9GQx4FOkOnkTHUFz32mrybYHNscSluaiRqfW3sSgqDyv+JZ6nImQ+DG72nVdsl
1yiAzG3Aetfm0eJ81Ybp17lxV4OaEGqhUKRJ1H738JyPKhNsx9H1/T2sHr5NDLrlbOyz3C17YnKM
fabFEko0L7qLioQnDo8Gd6iSwvAqaxJDTnvUB0lu1nC4QndCe0hp+farg9nMca17bUppt6ZCTI7J
A6o3dlgk61C8YqazSNNGHrooGotZRncGFFoeNK3KE2rkwSYmeaUgBRFnhcxRA1OtXNURfgudbq42
jWvXj1N4brvOlTVO0LkIudxPluI5hSkl45jA6/WnYp2lRUea4aneBRASjh4sH5esz8p6hZHA2fJE
PuxynatsXutSafjYma0bvg1RP9+MPp0RFiUbpDnsY6nJ4g5WCRRBmCI4EIB2XzQd3Qm7hq4yN+pK
4ryugnbtniTJyCNBTYFScQt0ESRJdu7Wof+CrHEI1ZCdi9RTNXbnOZrsA3q05TYiBOdiuqd6Qgiq
ZkUkF1zipUuj58VO5tNP8Gw1cqAnKpkK81qPyblDIX4DA1lWdKsJn1zv5ZFJggGZGQ8+gRYTNuWj
MblbOckJvBht3ulx+BkStLTZvrzwNeOlsGIEpqPVFbSbAlOrunlVNaw9Md03tGE1JySI81hI8eEa
PzyDhuxvrF9QHSfOXdFED3jEmnbKs5QE52xnbenFGlyxehJnTYakAkKbygfrzSwqqZM4wY6drNAB
wT6t3qKmLeFNW796LoY0x7KcvmVbi0DYKCXDLaQp3RdfT+FXzhpcu9Yq/cqYI2ikAxug+I8JWFKq
3mKtbblkl+ra9Sre80RP8TlsXHxtlmZ85w2IfvQ5qJvQVaZVncGfy/XwoA/grnczbppPp9rNOqda
9NPtyuCQmsNeKiimdFpk0U7BjtNJ9DX6nZgk4ABq9E9szdC/eLdcrZtO74AGkO+XSJwcwZcGD3Mj
PWKFbHO1rGTgudWxfcWhk45FHDtILOGT2SS5zjCX2PtpOK6YDD1ji0ufRZvIN6KoR5hDcFs7iPBz
G+1Io18JdsB69EkpXYYdMzKrPuAo9mMhuvkugG6yRBGefWLq1gwVnkon7qRlmJu6zDMV3gAwgEg9
wZFLszs8Jz8w0ukRJZ89jNuM53YTa8XjORtysY3Y4dpkFy8IE7zeewR4NtPwNjOACPm6hKGGX5gY
WUUiSR9Jwsbl26K4Xg/IP44wziYJ4oGGvfC+Cx9W1WMnjqnp5lL6kGNOyU/0fczs9tUHzSLzbRiy
ABtbjaxF3zXoTOqgeWl5twEGYQF0+MvYBIeUxdmeu527u5a6di59GqEbBB7CwzxpYEycLwCADtEW
IBceErTxtTa7KxNRIxSGQ3JwvVGFMoYy/nNAIVKMqtZVi53lTi5U4v44hpS1mjTJKY3q7arGgOHr
Anapalm0XHPbvkKBlF6PLQAjiT0hx/iY3GEuByAHXjemHGDUfY4SL3GJOtqc+kE2R5wj4nbZ+6mM
6aZLFzXRQYR9jFmtMGry2gdzNfVW3xmQTAWKZPlqYzoeLL4uAL+I0iOO93IYWqAMIe3fAZMu7xAc
2mNs+qZkzvfVhg2zYOPUnIGxob3bgKMCeoEgeNwuHnLcPgo4QZRJG8vnrh6NzCGdb8eiDcfXBUkK
OVuWfchh3RofENO3H4zEjrwQN5YziVnVw6v3vMwzzSfsKPc8ndscymE84U55kcMNkcmSYJMtHa3J
uY4s/wXtKD+hUMrOckTjiBd8jCTeEnzsbYkKkFdk7l7Rt9KDlXPyGCfpfaLH5i3Y9dc5EuBflCx5
HzuYR6n6BWlj4gyfKDXlakVIai5gX4yyL+oKjGGg2YlCkl63ExOFSJB8NlCPXdDDuxTInb6F+0uf
00QsxTRD7LjKbsMU+Sx/LJwMhUM2wHVAJ3qQQVQfYoGJDzPV47fGCRTUK9JbuqDh5U7auYK5o3vU
veMPI87gL4gZhO2XYf5kKICK3denxLbdnbBtjxl1GDetannZIxLmEZRm2MMjddUh2P5tNF2lUXxe
qjGZ752LK6LRsU/gErD7yxJtE0ez1T2qMbEFopPbam3Jzzhu4uOk8Yh01JzESrOcMpRgZFdLBXvV
XzvMZ7+naCqu4gjpaZGUKh95qCuwCfae2OQoJF8Lm/TfNhMsF+21OXBCWaEG3uXBvPlKCbaU9YSP
FQq2HYHMk7PMtocNJdfRuhabLhuukyj62Ho/H4cuvQ8Tj0/QjA9zx++SCI2i5wtgozj41mQ8PEaZ
AKoKi8C7xcQ9gBFA3Lm0zbEOKIZw0hnzOJhhffGa3RF2KaC4IAXcm/sKKqWvcdChpEzlO1vSqSBT
8qMTw1JShInfRaH0WCXO5cLt81cFK7Eq2TCB1Ula+G3ghccE0nHTWhbNAFfbdk3hJMp2dYv6BPcU
hwOC6PewrwADoOoaOHoJWALi5kwBDP7D5lBva1r0FnNnI1yrL7goyYfe0jcRhOYq9GlXIj9Q56gf
NmhWxDdrGiBNq+SV09H9uEiUpUK/kHV8y4ZkQMVgRLE0VEET2OjDYpWttKzfVSghKo6jaoHT5F1D
EdUYLOTRInbmsY7iuWqXBRVcK0WuFWLamE0PQbNmJQLp01NnFMlbIr6JeuSHJPYrK3hWB28xbgKg
6qV9gXnwecbtzrMAEmA88vGBRDX2g3HoC0c7c4A7+VMK2tuJps/3dtk0znCVXs3ITHsIM5kVSofY
kviCCai1HczZIT/+2mSGVy1v0B4NFkZr3oE2rAl1BZdmvhGBnMc8hvvPV1Q776hZ5ZVjYrsb2RwU
cbBt15h2ah+IMQ7n37TjwwEpHmweeM7uALLK27lhb9an6n5iTbJesGK9fjXQAxSe6hpvXLI7eL75
fIESJofSY3lfRYf5l0QYXKoJozzeA6x2vfDsqq8znMsLxMoBIK82eeANMgaOK/wmMEU9zUIABa+X
R9bubjisQjr6s+l2WwRDyuiV5n6mhaiB7eU1Ra2Txx3Jhrved769iQJHc3R/fYk7a7EEcebK90sK
SXueWIKQYRiVa/K8hJn4sdV6Sd6i7FJe5F7x9G7QZDtvImkWlCk4AN+nXi30Cjj6khQYSbosYIg+
DwHSVHcML89JhFp2CMcyIgva0Qsc9xoPc2JLnF8RFHg84DctCa14rpNE6ScGo8j1sDbNWD8gQng8
zoFAj8ycRKs594tht93O7VWdQnSNhcAfwnAO5zwDVdQ+rhhF1EDqfH9rosjOx42SyZbO2KG5Crt9
Gp91OOOcVXKb7dFhAEPkcqVr/c3VEbEVIFDwK2oyXyB0oehoLlVWvgqCpDWDSmB4DB3lmHDEXN49
TJ5g0ZmD0/GHJAHY+tNNyH2/XrvA7WWzIfc4b4N9Xn4RueMQxhqJ/SHtOvvFZVlzmms1PEk27MN1
mjhx3+BUwsKIeWvOU2C7l3lo0PxH2Ra9pH0fP1vqh/3YLJfqoukSWPtiNQITNbHxyMWFtXyEjm7N
ooc+nsi9uFjPH2xcD4Dfp3XY4NcHnf05aSMhb3F2G3miI1yMzz3tyAnPF04vvUCJJLp+uVfACz4G
MokbjCWOYLQUweACEtrTFBGtm0TwAfqlNp9jTQUSHpQQZT/wWp8YdguApNCKn/Bn+bNHJ8POM3xd
2TGI4+GBcgcrmWGuNwy6X5yLsUPV5iecYKcXgfGwJ7v2dC2bEXcIHL+1Pyc+h0GJtpsGD4hdT069
JAkwoiHizzZqtPjl9QD/E5SOyNGp4Yjm8hqXXhV14hmCa1dwEEb0jUelNtZfu3nQ7a1EBnBUZrYz
WCZtYPW1DqS4yoyRNwo+kGGFFJVxzpECVscPSeyWQoXTyO7GILJTubU6G4sxaH8ykB6yYKQWY4VU
9vYp4zHDtLSR2wmNLCX5zCkAn9lm8NBXONxycDXyV0MoWJE2G30JXHv3Ze3l+mvebPKMIUi6HQTI
uCtOWhX86gnw46rNnMWQdCe6Y4JB7CuJLtdchEzpa6jBNd5s3bT5YmQrmT6GrYtpk6dCeHsXzPsQ
nOM9Dtmj5DtvK6/hlnfo+5FeYa9OlquxgQddnhFvdbHBq5IXa8ySB9wMLsG1hAaFiEoxiQsTjdSW
veBPyJ2xEhtdS4AwkD0CvEan4TTHZtGFRC0GYZLxdSeup6iOw58hMOX4MGxzk158N2Gy+sFBeshr
kCeGPQYBEKCynahSD1rtoAhXnD3HWMfTdvkc7YHvOoHNXxRi7xRWMl3ESDN/haR0e4NPfH+bLj49
zP2+fIEgAQC2w+F9vSXcDQXG+DqfB7rWiPqJFvpDo2R8GsGVvYzL3Gdn1Y0L2nsSJuGT5dbdBhsf
+xJrtv3EPdi/epHy5MTjIIDTo151QQMZ3c+r2B7VCp697dFd5kEv0ErQnrHuHMgaWBOw/bZHhQrA
puyJSF4z4uZ7FP/sAbRQLfO2E7OAF+iSmTc2rl1a2GzXdREDwr0UG83iPglZl+DASIeY02yi2WMr
5v2YoDNA8HaLeaVeeXkXZxwEAtnNIfR8Y9g11xTQfkvIWISCq+A8kYR0oG2NoxIQyyiDNx0vFPdu
gB0qsnnntL4Bm9zPD5slCVD7fY7Dj44P3XsGwPdmqpckKDKYX0TXo6Yr1P3ArUWxAkICpShS+oo+
ztlqU4K/TEHszhs64O2YxCJ7ZYNHWwvvpPG8NXvffwrYcsL2WdsL2QtW4BSu4Y4ea9slCuGUNy+d
YTavSRC21R5fbJDHBcx8vvjaPcNea/+e4b91vjd8ZjnDXPfPTbahPk4TntpqQZn6NAKFQK8mO5tv
gcSc98ZXQ64a7GHYArYUkNiIfVpUsLpWYaHEhjFsiAaH7qQXvj1732Q/eiFRvmvqp2fUoe0zqRUu
RD2vGgOJIGI/eqhGulziOHDg48M0q+ACiO6OR6BcVFMP59pjpj+P1DY8oKPfry3fk2uvGLzqEH8i
OS2VYfVeDKMin5iF4s2B+rGVSGzYlC44hOQ/215PH3QYqbnQ63o+70BTP42uRV2RHpD0wRF0sECa
e5y9g5MhjtpoJU9KGwDXJBntWIJPH2ShsxjbRc8CHE07GPsaSHWXLXkT1NkbgLmmuW4k9g/AUUPQ
nKCnM9B9dp6gsTeN+jXHwvyQw44jAGzg+nMxoCwLHo7+kXabT29weILNIFMPNpB1hKGOnfw5CHp+
a/3QzlfWEhEVbdAjYsdNG7gjImLxZQRDR/FEQ/l4hMUn2ashVO4nB/L5EfQJ668z+D/X5eZa4MZB
p7GHA2Bt2mPIYExcZAqkdoE1S6Ky0aDDUEbu3ZdeRf33SS9jeLX3tUwPtUqHn2DqlyTf50wVTKb0
56X9yApI8PulGIfa34fTVMvCcUyGFiDSsdeH9fQa99BfHIxK5/5YzwGO5YjXIzyR9xggcACyG9VW
glnSsgl9LysLIzhWrRoAWIXqvP+2gmbOsbtEYLVdPx5SLj12WrHqO2zCwXXoAzC66bL+AG6cDQWJ
5h3AZFiPz4gdxRNjXBjgkvolDo+WOMxTex4kDcA45dKXDtYD/IxNlvGcxMEENTbpxJfEz+GrDYJZ
fSQGSg4MJOy7A2wha13uq8Pw99yP6e3umsWXxNTTHW+z5ccO7GAvtk5v5DBYjw5Rr2oCQew5/M93
hPkUmCEjwc06hyvaX+BIh0nP27W3+NV7YFeA7TG2JtKTFmrQNxJvf8OuKLAi2mQcwWaoEWIPo/Fk
oC9fV0RO+ADplQvqTI0+GzZFnyIN0IQZF619HqwZ4QedZvrnXHPAASE8bqIy2vvlBeSxZ4ewlcty
uHjrNGWwJzMUMkyPr7AybvZjjZHVj2YJ9ZzLOLO0WiYUbwWMKrV6VKRz4CVkB+QvEAAl8FhLDUxG
GYh7cStunSTdzRj1kLmHMq633BGMmZ3dProJ9IhB3b4vnpkqbbV6xfoIw5cl3eiA65TatFzRftOC
UzpAUII24y3VO8lOkw9hItWlqGjyGmN59mnd9mhCNSr9+IuM/ZYd8CfsV2xuSMZuhQJnZXoTQZaR
ND6p4Eo/9DlcAroECh4uogMBAz0XwC+GD8c8XSuHJ2HJgeUiHSP0YLKqqJnioWyDGJd1SnaFoj3Z
t4+GNIzfKoOmDe3nOO0XaCpe57sEsPt1psGCFSujcqpUA8LjGG71eO8xm/0lrduLF8g0Rd8k2lN3
cFCFLKVRIx/KGV1I+Aanusk9kmHzyXVrfISxZIC0ET8EU7Oh99Ym6r+AHtf4P2Oc9j+DpB3CO7AA
qT9sAeZQB1SkmJ/KgQvgYIKrkk7fOokyAooTGKNeqQ2nS4mQtgiNfgq9RxE3OGjuehDhAfiQLpgK
Dhlgc7uJABsnU4F5jpSOvg10nd8hBPWnTA5tgo+3D9ASUNovZ0/6SBXb1icXYm5L6Ucr+oXhhJ9Q
0e2o9nCFjqyTxO75FO5pX+ld0rTEOXnhI5R5QC6meel0C8o7YNTc2aDDm46Hrm2BCS/zqwka+BWa
1b5uMWVdiTgTu5/Tph+/rk0SDUUTru1e4IZjK0UQe7yiRO+pL2BlAlFZuMwNyj2PcKTHhCTheN9x
nS6nDTt4VgVTN5ACJ8B4m2qRpnmM0c6fwGJ8XSQoyQEACGvcJSsociWd13G6mbXo7sWe8CD3lqL5
9dhuS2xRer/GuY/nmaNZnHIRAzCGnC978lCny2Iek7ArOoVJh3xYd8BXA0OtepVpEQKY3pbeXFE3
ox1E64ltN93HVeXAkGBXOIx4tHsSRJhPVE7dRsumtmMDv1T9dRLg8s5gD3GoJNAjbTmQWKKrNK2X
8JK0sahyjxQhdwuuBey5ayqyPEzNtHyZZ3gO6LzL4FWFY0PE7QOiRBpo8ZppeoHTFHkcUyYfZNr6
77hUKIs5xgbmczpvrUSlMMbfISJkkCnEfNowF+3GuAIXmiFGbGP1p7LxFhZ+bVteADRI3knWbKBH
pV6x7GSw37hoMTcbF6BP4nnpqoFK+m6p2p7DpBf6lVjQdieX1XhJYIyJPfkQEeK/0lkoDBrXuG2V
C2cdXzehJut92oX218zt9pHKYamhcLr06QH2guYwD5SukNuFUpVTwmhZh32jqwBmM79SEoH3jl00
BjkO2vAbpIM73mMvYsSXz/XcFAhRjE6bqJHPFSfymDL+S68eSTJLHIQj4pgDHHrMwY8kZ7B5YKWE
1mN8qCeXiluK5R1XKqPNGzJpBvOSzjUQdI1QRl7KMGLXqMBM+ASpDKrcvN54+8vX43DXJBjiKHfb
4JzTu3oLl4gNRbutfVBp227PCbQDCz5Eg+6kaQbRVxGiMJuSsp0nxRh3O3YEw9oBcX1c29zrGJAn
wTnV5gT8KAckHQ/1eZoC+S0EabnmszOSAL7yMyxiJmHWyrYhSB2P1XjdhWG2VmJK2W3cGvVmR4qi
PnSg6WmY1DsEfxtYIb9jFrngaFmea+E2dhaBa2uwO6auTxC67KjaEkJBQzfgJD8wXzEAR87wOBeR
3Tm7ksPlU6DNV0/9GsSPJpPAHDnD/QlrUQ6CdmDY3ZKeRwHRGFyfJoPLAHS1QqC68zjDWWKBcq1M
nmQwy1uUXJM/LHDqTvEmM/LBat69jHaogV+sgQWwF7rggHOn0weVRQqChREDRBV46vStXRoLmj5J
DEox+HwaEKJcvQdjOL+q8QIpQfbd65Nud90iDGUENClc2tlDRhZrD+0cJF3JwCU00K0whYNviu0L
5g+gLW2Fs5frjjb/RaWted5mhNk/1pxhWacxwrNyEWHqLm8hJ9FlnJnuE3XbhOw1ZnD5J96iXE/j
Fq02EEO6VdgjgOq3qRRAhF0QvaNyjUBj1R2H7V2qyGuNsqsDfEgmBoR1pOqwT8l6pxG4Lgq3UPfd
Qw/5Vs+M9MA32FRGCJqMCrMYJEQMtJZTKTuNGmVbhxnkF1pI7ESesC9JMAE0buQ4314issURvVLj
EPcNvvkAZm4frlpt57UExxOBfFRjFJ4IakdR8i24uMDvyvxq5zZ5WmI0o5AipHBB7/WOlw2YxcXf
qWqzgtciOgdIBzDXmdziImswM1VNZgAK5zFw3ZcubehnINX6vLvWQc9kybCXM9Snnypa+qEwMUfq
IeMtALR5X2sE1GbB7CCC3R2gFKK6+xZC4sulj9WHDKR7r8cECylcOMRXsES5hshNq8ql8fqrc9Yt
qLxGGLK4rR5uZa0YLYLZBKTMEKa0HBhNBlM1SzCgUEPREh8AcK3u0C2Z0mjy92Q8+nA1K+hVZjOM
6w86uatTV3c3bTdhV6K65ytow2hswFHLXiK01O9PA2yQurs51SMFkRTR9RBKkU04oS+lds/nJiom
GHwMrz3Uo+u/GJf97zTlv41G1TMn+ETZZRhiXFFhQ7P+I0q1+/xzWv7fZi22YF/XNQRLMZG9v9gx
LTf9OrB/MXn192nz/0Kw/ruxKCbmEai5deExrlGwnoMGq/Q4ZZAC5Ig2a03Zswh1KVrg7Qea6fGD
GBXZsusRSnpo0WL1Fc53nZxXHsR/btjsdztSsIjdkEB1i00EsuiuVVtJxL/K6fhvZlfi3yaqUPxT
mXIgJkZH/VfRe/NjBWS+59FkRvjhEAO46U/dut/tSZvWJFJnbD8SvzbXW6Cw7iJLn//cq/N/ngYk
IfOw+LP7kW4YwuRsCc9hOHR/bg7jd/PTTHdhQ5FcfdzEGFbhRPQBAWDkzw31/O5yqmw2hKnCex9I
1sPyMY4SihQe0f6LEf//Zk3+7nIaXCIWbeK3Iwj7H6Fa8tnoxz932X9b7ugz2IA81P2IpfhNZFmF
JOnhTz4wv6310cwzpLEXAlDGCrmclFT4GMOfcuKgv/ubrlBV8DEU+xHpf+J6aIw9mD36cxE19Hd3
U7mPqkOBsR2Ns93PeLTq3rKh/Uc4wr9/rP/RfA4P/3NLcn/7T3z9MYyb7aDb+e3Lv70MPf79z8vv
/O+f+eff+Nvxc7j73n+633/on34Hr/uPv1t+n77/0xfgt4GQP86fdnv6dLOa/v76eIeXn/z//ea/
ff79VV628fOvf3ygBJgur4bNS//xj2+df/71D4aH9t//75f/x/cu7/+vf+TtPH3/f37+87ub/vpH
Rv9CaBRHWRghcYnwy2PuPy/fSdO/JDwNaQyyNIxgxIPNQWP8oP3rHzT9C6MYZ0TMVUgy1E/4JTfM
f/9W/JcYgy34J06B+4V4vf/1vv7pxvyfG/Vveu4fhk5PDp/jv058RrrbbztTU+saTAunF4TcXw0c
UEzHMhDeXWD6E+JE7RU1YfITAlWAcxDOpxKQGSI08471ZPrSAe57DUL+1kYAOtGejRNOoGl18pAg
jRRCCp60jxNmoRTGw5PlIm4KyGMKzG4s21Bl31aE3bx7jEc8pUGGzSWPIpKFBWEIZ4fQfkyfdw8Y
D7IRwGQ3vRX8yi1r89SMCRlRlGBsIwcAHmPCKZzSvIEUMSmhkh+v+EKbV5PSegPyD3USCsO2jqBN
xWoi0bg9xZZv3QN0hx2qHmYUOGKbZGMFDwehCxdDP1/OykkLRWOqXyR4gEdMIOwPkR78FYM2GcSV
spCcG5WzPda3LXQe70vcbFc8irIb6ml3ArDgCzX6AGpTh7gB0sXDj3p2+oBgj6UwSCg6StIOt0hy
Wq/RQ7QVMAlYwQAHaBLe3pqkB5hOJkzDQWS+z0duVnqCPCqfYRRQIoH81UZxk5sUXICEHvG0cY7Z
ZhV38TfVBcNJNk10syYrxjQMSvUp4c/GeCQM1M1cRHO4I3x0s4VNM4ikI36rY/Y/yDuvHb2xLEu/
Sr8Ac+jNLT1/F14h6YYIRUj03vPp+6MquytTXVWJAgaDGQwEAVLEb8jDc7Zda+31PT4aDKW8bTe1
AK5mlONGG1ZQn1vTAJeudeQCABbmQNEFy63MuXsdS1E7dYAXwC4uoxEdFejebglBI+o5K5Zilu6Q
QZVfRLoyvrFPtPGaYn/YFYuUUKcG6qkC8R5Mr3x4bIn0gRDNaJd2g9UMACFSTKJQMGQIigv7R+zO
XT6GlZAkjsCkC/Irc3SbuVDPKdX9V4P6kjur4itg4vm8SYV6XWD7vMbzVLvijiY+0rqoIfRtB0IQ
0Iwzp4y9UlkAguoUOYZKf82bTLetJVVDQ6cMwaa0DBVMqzGnNmnzQj0KkCvlY41wCNkkM16AcnEz
xOiN+jGmNenfkmyEbEuTUYs3j1krKslOC7bmCsRcOCtASErq2VMP/Hbrq8HNukWUQ0Y+gKROcjo7
9GDiR3rpdevvmhRzvTENXmoVnXI3bSvNZcCx9CvGUjbgBGo5JSjEohaIgZV0TRDV/0QlyAAUUFZz
G05JIl3KXhOfM0sX8JG1uXj6SHfIptCnSo89iEdjtuEQyKMvdLk0OgKplsA7u+SkF4UObDrVmtNC
2devE/PAkkmq8CAnwAVkGd1CUfl57JZOvNImGF8TK2+vmTyYAjfZTJ2jScz6MJhWHChI6VQh6L/a
kxY1vwrTkoI0WepzOYuq5Ta0G+jC8IjQ0WUig4/WokmBYEtHmhCp8CJKSn2lDNeP4OrER1VrZIxS
x3SetFZJxZTaWiJdm7VIiVvph7FZ8QOTV6ve3dpRfoajOUJUBE8iuam0mYYXQx2j1BTH/R3afxKU
FbB9Gm3nVi4Ywzmt78TfzNUzKVnZwyiU92kOqXGCNz/bebZAd1mHwZgAVmnN3S4zQb7R4YZRfTvQ
c2kCPWGZmqjVK12zp3xBFrbNS0OkC5SvC3Y4kb6O5kH87KylPsEK3k+iYoICGbOVk5oDYbxnc20X
uTM6YBDN3uZuoVNesAFoWG6Hd6FTD5k8HOYsPSu0eu9HGmXXWO+ADJV1o0h2PM3yZZsLUQK5WuRe
3ZrmElhDZUSxwAhTe0CF9KbFknERaRZVTllJejQAcnCrRGs8cG8klzKiLg8kznTtLZAwkSTMlCDy
2szOJqKml8oU+teO0WAb5xHIgp3F22MzyC/MvsiedKtav7Sm3qELsySQLzVBDud4Xb7/dMj/P4ck
JEX/IiTpp/p79qcQhtf/LSSB0fqbolkwITiGR0SC7/9bSCJJ6m8iQYmu65YlS38MSbTfRBX/Dv3I
kgyDiIaY+veQhPeI6Opa6PTS+j/CnH8nJPklyyUJV0S2J8qVKlhmRjAd+cIfpGUQPxdTVVqqaM9W
3VaSF6EvNo+ABZkra/u0qCbQ+PxSzFErMiHEoCILQ7a9bVb+FzL9f04/f78SQi0ZTgDVAfWXNGIa
UgbAgjmM2mKJsLsxnDc1+6JZ7V9OOj1I7X9P7f/2VayhrKiyoRIO/hKOdUOuiGk1VdEoxlgvBoSv
8gWVMSVU+lTy2xiIJkSk8iZISe/sWbORdZS5v8sEGtI0/NXI3j9rLfy8HoM757kSYxKjHr//w0Mw
LKHZaIIBTm0Wy0s06zNN0MzrWzVKdfDkIJRTdxT1lz9s0t/j0z/Go8dt/rIMf/raQ1XnD18r6IUi
bd1WRgvVMXBqNP+lYlAcyTT/IjX8B8/2j99k/JLGTdKWlkUvlVGaLt/o36BOOJOC7sZHmf3lXYnH
Tvn7fbGLcXqmqP9cTB7vr3J2cW/14kBbIhLKGGKGURjuosalC9fBbnvtE8FWUFnSjz6O4LB6SXFq
U1X2GBT2WaZtHlSUczU64GYreRMgCOBiFDGDcsw2ANY13FbaNbYK57pNOnhFW+PC/GkeJU2W7ifm
oNhUV7+Ru991ABDsJpc+xzx8nmCDBZfCNJ1fCmr7/qAPL7lgZg6NmNVDf312Jc1cbCuLv2Ag5ge4
gbZmAejKwa24q2zeCGNkb1Hi5lM/Qma3p7n+Ig/CbZvy5rQp6bMIgs/X8vlVmGFrbJnhwY5/kkB0
QQZJ0itAxqu1qgF0o8mOyUbxLgucruJEtdVHQMYMKWsASF8Bv/cJBxEY/4tepofnqxavgRv3xFjO
M+iy4g5ghtcro+mTIAz2lHa22tPIgWjgD9n4nSD0o5PWjcCS+RhwbTlfuzMJ6RdzNyBVTn6ziPh6
4Ge9snpm1r4ACPgs1Qgn6qpkJ2LQDO+6vIDWFrI4JORtoqlpW4ADQxuugxUOBwNHzT7P23gHhPh7
gZI9+Em9CUyiNUbCbjQpGP9ObkdgM01hW2cmTl15SaQ1YKN8E+JUsIcOLsRUfjUb+C5JR8wzdsE+
7ITcE4DHiijQ7nVoNtRMP4tjLAbzwHlBxht00gAdWjXVp542J4TM7jYkwDJNapTeXIyQJYYYbN8O
tkblBY3+yZDYF9Y2VZ6YVeancQI7L2/5V7kRwXYQo9HuBRVktdgcJC9cFh0KxkxP1KJjdVpNTYdC
b34S5KOyqluvRb68aLu0kqORNG6VVrq5Mjj1zIQFizCgNdZwV8BY6GQ7ORqGnbh6dRflRve+5t5m
mfZUgNWSRChTxHIGgxzHNFVcIR1PyNhINhD4M13EBEwdOuTQUoGCP6wpKOFpMO6qwXwwyQwA8Ai0
WEeZU1N5+5g97rRvtjVbXHEtQ8Ann3TUuAA8n7DOECppk3WTt+a0+PvzID3JVh0l60eSypdSXh06
ngFQ+XZCT01Aerz+Jqq7q819ZMb9VUYtfSu/wu8DXz/asyiEifSUYNCbRfVgAdvgaIHHifZqfF6l
wwI0ntzFJ9TgnK2cPAC85iqDkm1fV8yrKdKU5fglzT39HjhMoqafUHgOFPoSwtXUoKzQvlaL21TW
lxa+kp7ekilIzMcEeQql3z1xd8WRXHX9SuA5jdxdMV2m7q5oZ7AhKworXzVze1PTt3b6ELbBmeBG
CDmY549REL1Suk+klx3djWp1VyCWonzP2EX+uTqWgJgDRK7kI6/JItMf626Ad/Xb8YOWswvZZq+E
8yjPvtme1uqxZmB0bEneMtszDFza4Q7QBlUfb3WveYpguGufQ5OWAbX3vqzonmB9Tqev5epCGCAj
AU5cmE72yvJaw/q4qofCGhX35dai7x6Xqkfz1k7B7zTIT6RltG9PAvwaWTyrIOjiAh5jp54y0WIw
QHvKFSasJGzhufIbIKNTk0Kifteq3dsUg20UIETiQrP0zSq9k+fZIa719MVyx37yjrWsULbPFt1H
VcKRaX1VFTPFVKB8HFOrq0HY+UolP2odfJfkqTUaIG6mq7dH90R2VyX1u2722212hjKx6/hzBXxq
2r3dQs8QYQiwiKcNhKyUyTAmdYeu2dmU37L+PGWwbTPBnizxMqZS2InwxWLwi7V6ldPyS08hAIyo
p4mXreoDTdxtQe9hwmeOQCZRw9lDRWzohRAVCacT7gHUMdDt8egkLGKByIvsyfvkq0sHVP+NMVo6
hBJsyrWG5qGrd7n8VaI3V1USn3KVm+Ixz9KbxTTz+i6pmQOQvGuN6Vt67yIrgoYN7DV4BpqYuaAB
HSO+IaUayJWowbvWlCPTjymKcNmdVloBAS4PLNcsV+nLENmtaEGY0m+k7GvdH8RXELwgA5XBb8sB
IHRifhaTRHeqUdrgN2w+YCJyfuD2E0Zj3yTJX6ujq5T86KDtLUm6n5DzeFrVxDrHR3+xKYsK6RzK
EzODTMwfijzf9xKobj0Q1MR0M6E/N6LAnGNmYDKbxJ2F8nu8Y4DyHnKktpxpan80cy+FQEQfAG1f
EPW6SIjNeKOYBP86VALl/T+CCrDJqqXoBtRPS/q1LZRJgwbr1hLCsRPchdFBiKSE4O/qp0O5yivS
/VxMY+7SPaUtTYSiqZC+RfFs6UsXSGpWnbe1Wxp7RG4AnZQJkaNoLgdfGkAAZaBwrPxtIy8GDAIH
+SPeO1V3TawPLJ9P1Wwoz52gv9IvTT2Lcyu1H21pghjOiQtAgOXP6wj2holG6y1GXQCkpHxV88ja
hOwHMCfjXp/26o3VMbove3vXC7OXjY3TAGuwKwiLSMeAqofXfQHKJGXJa6JYvZOQ06fWTQCBP0vi
ZVGN3s6lzmt363WvC1Q9Etwp9R9Ap5/ojzrNPEW6McbfGmjpG/i0J0laxzPKzt29WfE14ybp92nX
59eN5rQjziY2hOlN6Bf027d0y5vXbGt8xF6u4zDeZMUoHkbdFBCrqT4vWgztf4H2Q7OHugiYrGa3
jnEKq53A3hSXGZTR3nyTTQhOSEzdx0b7siip6mlbjxRKTrEDRnLGUFUKpVh4ebuTLTBV0MRgyi9p
72kwjoB2WPHZ6OvO1kyGv9itVexO1XT43bkUfZRov+a0y6EzIjxJlVDQHGFZcCXycKoncXtoRum1
kaEzTb146gGRXIV+Z7+ayc0AxUEVyfowEIqinlXBDuqQIoVwocPsJCyp6qwJrGUzTwRe6qHdAOO6
FxJKAVhkTAi2yerkqGlm6ItKfzeUc+t2NURVELC51d6wg5d11162XTrVoormRFZ4W1V9VQwwjun4
GT0k1Rn2Dfj4Bg5ZGTnWhSx3TPvtJlciaL0ioVCidUOph65E/zWWNcoz1irxBFawDDzJXXgorWV6
H0HWPNWK9apWzCmCfECgrX5OLPhuEBLvmchzWTUEqepyfoPRjLTL0ObntVl7x5jjux0wk1oRhkBU
tuUCHeoJQiOs4vlgjBOJyLRdhZGxJoPxupY9EYYyfzbzsqu/At3QN5AdTYde9FZYJ7rNkgHlTUbc
yRSQQphVUFReisIlMZTVWcMD0iDIIpDhvRcD5ExbNqrleykDX5nq9GlvJYGt0Mmo9bBjRO0tF095
EUhd+s4UtszyjDx5nsapfatF1J7W9g4Yoz0itUHlq0jCHPkru0Oqi7ua1EgbvtYL9sHZJmWDaDc2
t16a1ldjlU4jMkb3hbTB5e2k3W135G0mkEVCeS46r6mbBFDVFrXA4051fJk2M1xLUgVBvUqC9lkF
AwR8KdOAiavURuV56VxT/SqPeX8lQSJqmjZPoP7slerolN1V7evaORzabqGFR1Qw7KYrc4w42NFA
NTtuToPVXo8WQYO/LCEVWECROPuW9kPKfXSegDPN6jdlCgQ4tA7A/Fn61qBMIa0IG1WzDcBcXhuv
XiVb6xCdWgCLSq/QKzPUROamfWqAIRVlGlnZfbdv4H2U87B393JfXSl/Le1rN5/1bXMKoghVfjOX
exHYfmnOvoXkN6zdt4IqYgWWXJvep6WGl1+Mwd4Jzx0Htp6GS2ICe5fhuibyt2yvTwCqMxuhjeTw
jJDJ9VYPh06yu1Rx8nWsYABYe9hkYucNheqLVmWbdHmtrIDBQ45Ufp6W79VwVkZmS2R96STdaAtY
rlmczgnSBEWte52+UJdE+K1nquoRUxFGu7Sd7FaIOrioSHXkzCOrqvOYlaGqfqokw40z1Vch+B0l
QKE78L5l7ukHEXnfg3J7NjARU34HFPhM2d+GoFqm2TfF/D6tl7zON/RM1DJo56yFXJ7f+vXKWO0n
Ye0MDx2d0kEq4B4qtru3u3ldBxwqXWyKrNV3mKrKgXFdbCrqt76WzmqfOj/95v/uSuA1e+9R1fsx
/tqd/FND8/+hFiaSBYZsUHf650XDp+918VZM/wHf8q3+GP6Xm71B7xnfsv94mOqPt+aP5cT//rjf
a4qy+huVRAANsiERBB4ThX6vKcrKb6pmMKZHlTXDlI5q43+1ObXfsLeiYYkav9GlY1jNf7U5td8M
ybJojyq/dzr/nZoiLbY/xUoC6o+GakIS/EVlU9sJDzI0z695lJ2703AT7oSQ2bku8v3mVT4d/1Vv
5k33jNae/cExwu0kPfWM5ruLH7IbeHSvvm6vWxh7ELC8/G4JspPsQFU8UYN8K6MaJCUc6s1uI+ZX
nlEWcFdfdySflpwru7qnn+ao8OZQdaAKn0jbgtYtHuOT7HXBek6dzenC7kz/y4FGelbcNBJCxrm4
RJFhH23e6MN+PnVBEaCD6Ak+cjOn9ik5oQPsFrcBjIM9XSW3jVq/9TW/uiU3VAwln+pOqLrClQAP
FQDzUlyNsLvJJ8RTg+62XVNXjwBtnspbFs1h61ch0r++6tHnOZmn5iG+F27lU3Gybs21CrvTGPZe
5pB2Rwzz9sANB4YTR9SGDMOuruldaaJJgASIXbzE95O62FAhTmOkeoWX87GKP9jfI48E0H/ObMtB
f9vNPNmLfxCz8woyyZ+XQQoX8gluFxC1hzCdosH3xPv4sp6yoAkKDyE57mwKajf1F7+Ldk8J8B6u
FPSh/oWU3a18xdFd0JkXw1t8pmhFUrDc1+HMu5bH6iH16Xs+YH6HyPTTh8XF9gdI+ah2EcCIceqA
XoUDfcDOT+kpP5m+8kM6ATH+kN+tr2PYcB2D29vTs5M4izvadA89utOXxdfvmkj1Y5vwO2hD0a/c
NJwuxkN8t11gdbqiL7qKg5yGq9/lj+Kl+tg/dUjWQeOZCdFt+sL9TXQJ+W7KzboOUfHUvtReF60/
RJ9+Y0TplQ/J7tPzHCD7FWhR7o2e5BV+flWveFeYEhGJd0uG9GTcGxFlVFY7CxSn8Pfivj5lLnIu
AapNr2pIzeO8vApR5W6uzMWa3viOBiN/xFB9rM5wQUO47Ejtmjf1UbpnJwaxBz/K6zgnwPsfP6Zz
+cJ0zG+cH16ZP9D8DZAS0k+MHfGzu+Ipv+YX1NYu+hX27GN+NTgB/SWP0lN9Us/DX4xkUIwDHPb3
Wuvfj/ovJfSlmeSGiZzSlfKah/jY6o8uHsgZQlRd7ZZr6N0fP8Yg8w1OZRm10e6qnuhtzugKz0qk
2INXvaX39OwdBIfc0YcZ64hOYX/K3Myf7MWRHRklGZuKu9tHnDC/CKUQEGX+nnloBjiIv7idI7mK
b/iEejxvhV1OqpGcqqBwVv6MduaYLizxsHnQzlIoeLqbBEmQBdl3hGdKOKSDM3zfv1Uvcziei6B4
IbVYwyzY7toQOoAD024+PwqO4QifVLfnZ+jRfEl9PSrPalQ4sdu8mF+SqxxJN3gJJnvpqt+xISMI
rc/7o/ZoeINPX/9aGSHSHKfkUp73W+wPvnqnBUpzb/JqiIoOKd11DTRHYnuvx3nwZ8e0JX7+Y7JL
5+1Lab/XWAVKpfZma+7giafRVeyPHznvRwDRPV4bOxSLHSIWl0/yhkg7LZc8nAMajlfz1oWjj46e
P0dla0vu4k28OPNr1d5Ci/0onGnaezS0nTfdFqPM2R3dPi7uAxt+gXPsyFfhXF+Qp3Mnb3Eabzpb
96UDgMMrbihr+qZnPhI6lgEaB2w9Rha4hpu5hVt6pQdNz64j4Y72Ld9bXrdvyR2IioTWO1+Ze42f
ehyBqAsbTw2SUPRWl/jXkd3+NjqZWzq617swqBzpjHqKo9iZX/j0k+3e34IJVzN4CJDak/0DEQgH
xQkP/Ui3jhABdhMqrlHOq7pQfESMwzGejS+JS63Ozj6DPeGgKpGABxLYxjm3ZjpEZ49GNNmKjdx8
CAbETU/tS+L+1XROOJj/CJd3uMxf+m+LQc2aiYHiFbG4644rg9kZIDvpdiHTEwWeSe/ufu+aDnfA
Uk6OcUGvIKjxVStLQWnNfQIH4k+exj8zVuMTOatPp8L+qJ3agaVtp04czKyk4bZBedrC6TxxDEef
Whj3inKeu7pfzUAPZh/XbAt27ifegFccvN5Hx+/YNoeT5Bdu4nGFONeZdzOUzqcSe2JAeND7JM2Y
KwTybPHrdCqj4wOHUGePIcR3W/2Of6UYTUJs/kweAnNmMHmg2Z3jR+ygt2M/D6HmNvxfdPqoeFT5
IBKh0GJLyHxNHi3Oys0eH955UpSzWRDN+3kjOYHCzO4uPADkLiQXdmUe8a6r6SwO+mifJu5OZvvo
3Axb68ai4cQVH+vFnXM2/OaNQoo/sa6y3Tuxp3vgjP2d9ZTcysv4w2QkVz7xeSw3e0q4L19iz/Qg
swXbDx6L07ocwG+iaCdPzFxNX4Zzx95Rg93VWbnSRT8jqnjO4K6wnWA6eJwW29Ty4cRQAcPwmcHI
s92Oje7SQ3A3Dg6iyDyZ43fHmiHtwMNMfIhGIcrBOEaNjUyBFcOpsZWNCJq5f2xloAO8T3IpKNiI
+dHBsrWLZJdu7MbRcTtHqDT603kLsQQ8PVqvAQvEK+i6sPWa8Fi8Oto/m9flhHSkP3DV8IZ84okg
DtpLGg0nBHVZcIp3d8eTNtwtrLEBBhsYrYWg9HrniUSbe9jYcLXzg7KWjaK0nWIVQLj8XAvNzrno
klU5Fnnk4gv+ivgBkYgGlNLOc+ZyQvk8BnqohyNeOXNRLQ2FMzboLNwv4RBu7OPju1SivOOMJC7i
UD83poSrYDY0D6gNqO8KERVcvk32DE7esSXqC7YpLI+djHUR2WIpxiP2+mBkiYk7nBaHNXj75/1z
GjUepYc0wFyFUIV6XF0eGOxvJphldsnOQ6Pf775ZkRZRYOfMooIeLKHAKT52anZj1uVp9oWw98PY
Wc5WhIBdcByHkZfUTmorWGCUgghDUkJdTLRDBTka31XMsHU5bFUZTCypzJY+bnWyIcSxouSTfAVq
aJhAhpF5rGjAkXowX5YH9YZN41lXrnSt3GO9Wy5GdYqQ8Nfl0+zCJbvG6sUOMZKPfqNdBzCAbdHJ
eA0dQQ4kpj5YeC7LTeLdh+FXeE8bTZyEGFukcFUzjoJzQRgtBuZVe9c5vuLDFpi4mN7Z3PZNCBrM
WsN7Jq/5tHAcK8KAFcNDlY5nI3IIj2+2bMNHHohAgvjVIWwLY7d2W5/quYOiJIbA9EAvuQRzTski
jz4L64onxIp4qrR1fh5uCYt1eJ7jtG6OdJgh1DoCTqqjEH9S4eYW+svAtBX8SMqadg7MK1eyEQf1
x5RlJNw5vB6XMl9SYovZRs3JLh7Tj+Z2LHV30rjQkmXAevL71rMIyc0gf44Jsdu7KugIVCgLYJ9o
MJ53/VrfVQ/b9zU8AoWRyCYjXOlDLAdHPQ4kXmbdqEfMZ7ISr+QcF9fkVNYYaSnkv6far07FKTk1
lAsuAu+7W8/ddbgO3wEN2JtvBbpNhyFYRbt6KX1SqpBr8anTOaot+mwwm65S0DmrnV3JimwQdURJ
TdD6YD2IoAhuiXNyUorMrhxEFVkWyRXIT5BRPv74oy1+CE5CzsBIKO+IW1ARdIFeXqfbetGd3Dfd
0ds9KxgJ1NawReaYj5c9akJeDFTMsW5tyHQyD3UGl6Jw1J61W/wM4mnkH+KT8dLpL1vv6RcCMQ9Y
GjMCApNUguGoikMWYGcsi+lanv48Y0yi8RxHzQvry0ZRXfluIgupz/I9nWSztbMXNZKJ4JSv6of5
rN5nAcvDa/OnhMvRv2TfrVt/1u+rIPFKHzYNdaDEA/2YPAie4DFmN8BFEmYecShSsZqXBILXcZ8V
kWLCj5ldxb8pPjqTG9vvY1gQSTFu2kaI2Rnse2LTt/oNBhNwz+KSXUBjGc7kM2LORyqF50/VQO1C
SEVZZH1FsDXlbZ/lJ5qvGvuEfzTPvJiY73i8wpH0EYYB4GAnm6xhEx15mPXzuSG2EA4+wrnrWfhK
eMoGFIZLHA4ure5nwJRylPXRHqR+49Db+YIolfu+8hDj98Vd/NV7g9CFUehtE9CcbXCNhmN4tOht
nd01uC17d+R/m3uEoQi32erPqDHhjJsU950KPDM5F+ml6FqB7EtScNRDKZOOPwbMKtXYrUFXkMuR
36soi3ovve2av/7Y/N6L+bojuo1RPSH96viGks9HQ4Br/HkVtkUPNgQT6et+5x+XMRIn58gBfZSP
5W1LAtVvcG5HWEcQhFmL2dNtSCJ6NTx2O2Ydbp5XuTrnYSLnk3gNpLMAn8ODY+86b6Oj4Gi5eOc4
NHA0+Hs8gJwo9Ai2j829n3bn5UceHPHssVxHCgLti8uZSPMO7yG+Ctgo3Z5PYLRtyJf4vJ8GxaZm
zj2h8oxBIjonEZD5mYTf4ZPxiwb2n2IpkfQR1Qnn3MGpkYzWGDuXFgJu1Dzug0UnDQ1qb+RiaQpz
Ia0TY+SPcNAiiM7wh6bfPTcYf7RdAmAQXP7uCcHxStyvs95p3IAaWif20XMXsV44pcUbPu1+QezR
Oya+N/fmwAxbsg0caXDUX8aA5hTm/FhlUgCMMmHBZc7s5sdAxCj4dJa83AMmSsQv2ryBCyaQ8tNI
PCHEFx0xNrqwmS/bZCCqu3IzMjFC+51UGw9zpIsCUcUfCm//AAhFPfWfpLHHz/8AgTIZW1BtTStd
CVKJNFF6QhoywK97H8QptPedDR+C/CsJAA8AyDtOFpQO9jvFphVYQNWxcHVASwlUkLcKy/sj3loj
9F2pcKQYOOpT1JKITO39Ln6Jr/G1v1h3fYSsQrQEEhUOi4h1cKgxEVQvJ42a0fCpfAaHF45RTLy3
ODoWG3jAUagJq9NwLf353Ic1f3UXI+Rl1/GsR4dFnHzzaT7SNq5wfl1fV/vewAlVwfCy2/XdcM2f
hu+HG5CeD/8G8d8tPC2U7AYXMDwY59V+nznciOX8NFWWTcsY14+dx9upbOfU1UKowju/njlGh1Wr
nNxNHVr0+AX8iun2ZwFrKLl0sH5IBL7Uj9x2xGjnfs3iUViiSHe4FJoel4UQle93qJw4m08rhTxj
OIJW/3BKK+cNFTi+XOLVqxs/rP4R3WgUGoiabfnT7h6xwVG+k73WHzBkx0LgSwMhQFTJ3X/eTkrw
KUPutDeeyIAbUfHOTbSfauVh0DnudkMpa8aig20mksaSr0AQgokC0eDrT9w6ZgA1HW/+JDzsHDTw
NB4616T6Gl57DnHMwYa9VDwOB3lW5kObxflDuyQ/OuJIy62JEI8Ym2yBe0BKx9HGOwRer+Jr/lC1
YSYS6uXXheN9GBHZFhLHqQjCWnTcie4MFyg1e3Lh3z2p1nk7J/4L4tPOFCGWiJmmJfCwokl+QuDb
zsMjtSW55sxS6CcFxMB4y90RIoJ/8Y4QT/E65BrQ+TmVnsgFHYHhysJNEa4VW9JiNY6QjhkeRyWH
oK5VLkdSghQsJhULdtixS/xe3pL7xV2xSUfJocLM1ERjpvOvTysM7n9yWo8e/R9OK8qPGm0j07jG
36U79YQOLmWII957ER/3J4Dy8hWpfvcIZE1M4xFaSn59L9wtVJnHL1qUPWn3zZmq2sP+Xl74+Y/i
ZvhKiI/3zBNAAz+9i6kfH9FDfJ+caO6f27MUKKf9R0N9MyHm2T2ZKufmZ5FOYDheSKAJY0iNI4A3
AUmc34fbXUmsod/3Z+NlP1Hfc4cIp+kVp4Ytkl2qy0CKef2CcySWdMVbgcHbPQ+JnEi+l7+Mp+qC
FyKglfFlsT9R5OwoTdC0iqwHFFuW9xlQXdT56hme8x3I0SOjIV+tqbwpd/JtOBsRqbd3JPh5YP2N
MPd/rK1zfNF/E9X+7yCdqWBS/3mzxnmrvjUf2dsfmzLHO37vx4jGb3AKdI2JAPRY9GPm4e/9GFH+
TUFVz9IV5RCJOAhpv/djQH/rps7vVA0teEYzUVr9vR8jib+p4tGq0TSAJrpB1fXfoJ3Jf64tIcyL
khRTcSxFQZ+N1tAvtVqZjiLqIjMxaJ8nUWzodW6nA92XatfOXTtTrV+0JDLQxA5HFPDOBqLfD8wo
Mp/WOKcIMC3lfSckMvAmbXgXulIIOwPoEBM2EuxQicJzZ/XawwwKx01WNHRRm/WnXi3/gpQt/7nc
/PNWIBOJtKngU1qWdvz+DxZgmq2pyrp0CDtrzj6UfkAGWWqaSFnQMWfkBGo72VYgibVpZ4W7/ozw
IiWcUjceNGUns9pE6QZMtrmZlRKqDBYOW3lov8ApkbwshqDTK1kW/uySo6rRf1kGcXk3V41uCLof
ESyM9UGcmuwviN2/4vCPZ2QAD+YxsYUUWfvFtE1904k5jJ6wN/IKNd+1ehO3YvVa9MnDbd0QSJPF
PkD7MwOAN6R+PuvglhNJP+n6kgVTnkztX4RF/3OxNdp4tBIlRVMPEtGfF7sUmfG3ptIAIYtv6C2L
6l/cDtfFWmR/1xGCRewhDf5wrv5BLPYPvlTTdNNS6HlqkvQreHuUp2k0hBa2GQ/6Sza2QmlnOxgi
R2JQ832x1VOIxixB4r//vYg26hq0AMlE3/XPN8tsYy2pd763g7hlIwQJ40poXvK1Z3eIzfCVcU9/
gYpH9eAXqDokDwk8mIWaiwGMG0bIn79Vb0sV1bNyCY16PTVqMRBZJ4l4YnzX+AGcTHk3+lj6sqCO
jmSYGAcMYW+f+15NL2iuABCrRhEAHlwumm3ToL8IpkqDK0NC1N7zzOqDFr0eenvCnpkvqOHlDpq/
61NmIoQMgOJ90NMV6hr8PaBPqHjveh/CuYuRymNq0OuE5N24zHTEevSFsjytn2PVpAmIpvfXcjMo
RuiJ8faf1J3ZctxItmV/pX8AZXCHwwG8xsgIksFZFPUC05SY5xlffxeUlTfFkIrsvG3W1v1QVpYp
SyEw+vFz9l4bGBdpVEhRkkwFzcpqsIS2Tt4gB896+0pidno024rqpC1dGxGz41LfzYDNGgOwS5jN
yz9bQUE6SeFO0SaAmI962R73Bd8zvE12+pm3jsFm6dEbr+u+PbSaNIeLdOqHT4ZMGnvjmqpGz5g5
1T0pd/lnQfZUueICjoraCZX5qsjH6Mbr0T+DGqHsIvz70SgtCxhwDlbcG9Dkx/hNJth+Kz8b5RY4
m3ME8ZNemoSQTesM9wrTGfDR3wqHsgn2D3v1kOyFbSkXq6dfPydm/VFVWupVgGo6X/lRmd1V7kQw
D2rgxxRn3mVRWwW0N4uYULfhzbXCWqNckeFd34VDg9RscuDMcxUaQawCMYFwQ0m9/97ItLxWYHb2
wMFoD6I1WzlZA+FY5e1NE+U+VTZkfFRTRdwm69kufCDqwj4GYex/Q2emHn0og5deBlOxGccJ2nxt
YPHVyVXsqGDYtgF69i4UyWMRLPRNr9GMS33XA82cW59EG0mEgEhknYgJnR0427k2bkHttRctNNXr
aAz2IJLt29zGp5bDnTlKVUF/KZoj3tIvU6KvoLl8wxAZ7rwgvbHIc9/PscPg3mhgwhIMeE8IQbYL
7PZrU8yKs3bcTSeHB6gsVbArkdc7LAE1Bsckf3SlFzzE/NEtMPKK6Bq3v867kkjAMgrl2ptbd8Nt
DndOpoD+koLTUU8ligiRxJ/uVCwVxopuvAW904DU79pHHeLh3DrcDDrtWQEkKih5B2flLYYCb/IP
QadbxPIz7dqmZCdbJ3EAs65SF/ZI1JYzm9aXMfaMC+yLqLobY7iplYX5guD3jVNaw6oLymlv1XGh
954h4tscisxOQiu80UNNeE+Yf/N7IwSJE/rbhC/EDZF1BtnW0E77ZKbNluPGqktzEYhP03enmaAw
dsmnyMOnqPLb1kcR0BQ00B31XJnVTVMZHyQ89c3o9fSlEGA+kiRWHeO8ah8Ie0B7HOZfK2R0F2bG
gnRRpw4ip3Lywu99GlQ3XeeYjJesUF4jL6aFLpyaxl3nRASgFOvKjd1V3kTHKfeZ2Jc0l8v8NiZ+
4iBcw6KPls3jgy5dgrpgHO78ptcbY6LTI2Wcfqx6L5rWmnezwbQLzngFji/3VnXmQkqTQWtsemuw
0k0N8oiYC9amLV+9Yp1NeXhBosJ4H/o5EsKONhUvEOpCs0tBjCCdiyPXi0jq8I51h9PrSlhqfiay
g62gir70Y23e9rab6Yu+sehqd619bIfwEu/clKxF5TLpiQKTaIvUO/Uibu+aKMXc7PrBTd7hfemD
8Tjm9lMug/EWaumVBB+1a5Qx3QxmNR6Vk39p+4/K8N11J9RlMpEGunJVEf0RJMZjAxR3T22g925s
z1tYf1C4WGw3QVXelAMq3Lkq7EerHP2t6kjpkvl8cp2CO+Cm4U72ItsLVq2vBHVkN9oiMcX1AKz2
vp/kEHC7dKJpa9p5/MiD6+x8ir8Lt7YDVJeiak+JOzNfqIPa2JeORTPGUlawRmSE/08UFUo6fEW0
eT0d38O4GZ/M0i+uTGzlF0tK0joVzUq6oXPJd43RMXp55IO5oAc2YfFI6gH7jJWFW25l8Uweq77z
8b5urUX9P+ckq67gEtT3qjbpsSR2dwh7XvqOyVoMY2AopuZK9Apy7Zyp01z4076R4ggs8Dmbukev
7fHuTfmxhSgereasoys1ZhGEMzEfrAAfTWyT4RA3kbnW+dByOwx29W0xvLCWGBtdTeTkoBQFgJBP
10aOWtaq5W2JFNJv4g9RF95lrQFWxq2z8OQSJLfPUF9dkAa77iCK38eNWa19o013U8W6BRC7ec4b
h2iFzuAujQADHOwofUMSqS++pgnJH5EVNfeuaWT3FKxPuBoY4RLntieL1b6Ts5fshNPga2lrF15u
NWzMui8PhSy9qxhu/B6SQb9yXB/fQaiBDXNySMOi45jID0GWHwYIcfH04sWkD6KcZ9te/RENrr3R
s8/QXSgsBqTggQ38o/OjuwQ+YVc5KVrQVK1c3yWO1zK6LxmG+3WbYh8nYHzJaOJzNHVfhtIHpOih
I++ao/Ja4pBS94ssegzqfTUcLCPSx1BX9iWf2+Gy7ASzIcbv9h9+pvVtoav+MWM13cQtNpJBBD6y
TVS8cw4quJIDY5PGuoOjqD9i1C42RqzZn4S2uQ7KNj6lBPkQwOSueoN/lYw9hOMpXEJ5A2OfuyK/
iEIChUOD5oprfCxIryBXj7CNPr6sFGt4j26ySVGDeq7j3kVpV+0CcN8QHiUpMF4hkIY64fAJcBlt
JYJ9NrPlPEVJ/dgW7UaW9WdH9lQk8/ytHOoHgr8CtuYAOBxpX1dVQcfTlmu/ECiz3aK6zuqaREQs
EetKpPwFyYzKmBCCi5ksG28GqK96zDgw2ECClHAdMvJvPpup3+58k7g/33Pp/w36gyWSFy7uunBi
/SE1LQQK1Eg1QATqr1SunWqK+bQO7bXyo88B1dUaiK69DiLzPtH2k8xGc+uLtLnRtkGWsTk+t5qc
DHIRbhox0ACudb2PdPlHH5BKVdZqDUjlaPjlpWnSlurAJ2qKrNRlFZWHhsZLA5EidqOP5A7d1Woc
8AcgpHGcQa2CKUAiNngvLZJZYYTMzLAcrmegqlE5fZk0qg/tjDvHpOYc2me3n66VdI+wapH4AQK9
8tNAX0jY/ZuIWBOnbZMrL7EIf9KF9yluvIfGa6qPY+pvysJ5qY3yOW5yAq3qxruDlsmkNzCwJIoP
xJ2WBPrY67qP1FNhjiDV+3bezV7I6DEM84XNi9y+AVdQyKk/eJ0TXqa+1tvCDUaiipBll4iICbN8
nEklnbGf8GCjyUsXT8tQet+6UJIKYdbbAukx3Djz0oD0AqyNCGyomgfTJWc5xgu7SdISZyR+jeBY
o22+0FNyU7Adv+ynUd3ZJBX4dRvvifJ98KjoV7D41H3JzT90YGP2sp0POhtuI/+Lk+Cv4w3YJUXi
kzwbOkA7fGInXbYBtpvziM3RdGfUJSMYsn2wqHUZQmBnPbBj9kwDy4LVHqSZ71hYr9OxWRKYrWPn
Roz5y68Kbfxj4FMQDXEW3yagBdZlU9yGY4FnkqK4yaPPFRdmEyjewmryHjo2HNu8r6MLEqGjT+B1
eH/relPWMPTWeS38fTX9MXrhJYFNLXuGwA73qQH2dt24gFh73Z/mkDDHsqwpC8tdPpTf8/xWDPM1
LRMmLgZxF10MQ74I25gMkVFfFfpqLBK9HwwKMGn0Hg+m6MjYIvR4HIOVqUoGwoYRAsOGkbK2QxHs
Ci8dPqu4Ufyq1lrzZBunUOMsMyZx0OO0bahXVvmQew9UFMxAEr3pBEz23Ktx8QxlUrzkssn2JdQc
pKlEEq9mgkAPsdQERWJITJwJqJFlxdBMxAe6D+sRPq4c2mxrNyYCduvojFH6UdTZZeQN+iJa0j0b
apicfKhvtdcdHNyg+ZNwifnyv9jdtFHVbK5ZedXGFNOpDEa435mNY9eqsaBO6kCIhZkZ+xhmJl+0
8tZiwNZ7ujzW86Xum6exLvaDZj9o9E9AOi5xCB97W7NGOuGjEWPpLbOFgVNsFJ7kvW/SIB6HmWav
FS747gptPjkGxg5gNbJUGDw41+Fqr+O4ZpaZV9lN/wMGHPanJr73Bz57ARKKcCTSmU6td0Fu8tfC
ZMLYE9LhWw+DV30AJUa80DFOc1rgAZzF9l7GZFuNn0vFiYAywPk3BvPWFQ9NOlKtTZelgPu/cLUE
HhqfmtMOzA98O2l4oyOFmQ5H7aL1sgObWVC8T4B+iKzTAaWve+tHT31Sl7zJ6qC7mqAVvjxZfTC8
fi/iR14yuamyZ3KaikM0WZ8DFZ60OhaAPbZu+UmPprhwrZcyZkTb1yQyqFtSGC8kT+e3hmiP5z7L
9ckP/IMCy7tu54Rgvbh8gKn8wOcPcx90UHVw/MBF0ebZDDYjd2Kz0XbtKuicTK5cmfBh8OhZzXhl
ujAp/4gy/JLx5F87XsPGpzZ3tuOMT2mTQfYtkEE4MX7bwWMq5XYlmY8VkXYyZP8NS/OKjCHnzuDT
hntBg8ycKvybQGoZxExB+M0F8o3zheDA0G+DK5KYNv5MrnPWFyNyYI0BN8REsHGIy9umktqX1N52
XWQYwbBX3ZmmYr6gTPeGIBgAK5jZ7MFgfBtwK6w5H/axY/mbtntq5kZf+Jlks1IbCfaD1HkB6BLx
Ok9M6d1B9B/T1DIuhG94D9n4sXKUB4c3HB7JdsHc3Ql6UESO3JVWX1IXh8i3Y51A0CFXLIlHEw1f
oqwDYA7zcsiNaR13/o0VDhSJQkjnvg4z+5AVzRUWIEWymcFIRibMlEwDEZcdtocBuNJ1BcttZznh
pxiK9UPmDfFhmqP5LnMXc3ho2/Kz7U9uwWNEwBFbr2Ha2rUhv0Y0IGzd0jNro71BhBcmDYikwL0G
pheyzIdD5lf5g2l2+iiNCV+YTiaWDHyOjTMEFxOQWdybzXU2TogVLVHfOrNGvJJYzVpIcP+0cmKk
p8q7JGAbiaweD4NfiStsAuCHnLm8iwx+pIKhFMHc1kiTnGjsP7emsMERKXY3OrbZIFd5cqjYf++S
pvoEEAA1eB9Wl741BVeWHehtZJfd98ltvK+y7KGp4u6j5sN1SEyByNVVRZIovEiCF1a1MWHaCUT8
NCoZ6bUUE6WALIT7EWp0zgqa2MltbJEawdalfJbFbD5O2ZJ9RxpberKkkd0Su5599vJ83piQUFez
ZaDUINyWcAqKPTtzcLUmuWVYJGdmBBSRn9vg4TEeyjwZLp3Gk2w84B1c+DCvzV1R2X6yIVaIwqOY
2DN1mTx0vo9UMENRXbfOhuexP8WWfHas2vmcsc9fQbtW300TkimcgrQ/0aP20RMZfX6g6hD90gMd
WPfSJa7KJEQhpbHURDPjnr7tVqVFROja5HJ8kpkhPRjfAoDbzDYhK4cHKK0fbfIRBBni69DKiRgA
99ytZ5FUWBvL8RncfXBtuTGCnU4+hiHhrQXOuGffao8pfcktl/9DQMzgNsM96PiKaTTcrcvMJI85
Ldm9U6/bh26qfObbfVvtHDWgZE97tJlyvtNjQ+SWl4m7OW4+dNLzTlS0010tvBjXnJHc9+z/dr3D
XVliifeVFzrXaTBdJnmtMIIN+WHZjoPpndUND+m0DXVkjEvEU3DrhYl3IitpZU4OykjwdV+4i2iq
neQTO/DwR3wuKJBROMnJqKW1B+8dnyAqI3uUfB8hnIWVRGhprat+Sq7Dtm0urKjLb+s+Ne4NAGXP
rAPVw5BLJHRBRJN6aqwg2PeDBNGrzTjDUWvE4TcQKw2C6gbmcel5yQ17d/Tbrqu+j4M5PKjaao6B
EohXPAN1OabLtYoqZCVGbV6ZhuvfD4PvXIkkYRRv2zYbZR8sI19ZkrHp9u1g2F1n8yxgX4/Uaznp
VahdnSyt9mRxTodYkYU1K7vdsm9IKHniIfsU+VT6fR6IozGHyYekD9qnHx19APDtUzUPxmEIvfq5
DcISk19DY0MU3ckezS7c5FVcbOgJ2JeGMlHZTVP/4pOYeKnUNO/YL123bla+dHMrTlCTs2id9ra/
TufMfnYLjJRqMIxbfyS3zwz68kU7vnvNhhrAlai99koAua3Jh8Xgvyqzdv5aq4R+PCHNZDrMo3s5
QI69rQgoX3ldhHNClPR+Wl9cV1GQX4ZAFek3EXsOxyq97sM4h4Vh4Vbx8Kx/zZLY3wks5OBFhvIl
mQL3zjfc6SIRpbyax5zsZN9v+5M3w7FfzXVGa3aWPjGY7Vy0T16bZPsU7BWByLE54JrFfgoHIfS+
GwZbCIqvlMozhFaEQ+brRMwMYX1TDu26c+7DYGJsYujyFgyZAn5rfBlx9gUro7DsS/qv1qmaRL0L
rAIemZxJGCUcyiG0DANmLMoh31SxWdxiyU+uS4DXLO4y+TLWvMlRk7l3ZSPkYUBZ8EVUZgCVTtjb
Scl5N9q5ONk5i/DkjeWLkfGPZgyTheyU7jS1LsksWdk+tV3kXzWFfRMTk/lkpVl7lZnEGBPAYhLm
3tmpe5eGMiLTssv3Ngk7CDVJJjiQ2QHz3c+zXVQOsCTSqaQRzFb/qSPoCE51NYMziToVXA+WQtKH
n/Qha1hu94R3zgjyMdtTd6Tz3o4sFPkN4PM+HpyvLcFH3qpz2vKlnPyFk9HGrb0yHGJszD7HeuN4
IE6SNi9fQPG527G23M8QkCRCfLYMez/M8XTYWa93JDDYpxxG6JMa6ZBvggayuQEh5dCFE5mLUpFQ
qMR0oTXdEdZ1ynkLU/RKB7H5Jxb3/9pA++d59v9PqNVlzvifp96nBZD6vc7/1/XnOkKO+JdX8ecp
+PI3/HsKrvS/TBAJwnSXaTazzP+egiv1L/6VBpwAYowZG5PEv1yJ5r9s26KjaDLqYxwu+Y/+moKr
f1GDLZZExnJAXV31T6bgr+eKgBaEtqUpmbGxCZF/ehZ/mhwLI8mL0bfH28SorY1piE9OUin0PSbG
AGqMNe2C7B2lyuvB+3JMRwJ3EwyrIb+Bf3o93SsbEJ5WLoZbSEf9LjKpZEJi7N8Zir92W/44isWc
1jZduI8e/3t9FHY96ZBJseAzwvyKwBXEWTEuHwqawzCWiASZ0jMz8x81+QnvjGvFL9eVFjCkWNsR
BA/Y2jpDexVuTyD7PNW3btFiuywTbzeUto2Fuke11tjJEUoLwRphAL2k6iXBb4BFLXbdfOZrpGW6
ni6BhiTXohWEahEj/cXSffjORZK/XKWFKWdDi4DfwXzZXCaxP91/E6ZOrAVDkdjKsW/lcbyyczqF
xHWgZpNz36y8mSaAZ1Unyhd6JHP5IsIwXmdq/kaaSvg1l611ik3mJfzUdle7I3EKfuxdgALtdu1A
B78MXLTOrldeKLODJToNHxlJIZu1KSXDZikXWzP/pOPx4acX8zdjc7Fc57+NeDwFPNrcA6lcMMZo
UM7uQ55NxtRbKr21vQQDK8kna2e2oytzCJq1V5MF0al6OCkfhleYT+Yu9wD9vP0jeFfPfwO9F0sJ
LSVCGHe5Bz9d46LRDOYJh78d8lZepqn9HAcy31qD7naTc+PNAfJkXb8nGfj13NGC8PWAocYdlM6P
KftPx21NjzlSniE+cyZigF3xnIbdSNvDZr9Fg/AiasMHx4dKAT8Dvi0d/3fUA3J5lV9dfhtxDydu
LzxH7xeOYi68Io917t2gnWn2TmDQRqxm5x5Q8rB1fSfdi+lBBfFNI4GNLDVIE9VUP52cN0VUFZcJ
qR072CLTXVITRhJle5kb+SZtxUdQs+tWrWpn9k5v37BfPlA2YiXlmAthEjKlubzcP124BITcMLIr
uYFq4TxM9oAUm43C9u2jiDOVg2nyt8PXXj7h6B0g37w+DDCIgtwCd76J4uwwBp2xH2EEH4HbQB2z
kYm29fjZKtWXqEM3zPaWeZXrvPMxPtdaLL+CQ7vOcn+gLizL088nayR1mPck8t3klm+emElcO1bq
f+zJdmBSWqp6xZhLXElaR2BYzP6LbVfwtohpopVNYFPxYtvXYUO843quh8DYSL93TjY1vCnzUF6E
bbUsJar+NHe19f2da/jLd1ZDCFWkSBLAxRvunIlxgkJpu04884aOxRWhWMFLY/FoMbFXCEnF1MOi
6Dzsv1VTXDvQuf0VyRj+welt00LdmciVmkLxyQbsdO0Sy8NciZ39de7Dpf7HvxXYrnBMm5xOOjLq
bN2T3pjQEu7bGyvOqntp2+1+qHz0DEEidoYRkEvWVeGd61j2UyWyr1WvbZxLvcvXtor7hp5ODjKA
Bg1yk87ispK9RfMozHP0KD9+7D+q/P738BM3NJgf2vr79/b6c3kOqvh/UNGoeUT+c223/dp9/lbU
P5dyy3/wZylnOPa/hAdrS/wgzC7Y2r9qOQPGvmmCpeXu8pWnluOP/pI0omgUi9pRoThUKLj+u5Yz
INouKjIYE3/C9/+BnlG8XmZs3gPHhHsLU5clhv8/W2bgRdMElbOxJQd11znJI4FJ7GH+yG11kY7e
oUCzDXMj/5A6V67Tb4WuoW4VNLc68sLx4Ml6a47TOxXG8gL+vQIsv4r1x7LE8vGnxlCLaPmnb2lK
dcngwvC2nQmIqh9B4wxN622b0Oq2EXPSPx9cdhK/TxP48b16dUAWfWRjyxVQwEDOZZ2EMca9SQbB
lm5SY5B2ndvZqSXIGCACTWIsFpaql3QvgzdPI+YLyV/KjYdGxLMJtnTJmh6DKj1180T6K4hLE51/
Zzcx86vGuIN31D5XyegvWfcxDh6EmQKgIR29jyV5dRi3+3B+Rjppf6KbjOjH96YJLyFg6/ghb7xZ
bElIBnsJ2p2I5OVM9LZJOyQ+rI/MezRzMsLWYSq5R6ta7mZK+nO/smfZ3vsN9c66mFLk5qPo6VUy
YCUnmyRrWJBdqnapDLtdmAUmkWGlpY8o92guR9XC/xtJ5XsObFQVUIRDoTc5sBw8reQyvwBWwyYX
Nyy4JSBaZGFCps0mLJ1lJkk/GZafPcJX0J4PS88LFthPKDImLnFfYLch80rba0VM91fXr5AZeX5T
eUcSvmxU+vQlQXJbTZFsSIGcbhqLHvxWy4nLq6y4pJNBfC4OINfJ2m1Qe4PPEMAgPr0zDBvxhJna
T90MnG89Fq7+MNKZxSmcDqK9CMwyPglDQjn76eW//fOx+ZkF/Lo85ul12bUt1SPDHB7fhSjz89Nr
dHGUjiT0bVVkNQdNZMRJpxXSjcIANg+MeSwJX4/xIaZpJ7ExQbf6d5LJf36iz98gNmfoYCmkYGGb
PAyvf0MjA3RdQottUTPCXqdR26TruXdlfJydHNB/aQCxXPmjWeEKQW7d7N6+CGcqXLg4bAwpoxFe
U0Ir6J6vf8HcTEbdzUu+eTRYjx3hnLdx2AxoX7L6qiPN4OClAblmIvLWM4OaK2MYQbL4Wb6e0zBY
psnvlS2vSzR+EgspNa2HLhXwIBXM65/k0KCKiGlYcPl+eu2pursBVFg/vX3mvz0KO1XKaJBCtnP2
SQ0WKFTcRYKMwDG/JMoWXIM/W+8UgmcPGedCgc52mLmEXhTvZ+fiT3GhogiEZR92w3EutXGMK/Wp
Cpf8gLasYOrEwfRtynUUrjOzmG7fPsuzjcJyMV//gLP7S7+u9QufiwnA1L31ete+7+AofxeMrrvZ
VSdv8j6yNOAMQse6bqvkvX3o2dr1yy84q7hdUdCXR465GUbSEShziKFuIZ1GM9jHioE8xOVVXE35
zdunvpzZT4vFj+NS8iI21uzTeY5eP0aEIsdloAxzw0MNG0NlBFqHdnfrjE16dCZLf3n7eGc1/5+X
2lKMC1C1S3YYZweMSJLw5azNjfQY4BtIwzaNWcqnMNWLHnGMD3aaeHd9aTDoF/b4fdKZ82CnAUmp
b/+UX59tIm6XVoxNUQJe/nz3oayyyylZNojQnC+AKOubUJjv9XqW8zm7wLyhEksCl5cduHx9gQcX
vVBR9mITKzN+bL1pPuTJ6Dza4cxEpuAJWy3BIf8ozmu5yiBDsJ4gf4V0Ls9V653hTchIeJzssmWd
DbtkO/dR/87WaXkvX58b30K2brRphc3Le7Y4sHsjgzHDeqwcnAdMe6t9gZDpiqSe9OXtm/Xrcwo2
DA8NyBPPpFd3dqjZDamx2Olv5rAfrgkTKT4Y4xJDXRpqS+pt/I7x4nen5khzETKy6cFS8vq2GSPN
+Lx3sVpFRbW36XtTVQ4xioMsfOdQ4uzc+Cxj9wHBhreHwprS7fWxQkej1U0YpLYVCfLbgEi2bmWT
+vzFmvyqX5NbkuDgdqu+3wyxAnNhNhCPJySg01XmlGaLNLsab4eg9aGllK2prsnrnlBjDAZr8tt3
4uzK8GsxYNCQpbW4BMo6Z3cCaTxIyCKW2yj1x43VQrlP2hgr4zKbfvtQ8nXzyv7zWGz36Ji6HiXt
2csj5m4GQAzZvtOd+WmYR2jDg29Dxy8YxKwbv7ZQMCZhagFgG1EjJoGrjsKJB4yULOQ1yTBJMm6I
tvU+ZzEf951KfJeI5NFSj02TmjkJSI2EwObYPmoTMaXi8PZJ/OZ6aeoHTX9DLl6Os7UlSSCj2jk5
9mKy3CuZWu5xlvQ2nT7p7t8+1Nm3ZrlcfM2o7Wkps+OSy0/5aauRY4ACT83yrNpQ7Geh5jt79pmW
zXHdbAU+kUe7Aor89lHPvqM/jkoLhdbigja0rbPHN3dbMnRNinpZB+2115XgXcY53Lx9lOVv+elb
8+Mo0AOJAEGqSjF6dhS/zAZm7a7Ypm0Oxqzv9LdCxxrnZeuGR8vPql1iD/NV3invsUOq/s4X9TfH
/+E8wvZEzJrlnd3GjDWqKWKbj02QX9W1dVlKdQyd6lRpmGGd+jHX/cCa8vXt8/7148BzD1XVovBF
Q2CdrZeMHyVCAtPeZmhZtslcNwezRF+he3TLKI/f87yfdSyXd86lILA5HjUZjKmzZbHoXJMPS2Zt
gQ0393EFx3id1LWxE7VfzNu2JqNgTTd9PLTJKAZyYqWAcOGHuGcQn+TQd+ZaOCsLcdAx0vFc7Lsu
ivZ2TbLEum+8KD+KQab25Rigst27tlvFG7ft8W4kInaHf/zgLPsXlncawUwkzpvAmaq0F5Cgu03G
Dn99YaUPKgvzQ8I2GiJIFFpbz5DGXkF7XtMg0+E7X7Hzkme5okqZNNzYPSzjrrMWvB9FKpJOxS0M
B//BcTIXyM0wtZotbjsBQRBOTxdCI7FdIVO04jXppJ230lafP1WRtod3PuG/vrGEIDoOnNCl/8ri
/fo7UYeU4Uy71JY/tddulf9hzW76zkHO+qpLu5+iwOWDxPZtaQxZr49C2hns6NIjE5V5PjqzQNtf
SxLnx43r547aZXzcyVMQNnvH1nExHSUMMUDy5+EfeizTF9ikjLOdbpzRfOHYCR+sOMpB7uhCZGuC
wdPnJknm7KIwkxqaJVrpfDc37fT97Vfwx6Ts72/PjzNh0OjSIqZ9Sflx9u57CARIByEKpk+zXRNI
itdYE47SZfrrPM4AdGaRGp+iaYSCbvRVt8djxRBIEJ60JSwY5FSU23fKNZKnt3/a68WFX8YUdIHP
s0lnFkq3/vU1xh5ECGpSg9NyIvgnrct6KGnbIDgX9oe3j/X6qeFYSrj0yuk1L402Jmavj2VIsk5C
vs94ijJi/QZ/xtY0pe+8rr+c0bI30CaUWhYTPkFnR/FCBT586lzU/7Z1lYyDs6VR0yNjSJ33tn3L
E/jqvi7HomGpuavsAL2zq5dagcs0j2OZeXma+VV8UDvIPPCXv3oW/S3XomVU9AQwmJ0nMS2QhehV
ibmyurjEEBaod7Zjv549uVu8MjQK2SQB3n19jR18LjLHW4U6sqi3E52FtdOkfKzaOXjn/XzvUGev
p2zr3BINh4oNNe0alGa0CgdYITWqnbefnNd1yfLkUNTSpGA8gen9FzerdOOMQHNXb+bc7G97s54+
FIzC7udxcu/6JgChm+bWOwv2r2/tclTJYmbSf6T7fPYk1RPphF4PWXsKBuchMXGsY40l+WBulmRH
/FYkgWBKRVSy1VGDc9ZRaNd1VH/rRS3R7Xp2f48hUf7zm8wuRmu1dIVJlDh77OacSM08QVY4MCne
lVULvaTuhl0d4dh5+8r/5ibTeefCW0zil7f29fM0MF9TQ6bh1c6FeWEFjb5mQJuczMJJn94+1K+f
B4tDLe39ZVn5ZRA1i7IqeLM5VKPhb6WoB00cRO88Sq/7JD8eJUpolnGqFMnO9uymavTTpbJ8jAwj
+IKdjIX9YjVoysYMf9yql153o4t8vnR7v3nnjTlbyP88OHRtLiYhfGzlz2rQBhmrCgNmkbO2usVk
0O0CxCI3GkceYtFwoU3Z5Ig5I+AQpyL4RqKfCZyhqt65DK+r0X//EslcgYKQfcV598/MMdx7Yw5C
NUFA18x+8rXR1XjKRhcZZG5OOwc72JMzmN1j2XT5O3zf37zQLjlM5pKoJlniz/aASTSbeIgNvfFI
6bzMDNP6MKrO38U4ZCkNu52ddOHHt5+v354yXQZGGkrSCj67+DrXk+GOGctPgeos8UgwLtjrHsrQ
Nb6wsk6XsxLZh6GZxn2c6fHx/+jw3lkRl5rC79O0cTai1MMNuvdg6wwOljYVZrtSV6CzwPsTpYBH
fk01EH1/+/i/e5PpVDGjpqyiBjk7/S4RSeyNFehZV1S70LW62zFL/OtWyu7b/+RQy8tssuumOfb6
ozGpKeiigYfLnPAWRhk67s5v/BWZI+/14H5/Vn8favnzn3assxHkeWJwqDz14IvSSdtGZQv3N3SL
zf/grJZKnJ4fYeDnhUWn2dnx3XUwIU4gSW3KF6w2MF5F5L5zqLN5wZ+vJ1QVxpALIIOO1evTMsti
qN10dja9nTHTDjANF3Fj7QOjqy5xBHi3WM6I+EFrv5qsrDvYzuCfzGBMXnJ8stdkroXbf376luXw
7UTqsBSNr39S6DcTzj6+XVaIojStW7zV1QhuklbOxduHer1l/ffZ0xnk2UGcwDTu9aE81OWGHilK
h5xRogp1/skz6+5SWkG1Q/BfHt8+3vI8vi7j+Ayyw2KvitKMYfLr4wVTx76gK3g1KwHnbMlXIQ1v
fOfr/7tvnsUITLNke+qXjuBoNY5TI2XdRDZN8pR49V2aaMy2w2IzpVrF/Sfj/dun9rvl7u+DkvX5
+tQwn2SyEpwa8nFYusNsnFyR6W2vxmnttZF1nSkrP1nD0Lyzwvz2oto8uku341fwjN0HZmHwNeMm
qnjzX+ydx3LdSJRtf+VFz7MC3kyBa+kpknITBEVJ8DZhEvj6XlDV6xav2LxRPe6JRlXEBZBIc87e
a4MjKY4gFfIz9/fW90/7n7OiSYEcCtHr+xNpUTY44AHkFpq39ypFxk8MKR5R1pn7eXNQIjrhXLFW
E7319f420yDjcftOcj8Zbu6tNnVk3pRgF2Rmtpth6ofj+2/uzef32/VOlkgtmSushVwvT/wmbHvM
PQbXO3NXbw5KDyGpz7mMAtHJ0B91rB62y1YSEdgyIKXGemVOpDUVzQx1Iy+n69ky6Wr/+5uzaBlR
BHbQT50KeaJyRAyvsRjKApO6Dj5qI6ZE+188wt+vcjI4+moq9XRp+K6dJdkPSMV2ssE++v69rI/o
dPZgJ476l7o2K976In8bGFJRv6oEn1hatN3F7MbE+eVtNn0ZZ9phQW2mLeVFOgUQY1oApYUxDmd+
wlsbSzobNtkr9LdRI5/caU7ivJNz7N7kJGGqULTUFp20V4ciH/AFxirE/5te1qqHwmG7C2FZkTZv
G/oJZ2a5Nz5IJjfLdZ1VoIVM+fXTKPzMjLAmAuOdYnDwybDsIqxrIcZ560w94Y2x67OfozLHY6dO
cfqF6E5ViLqBCRk56mUsiGpbKEdJWTdfO1bx3Thm9pkn/cZXyTVtV9NsYPuaezILSDXjDJprbxOn
LaLrLNMvNNs41xd78yoGXwbNN2BV5snrdEdnVT4XkGkkJknPqH+arVmc+Qbf2mTQRPXZn7EgMYme
rA2pVHFf1DHPr1L5R5T3QxlOJn3UALvagleU3cVjbVTWsyjomgV9uZQ1BnxssCG2MuumKjvjWhH5
VJ/5aW++2d9+2ckGoJDmMDs6gyg1S/SGQsPDytB3vyzuYNzSJsjvpwxTx/sf8ptPHemXp7Fi6dzv
66HLgcR0kpGrtpRorimbA1NJzvav13d3Ml2A32PSo0SFXME/ebfSWNKhFDqf6qTy/VKY6U0bWfLG
A6dwRaQpgN28r7fFkIvLttK6UGiTsc8bYz6CaMrxxLTtucrcG1MYv4nfYrC2aRRJX995kiYuVl4F
IWWeCAxuxujHIhqwkr0P0rk2IV87Xp3tJs8mZ0V56Zknf9Kn+7XjY2HVHNfBikwB4GQZ6p0+MZXO
2Z8NNQqRwdFwcveFuOGc7N2khdA/q4GQBuy3YWZE4LxtnGJ41ZqjUq3a2VHa/ZBd9MV1i4jY2xSf
uh9nOy31stvUSXGoJl40nqkQvTVg1tgreuQGW7rTAtFsF8IrLSyuaFvIKopdaMNR5JyZUd/6GMAS
0rzkHZHtfDLNtUnV0t/M+EwL3KlNOuGB9N1o2ulmrPZ+NRvgw2ux2Geu++dMzgSH8l1bt/s4TU4G
alXFWeb6nG08vYnDBCnPtsOsucv6Jt68/+X9uUvlUiZ9MYPGsIlQ7PX4w7cuBlIzOTDimriT06DD
l5lALyBO8sxym5tadjX0mltirhmBW7x/+V9ektffJAsI8gNnbZBxuDt5xFMzzGXpxdEmH6KBwIK0
zX/kAoHwBm2hdZMVcMCwtWnOVTK6HWyyvF5+SFOSk25hs3dAXQylt7G6JZvoGNvdZ8OdKnMT2X0W
77V2tJ7TRTVjqBZ8hzsjrowb7xcLznBT0A+xq3UfOBUY92tF8lnGo1jAvxeAwcpK4oaty1bdVn0m
63+9nlE/pApEV4KBylh+/eR9uslGlXHUym1E3xLyywdAGv++YMlVVv2FBiyUJvPJStMMdmrHfk7R
rRvo3lSLv7OX8UcOMOaMFuKtkYRhxWdXsDaUrZM53ENO6MuBK6FNbY4ulusnbVjMndl0VPeEGtqf
xgzDXdjm3fuD6I1yMTdJ3xOjhr2WMU8epdHnVlnaaxCj1pFkiUNKQi9tyezCo/wZTkW7d50GvDv2
3d2YMvl3dDEvmdPAGpeIs0Qe3dtNNN2f+WHr7H06uikmoOJBocUUf7Ka9tKe0N2NVH5maZu0mqTx
4CD7fGRPZd0ou4lLNBB6gZHVFGPQ9R4iycXj8wuVEjEob2eY/3UBkOM220P6QUwtbJFej7s0gg/h
+LO7YVTWN0XWR8EwjMt3faVMqHYh47ct43NKmbemNMdBf4L0kcXudIXvjISPEH7BJl1K8j0Mu9px
rPuuKwgaZx76H8dFTC+rSc+mPbpqqE9GA3BN6eMjFptW84oLD11y0Jgq/sBEM1ylHtHSgUgm42vR
y3KHe3bYgzuxKAK32QdjKZsXr7WS740ytDuH0M06KMDJnZl2/1j219/IwFhNTqjdrZNpL4pjkTQI
5TZEdau7AbDES9RF0TMkmoVwAWy/2r6B4/lz4Kd9no1F7t9/Sn8soCc/4GTZ76bKS2yrIrdmIMSX
5OKnZUzOFa7+mBLWi9gI5+khG9StToZa1rt21rPCbDJPXGHiucgLswoVvJLOHi97y/5gk3z+/o29
+fbpp4JHpqbknJ7HptZqEkekxGw5SAWCKS6BJlVOxym3hY0Ri8/vX+9EgMoGar1JVBfsK9cjkXly
7LJxV2iucKONqw2QmoaYdEDpK5Ky4dX8VGPZfqtq30bEV47B3KIXdMpztYQ33yZbhVVoQu/VOpln
aAPGnuHwNqtKWRfgfj4spV4c3r/TPz7h9UZ/u8jJ24S84iexXZNIhuQ1SJhV6a9q9s3QDM3D+5d6
6yWy38LTiTGK6erk85hda1SxyPBjGQVkOiC+C4bL1tP2USm1TwpF+8/3r/jnzcGLAaft6awkBiKh
17NiDhYHo17nb0bfr3d5kyxxAAapvxOzjM6sV39sK1c2zX9f6/T0J+Q8o+xqCQ6IInkJ7HG+dqVb
3CftZKJFspdyUy12eWbK+XOMsKi4JnJPsNTuH2tRmy+LoxISsK0sdS8trXKudD0+h/P+82gL35xP
jwMWZiGDduLJgxRZpQoQ3ZvZN7IbWXiScM+qbx8dEyRPW+phVbTNcZaJ+9CURfk9dxeiruhpX8Ah
SC5t2Z47Xf45Db3+SSc7k4mZzluMMdoUvj4HfjIi9U8susbptBAE488l5Md8xsRZZ0V65qt56+Ls
8Ohisw1DcHvy1TSpnXZV1xK21PmEWkE0PSjXdD5Gnd5H0DhrwIKVM/HKjSULzgzqX8KOVxsQvlnP
p2qCER/hp3+yFk56OePAGONtYvbeZbyq8MJY1Qspei6QWU64bHpqtwFIEesgWju7VzhB0qnQ+N4M
DHqxJ3Ac5fgm7T0A3tTEB6MVn1jkk080XO/qyPRh4lQ6JOdEJti/k9wkkNyPauDQFKJn4qDS2vqc
DIOf7JVZE2ru17K7a7XItIDl6dO9ZY/a7WB2MJwyrQSWA7eSOcaXoshh93kj3GWVI4ceoEsSSaYh
kArKbjS/Y6ZQPyt8BVf+kkuCudwu+6SokXRBRVeXyr5arAezmeuPHYg27qeZ24927mrXWD0VQbKF
D462NW3+raKFVtZcuQVxcejZX5ZewVmC9kSsETYfUGp1V1vqwtXGkRSgqMObrNdTA/ASa8vBhwtj
49H2ILonTjPEVwKZjb6JMJh/w7YbxxsHyNsRacrwSaGBJnq2MVNz4zRendyLyYAS7WW595ibc5eP
23ZquypkfvRGcnU9cdDa2EdzUQ3dr2j5snONJ532EMchl/sriYpHHtASGFg20VMam3QZoEnVj3oS
A6zfg/koyk3fTgDdKjNpEyxP5UTkEFAfksMjFxKe7cDCC+Ii6WB3tJr73Ksk/9qN9ODCTPNbwtsK
Sy14ZDybzfaQT+CpbcVBf9HTHIQVLKofIyrF+4YG9A/IXKBgNfB7RViIOCaiCoPC8lF6ZTzh2m+j
/ACBrB2DZdGIm1GKXtCm0YWTht3gsVtrZzk+6LKiSqIXgwtxUNocU428dY2gMLseuC4WtOWCLbNH
mLBrFWCivdkwNn5ixqSaQa3KAcwo8XMGgRwoGwDSFj9Id0dlraNwmcPjAiRTJmKXQedkqJujc+PZ
y2KFxaB1RpjUgNw6EMb7unAkxqVEzN9pSoBlm003/tCaTHzk0Ufu3YhaEX5NraqWjb+pqUDYZf55
rmJ2BWNnFLfsKr17bNnEUOdtA2OsXYupg1Hpd3PTZmifDdUR0mli376CWkQmwuQKnb+PeGAMJJAo
kGQwV8lmohTzxeBje6JQO8K8hGiAxSp2OhLANG0MMru2ug3bIvWN1uT4bPqSP0QDEAuhKPPFxGk3
Lg92FGsP9F+Nrza1ryTIxryeg3lYuseqkLbaUgUfCXg2QWdujCHVoOA2M5lB1EfSH70ZzRfZL1Ka
LNLkLrIM1V+YekmOnWhktZcs9l5Q24nqNloiJgh2U0uolojReLeupsdXnrTUB9EJ9+sy5vadLd0+
OTgZjCQ2Tbm9KSOweYSmlfG1JbJFBUXlui/T4MfEFPKgtKMQ4K8CPA/kLXgzXiBAD4mzUJtOrDoY
NFMS2VWZ1o8WqHBxN4KnT0MY6mI6wKPRoQtxlDMDF3d7eoSdX31p4bl90aPY/ChFMoObbLuR0FVp
+1+9LCYZfDaihlpFExcqLMspolab5lUfUsQjR6PubXZJnZnsp8ycHh2VGwdpJwKXpm8uQbNcDHmR
flMziq4AClH2GRZuClaiyTsmYNvuvpVj3DzGKOH1sPec/rMOtVc/OLYLNIiJYXDCfMhJy4kd58nI
hpwQYvjKcjNPaam+UCYz1WZUlp1vCSAw7lUajWrPRxHxq1NTG17SrgVGUM4owIMyS6V7mcbEuB0j
0AjmrugoRQW6VPTcfRn1EO7myBVhIxAkbee4yNMd1q+ayOdeaRdrmZEQNOrEYs/v0r42Vr4Mh9mq
Sz2A7tWn1LQ43ASZM2pg6qWFClENTa3D6zcwSVSanTtIRnv366hk/NGyQcxTFU8i4nDGAQfXrDQh
N0AgC+1YJxYJfg1qI/uQl+4EadvJvBC3Rz4c9MIxP4IMHcgzrZ2uPEp3hJyoIW/yA1r/Ef9Ocezu
hjWC49JwlNgnidR+Gt3qF7SUlg9XhV1OEK8z9rjhAGcsesp7ISuIfXWeHwgh6fwg7S1Q2c0kUwIF
ba079kPSZFsJeaqGkrZMOd4T5oFDpud1+mTicS2/93k2TZvGU6QJlI4kkmjwp33spM6T1vrLZ0vF
GA+YQS3yGs0o/eSYHYbdbML5cJP3OJO2WOqr7Bvk/6LFWI9bGmGEP/AIAbgy6PRZC/KlGfzQdRPx
DIcfhNQkqEhsijzr1GYxkvQr+j51s5TZlH9gaMNkTuJG55em4qWzrGE4mkNUE1zi6HmIkXipgt6J
YuYOv/cXkrKGgkWgrgSIKE4Pk0WlWuT2FtElAgLE5z1JZLMzf0rLXv8ozCgizi7NISoK9iHPXurH
VxYAZiOo8pKlXbN66zF2IvG5ldbISd1UHAOEHE0yCCmL9mHW5cknsHp6HNa5rJ5KZEMAPetR/yna
sf8xmcv8BTv0xIfXWtmlG3UuW4ZqdiGaLdYKbhVac7ngP6l2VVSTJFi4aXG0bQmlQlWVdUf9pPhq
uIlxA/nLUJsZAnv/BNafSLZqMbuNXy/tjeS/igJaxA1xNEaSf0tM4DJhmoGfCcG2sZ1zvGz8YegT
i3WsRc5V1mjN16HuBtLkND3vt+Pc4y/2anBvfeXL/pimS9vvYe4IDylSZSB3GZAmh9aYMH/6y2J3
O3w11r2VVOohqry527tN6jU342JN3saZmrljGzf4Ll2kNVoGT0ANlXpAtR5QDqqSzYz4OwodMc7P
UL2qhq1NKWQ48lyuhQtdMXBrLOE4yYt6hN6gLiKjm2hQlT9MYK+kLLaWuC7MJMtJIYkDe3IwL6cM
IVYbSkfjPunr/LLwmpbcSsiaX2q+xz4cB1GQZds1wxIWvSU+e1LnI7T7RD5386zscOTgbm8dAbG1
qk1yHTqh4RvVkcs9V8rba2YBQnXk9wZlaRigcDtNfiuVG2tbxE4GwaZeGdGtUP5q+KToDHK/laRM
9ou7XJjZVGubbBHTJZzf5AapYpVDTgbCXBAHSnVxqUNUKtw1IDu2x1ZrsJRMRlNg+IOVisg/AlOH
5lUALYtUU7VbWHKkXmceSS6ZQDGKtizWCeC22bFucMO427as2z50krT9bpVq+OlpLTuiKnbKax/v
hR3E3YjKvpgzhzSC3hPE4ZLzYoYdiLqV+YG/Gmoe9blAb+0YyHwt8gasMRNnAAHR7Xf0KB0yUZEF
t+uBxjhXrP7lP3p9kMBtSYVDY2NPteO0jlx2qDeLOREbPDTklmacY5og6urmEr6sH0TObF4wmJcD
UVLjwXP76c5evHajijR6SJ1aHIV0lwPxLO6HcvFt6tFpdGlPU7sFsoAPYCgI2MssUv8qLQ1ACpDR
t0zgZ3O51EHTPr1/NHrrnMrxFKgjNUmkQadl0HYZlynqtWgjffpeju+W15a+6MCpLfJU/YEwez3K
biYbyjB3Ul5MmT0d3XnhvhVGrRs5OMkZNdQbRQhaWVQskVyvdrOTYj2ZI/TTx4JM+iGlIaxlwwem
noJadmke37//Ny/lkVZmU+tAr37SYsodt1pcmfsb4INjUPbRtyLP260QXrf9X1yJQWNSJXNWP9Tr
goCf5jjcUyorVqaIHqzpI7JN++ADYjxz3H2jrmLR5fivK633/JscpC67BGk2dZUycZs9kRPL0ZvV
gmAQlpcdN1MIZCR5fP/2/ixVUcxZe8o+dTcq3CcXtYcpSppiIMcV69RmNtx8k2o3SXOlR9E5O9Ib
tQSuhZWOesYvDe/rGxSiJ4Mg4wZlJZJDkuvyQcSFvpP9UAExr71wadpHiyPOp/dv8leV4uTzt/Fb
U0tw2FTi93995a6K6166pb+hz1Hfpt6gUdqhOtA7RiMC0+6tBxQu2qYY0+qRApN1m6E/2qdJY1wj
4KGn9v4PemP4rq2LFY5nUXM9LaEtWpV7RZYxfCdZfiqZsiRYX84Z1Fb/pedqrfAy9yHVhiSh48w+
vfnJidiaG5SUTWNyP7YFXjjXTMe/rQX/Ry36j1Vj9j9Tix669P9dPVf58+/covV/+Ztb5Ol/4Vmi
NYxGwcb0s/rh/w5idP2/qDJ6GCxx6PLZM0b+gRb5f1GAhKFjoLviy2R+/y9qkf0X5Xi0HysajboY
+vt/Q6B8PQxXTysItF98OErGSOpOPv6mihyIYQPxqN1o3/uOai97R6dlJLNy2v32VO7+/th+x7m8
nmj+uRZ9cpSkyESgvL3+BFNV5FVKYtTWJTAVeY6orpemKQ8ReMW7PDP+nZzs7+uxFiECxpxG6fKk
Iu4q4KyV2yha0zLGM4agrizzcmO17jlT4+t57Z9LuQ6uZ5P7w/D5+tas1BUS88C0tfwIfbWQ3TfS
7oZHdzJ0fT39E6+ceZQjyJuQ7vb95/rWxVdPJRoXPLPGabtQidSXcyvUNgcbcDBd6ZGpzARzmxlp
fY0YTd5pRuYdqQtlL+9f+nVJ/u/7hlKxTmT6KmNh0P++YBmxTnIJ1YZtJLLyGjR6fgBsca7XeCJR
/HWZldeBxABdGyL6k1HqFnNhz3WvtgUI+IsahvmVN9UZ6Rat8UAUjIfayKvXdClzvLGyyaAB3M93
Swbi9MwS/cYdr51AHL2rnJdmy+s7jnoL3kCpqW0ryBUlRUmEU1LXZ3qA69D879Xq7xvGBE3ViBYw
gIaTq8QG4W60HNWWHJzlI2krs7XLLDF/BY9GzMIySXihPbmIpN2bXvxIC6bXN++/29ebkb9/g8Uv
YLpBQYR/+fWdUlskzrTnN/gDiQgeATkfzZlmvjHFGYlNI6RvGA0f3r/oW48Xv7mDcY59LRXl1xf1
vHYSzVLMW43wyy2l4h/67J/jw751Ed4cuAA6un9exO8bl8XXHrdTA6E/d5CYMhH9L0YKBBRMpOyt
WHhP98LdQB93yteRYtIVGsqYHLzIKc7suN+4F8AkoA9QYTMwT6XlhjOx4dZbtVU5MTsSsDiHrtI/
M3W/MRZWsB5yfJemGIbV16+lc0G0W3pEDKP0gEno8TgRDJnWTzPw3Y2tejLNXas/MwLXv3ryFZgG
/Xe4dcwvaOVeX9WkpzmmneQJTnO5swrC/OKRyUYrc/PMduzkNPVrtDMScBnzufGuTs3MdPSsqpQL
uWGpsNzAB5rx7Hk19gNScCojoImq5SBCx5zMjGKsiPhx5+yHLht5G0NEsS+8SSFuBbmTn2PJvvEc
8PFT9QWrw4A6/SiWbDbT2DD7Lc0t/YIEiGoHbt+/mCwjOfOiT8QA63NY5Q4sZStqjAno5E33ozbK
WhEVgvg+FGazZ2F5TMV4oWvxlT0NNJMyFx5EcplTgf23k+svhzfLCFMrXuRTVTaFTp0itiBA0bXj
EKp+ScYVGKz355h1MX41rFbQDSsJ12Bn7J1uvUcyIt0ep9d2EeAO6qal1ggJPCiWeNqbnti+fzn6
039ckGXL52mi6UGTfWrdjKNcmnDq6m05Y9gLC0WsW0ijwqYRkvSRGSZeYnxvRI1aj3xlSkw6Bb30
oDX0AgNn0hIELpLRuEP3PccXhkbYYqBah+ougX/NgajB+kX2C6SneGirdFeQVQTR3iCbmjCojJC7
3o5Iio3UCtFPUxkThFaDjNulUzM6V64tx+/EFGWKlI/UuV9UEs1Xy+Ij9CCjNn1OCY6hCFx6Sbzr
C4+9mtTNAfGZ7UnjCUIHNTedLnW2cat67QeORpbcVXlTY42sase7a5UTmdvZn7nrycqSF70hbIko
Rppa6CNnkmet0UxDIjyHB0kI5kPuRSoODV0R2DoJ1y8fMC+nktLNYJhf6dIQCNgQZJoRZTcyNzRe
WxMPGdNgCHrpxIQg2lNx63Vp3pN+lTd3lbZG1NFyaJ+LCED2yrqoNKzYXK1O2igJI9vNniMYf2jZ
onT+IWPIPTQNC/kjQnixAAMade0giFxKjhEKvats8JcpKKehtrfChJy8Ri2S1pN7OZki+bC01o0x
LHF92dqmrK9IwFnQH4NOoHtBZJUwi5s67iwoaKNNw7L3RzwBJNU1jJSBFWPj2o1OjhuffH4cRSS1
oxEJeN1mTy2bUnSch03V+d/oM+jJUW+M3N3WhM/sOqwjpEoC67kxTOV+6nuMHJRW3SiDi8EI+TD6
7ZhduL0h7il6O/qmjuqBTrGqvHHjSVIk1phMwtFy7IJ5gMEXZnzftSSJED7nPzfUmYp9p3qHdljh
0fEbyfIRFyPOZJefP1M0rXo9urYqHC2X88gmL2yXQly0POQmrEFKZTvfgoB3aY5CizcG880A5SGy
7vI4NrsLxOU2BV6e5iPYTVVfeESbziQc5l1/WbvWcFuC7VzTKfQ03iiXpD2G8WyEXhEn2paWpXGb
jlF6pYpWwtkmHPMni//8iVkuqfapncgv8VxZiAabyKX4aAyms0vyqI33Hb3sEpN+nb70HmCnIK/m
/pnQL1sPl3U7HURL2f0s+PQpaRQN8VmO4m8oWqDGNskS4m5cEMw7W2qt86BMIYiM8bxs3hg1r3bb
Wb2r7sB4kCsYIKXQk01vDtbOt5uGFlVjy54RoUk5hJonhb3RRoSioUE4FgVaSyu8IzTOiYHMbDCF
yihacdPPRTO8uHGblE9S+UBefWdonhqndtTnJK7kvRrhzxA6ZzJJlAnIZmioLeG4ba/706FSCQFc
EYBHxi8FVRoog72kgUH01hWZmtEnU5oOTZ84K7xdq1n/cOP/r5DwH+sR/38uJITLj5ckfVVGWP+H
f5IsvL/WggBRFtSMfLq47AT/LiPowI9X0PsvzTJFPIdS6D91BFv/iwIx+kx4h//EVfz/JAvLI+QC
qIqLOs1GbohG/1/wj9HorWeS35ZVftHKmLf5Q+xSgIicnFmQpOO8dXyCZrrae4A8fyvV4h9wjjxl
lZDHdvZbJIWoFyic1/Rz3Oc2J1pPzN2nrtLaMAV1fiwEYUmd902z8vsUyhQhgmHeWPJqbGrUHL11
vdR2dYMR99Itsyrs/Dwko4yoGVkfF6noM5nopKW6LDp5aBLdDhafZSor0Oxcd3FNjm4GlLC+9u3y
K5qOl3qKDlbf/ZTCR8VmXrDqfkiMcTcgByo+kttTq8vR/9gv2sGOLuLposrSK917yltK6BlJ561F
77iimzLv/QY9jmm/+M036DHhGF9rTr6i3ZZtmZZ3va82mkGGbJYGafuRbSS+VrX1hp0ZxZfSlqEL
OD1bHpbi2gB/3OfEp9riJcu1p8VZjpNPvrJP+b4tD8J/nEqypAyUT92XpbLDBskT2qBgQaYZJxd0
J/Ffhp2Toh3/ZtE1GwjgbQivR/ICHji9VuaN0V+02kJjvqLkY/8Ag/7Yt0R3zyLaUMZ47OJnz7YC
um1x8RDVSVgY2YHjxm7WjU3lRHdTspBSamy8TrtOrOawaJhNS1IvrmuZ7ZdcvdCo3Zcj/OKRKOFZ
TVeuNt0m9Phi09t5+fg973Yqf66b3AxyEJhzUaCpSlFO7tO4uZ8r/eCPgojUW47e9F6nklRQeJb3
MZdNYjPMzQtzvOuMjxlh2gMuo2a6K/qLDF5fNY67eQC0VyR+cqTLfzXmuhHmglT0qPsQF2no6ndR
RaiPix296+5iZ3ygTY1mxybO2azsoKH1xyAtvyiAJoHrzPdx7bFaIRNwSResvGWn9YsfKs3aNZP2
Qdo83SXPP5uoIkLDJrFr0X/q2g9ivFzm/fF6zj5qZHOi1wwpSRP8+glStH7sCUTKbNp5WY5yZjae
ZKQIF3ICklSQN7gB+E52erQbq8vUajN4ZvWtM1+bzvAzc9WN9At6kzY4MyKNhjSw8y9l023GYeJc
SCbfIHGcXM7JQwdZoSVPeLCf56F46mL/EGdRUAzlxtbGO5nhNKi9K4ryIZaXrSPZlSXfE33ZWXrx
iQXyIUqro8EeaVzI6DO7mz4j2ym176XbhHpTHAtLHCYT/2+tvfiF/SWZdcbBZ385SNFson4h3K07
WvXHvu4ux2pT1xUBemu72bjkhKehLkmCUrPuZodeHN4GfKE/0e7yWoCWhdak64zvAQEA6t1l7J9d
o3vxu/oi+fU2+l2VaB3w/jpQgrKfk7QX3px9SUT0yff4PLBw/JS+9oOi1hik3uhTWWKCiNItS/al
AXBz6OJNFpd3/pJsNeXdq0G0u9JemhBpBeevST24WfzFt3M6423u3orZNAKxeMektpZwjud5M3si
3qkEtZTr1xt97J5mPqROMStoxUFDfFNVX5aGDEP7c57f5VN6aBHUMoM8pP2LDsp79U1uHII5iMz5
BoTzJqH7b0zjEGKOTck6deswxVWK8M1abovBRn9EsvZGd+crveKb7hIPMQrQEjRBl0bhtuxzxVVK
tfTIdE7C2PxEM54cLmO8a2OsJnrZBmNtPeQo09wlTcE5yjHwiq4NtEg+zEmB2GM27slSuM2UEx+9
Yhp2Ttwsh1WmsK2Rve0IjSM+dpiyLaGWX3NDXtYeDPo6uvXGWgQiv+JkPT/apfaJniy13+wyc+0b
vSJQ2rocRLxs2Kn+6BMwTVNkBanv/OgiIwsVzPeNnLPkQIvY2k6Fl110tKQ3yPfuxsEWX0z2z+h3
Ei8nKpNNkmQLimQta3dOy1Z65jMi7v4qmpbuJm1hdiNPQvpiFZyBovYQ9TMt22au+pu+tdLrFGNV
kPvD1ktNKOh4XI6GRxtba8wnF/PLMSM2/uj1vvMg0Cxs0DByQkaGEM1R9Jmultw5jko/dn0z7ew5
ae4ZGChr+ji9cstUXcaUGUkZs+qDU8gaq3PTbotYtJwokmXTzk7EEpjlYasv127n79ql46UJPrsh
2eO5YWduvNjaNAR61s0Bsrb8IQYAv+0GAtrJ56uPOkGhxFx+b/r4QRfiYLZrwLbxQaa1eRVZPZtu
FA3bjqnqrnNTPhcyeaubzrT6nZn04zfiyjlAFRbZw7NrxgGUNkJcbaO6cSdv2UzL2AKUR5I7O4/C
VvgqM5eJcR66UMU/yS7derHx1ao0bZOA2vPRYVzkTa/2uJR5yE0AJzEKZipYx96tIAMOCMiTOf+C
blPbJRmtMeEnn0jOC2bNvIpVMxyt2X2AP1RdW26Wv5BfJFYSe3YR5Qjt69L2VtlHg1IEd5TVEu82
pIW+n9ra2fHc2Qg4xrcyy9qA8yID1mmLnajlnU0k6dauMIJajei3NgGDu7Jd/5o5IGFgGbutKuPZ
1Au1txuDQNQkOZSt9ziZxq2teVNo1nZ7tXYXM/cjxUd/v8QzQohMLaGo528kBw/MDiq99OwpCjW5
Rgs6i3UYdIoCor2GIKQtbJGWn3EP+9wn6DEsnO4TCfTfRye+R8isbROPFl5iFNf6nD2ZqTzKeL5O
Sv1+Ee7ONKtDbw+PCKo2OrmGbbS8KLIt65a9mSB6nMeepsWeat/e8cg4UbC3r8iq3uggD/3avkil
vffzLkzQlGT6tKmBjkwyuVhK7LuIf/YAzFih2uuaKC1flbexP4TFdNtK+1BV4qZumn1kOltBtSyI
2KVJS9+KnE/D0psbnj1bhwdhZf5FgwTyS03swyVyBpRwfsL4T7RRvy2EGIiInwhIKF2N+JWy87Vw
0SziY2Bs7PPYULuuGtWmT2rBKWmyKqCkqJPJG578YmstsmkDU472IXbdKhRpnWahjUb/om1M95Kt
sfMtF2wZ/5OzM9uNHMnS9Ks0+p4N0rgD0wMM6fTd5dql0A2hCEk07vv69PN5Vk9lpJCKmKqbAiKj
gk6n08zO+c+/kEteHoaGjF6Jbn1TVou8AdflSJSiJAB+yCFwLaG6saLMXYvcmDzY02agtxccBMdD
v3Dr5TBIQ7nVpJts+pF0Z0b12nHArfhlhhJ1W5YIMC/5owYpS0t4Rx5viY2jFdoQnBKdpO96Gs6M
+wi8rUyodtlUPzUXmrIx6qTZqxcL7VlhwgMFa75Pllk7Na7Z71ujMz9yTZZ+2Y3dDcnpr+ZYcJhm
ddJdOfAJ4EEBUBIXpCpXSS7Tde8U8b3aj7R2fHWSOVT7hr7/4k8SmbtMI6R3cus6KJWhIVNAwH7W
JaDOCMNp1MZ838SCU8Ou9XnN/qHrW73St1NmRfvBjZ9F207GGsTAfNIulCZwKblq7T65ZsCYRpz9
LTIRSxL2nFRO+GARErQzlGLhR+1LyEQh9clcjL6Wt8qhSGEqLYmrP8GaCp9zHXN4XR/HArrqQo1Y
zfYr0iQJ1VuLLptT229GO+9PE/7yz41Lj4wJMknrYswBnIqsGt6WrDK2YGGGr8juBXq8yoaoKytb
6Y2TKJ3b2DU35gR/K4riVWPR5jZi1RNKX0dD4ZvxlOPzJSEORMopLMorp5keDYjA4zxeQb4lwFii
gTxQsLereiDJL5mVhWCp8EU3xjWBEtg4pgWafe3oSk7A2cl2al/eO2NOqCYxqfDIK2NieyrvOVf3
5LUFKulFmPVNWWBGyTelZ7JoKdoat+0qqFXsccekvRZ9Rqj5xbrRJMfbZb/0kiQ8ZaI8VaBDbvvK
O1j6WTpWgWtFj2U6eVUenttaEVR+arsrSyn3RKsAYQnE+wCXkZ9HxtMyqnhhD4KHD50vFc53d7IG
zgFEatYcx/tkNqp7IWrVu0gW7pcs7v3LkAcE8xJbm2hiXSYa5PekeViyxb1NU4C5IlqIIM+sfQ6G
0sc2QQBhVp7rBpCsSnnxCXAOPbKhqmCqlH2Eeauo3NtZeylj09erzjeHhij4wudECewcXqckmcRQ
girqjgRLeATbqR6WbV6vTJtpTn1HMz8KVB21C5ilOOSxk6zXJKdae6q0un5zteGtb0lmcyi1VzJT
m3UW8+rDo1FGVhl6GM/iAdAMjOlBXfphNQ1lRMI5jik99SjnhpIfii7aX7C3SGn7PZzWa+ZBmhfb
JNdnrt552D5uKsK9zdZgcpNYcvHCgmlHNuQ5HUtjF1gMVvYpBU/cLCKKtwSf6k9qwxbRSsvKIFzD
qzdyJGwYU1tB3mb1GThnYEIDiJyT335oe8Gi0EKRIx3HtLBUM2MLK0Du8T8qHiaFcCAQQnmdiYwB
ldTtJx3cbmOpTbMhgQxDGkxm3afaiZZra7CGh8Saszvb7MVWNYdu3TdhB6aaueaTMLvsJIc6OWUF
2eg4rEif/Bvca1oIQfQ1Y73T1Dh/GqF43kdZkb9ipNh9H6g39t3SK3ui37V23dda9+AOdn/uQSn3
inSIzIVmn/lDOgwbo2gGDBzApq/cEUJ5Z4rwLsUH6FYjnNbxhjak3hVhnN/3+qy/LBZJY6gpbQ3W
ukDIpLvVtO2TNPSFKOx7s6nF2iEY4So1K/UAAE4vZvOiWnau3YUgkhjxN8qpMKJ5h2ClvgrT2MRX
16rY+pNMhzbULbV15BBYMAI0aN8csymesEAKeWnm2cd21LgjlkI+T67dkOcu5/apd81OrI1lEo9A
CNOOkGkjcPK0DBQz2S2dEpNLFzed53aNuJ00ZUlpaHsTluSc8mgGDmqndX3hxPIxSwwjqK0iunbF
ID96Y3A1r42MNPVwzu55tWwZbhYTS38i2bX10tu0iKClZGa7EWeEmzr7lnA2byqLoKhbPUhGkjt5
a2N32mlT4uuk8OqqBnV9ApYwOus+V9CfjAbCk4FqITRDL+mNOzWX9DFMI7OQjkYjyNmn5JSeXiza
m0vKrqc34QrsJ/aHKcnf5z7uroYs2cV4OwUFnXrQm8QxEbscpG76XIYi20BmXo+uESQ6e7idxjeJ
Sey0dEbKMIzr4B/To4vnJs+vKvQfrHU1uncMopxUExrbUDQ9dYQYgcqX4ZCNtJfyYwEtQWvoDb36
1MtwB5gdjAbcV9EODADEsocUG666TN8jhUk95Hb8u2w8liJbDyi14DPHnk5O8MVKmz7yxkF/xH8c
h60VXih1w421PCTYB8xIFFIQJccg7r2X9yrxj8g6UKxTse5Uu9yaTaN5/ahFdH1adRLVeyfOS0nl
hTTJyxJytNgNCKkn5klOKmHEI5CGXVee5eA1cYjrtS7qjDUUI8BWo/dEK9ZJbr9XTDAfilw5tdPY
BHbdUmbBMd5qAl9F5B9oYpLqTGe141G+Kbg6YDEcKkHUdus0ml4tYV2zybHndwtoePU2D0RmV8+h
ssy+BW6ShMSqQncmLwe6sT8l6FYc7GY21qJy+1rPdqkoj13UBm1e05i61aFvlv6gMnJY11Ju2tBy
g8aJoPSn+bBKc6BCkzhotYlQgxz1bA1z/hsu5ecorX4o0sUasucMjbDeRJMVOqu8KI0Np5DjNVmR
Bk2ZE8MlQVPqucJOHhOMbc0S8nNRtjfRoiVe3TpsLRDrtfY+LacjJsFUmSkyu+iih3FeCW6Bsl8U
8UZT09OQwv2173oYEQi3lpOGvkWCxcvEPZFSpuPc3KXbOqmRc4StGbR6Be7izt/DTD32bmhdsWdj
11G0ByOGba7h2BkUSEw98F4/M7EABhAKrMhIXqOFkZ1n1eXTUk4f2ohf4nJpREkmSwKE0sgnjL0b
uWiEktcsjtWjEVnHvkWWk2JAee4Lyz1Noz6d07axN2NZrYScD2UVMt7uBaeS+aFaBYeM7Z5gNbUo
H+7cpiof9XGxAwNFoT8q3chjyEZvGtBzqbJyvC6bzKMC9HSHdnbwo3qUftd2V026bKw4uskZHXj6
IB5neu+gJhpUFxHPqyCmDGimTWkEinU+YOlVRg8pdvh40PTWAQ4aBXwhdzCl107IW9rI6VrLcvOe
+SZybV1ZR6TY++ji7E1Z1vZalHOySRA6etT1zo0i0x/1GF2L5WJeFj1yJp6UNmLJO69uVgBwzYKt
MOFsDKN4Z8YGg0Uj9iHAq4GplNd16IIzmni1OEz4yXPvfQvRL+HozsGlAqqLaX7hsEL968bBACR0
xBYVGFWoyWpUyRoeYq06UxqQGdweMJK42JQbOg5qyU3qKva+DSGzEIIX4ND1wzJj4Vla5NxN2cKy
T8sbcDQ2yWbC1zdryhsrhV8kM2jlePQPzrpNF7Eny808zpkbnUs8prat5l4muD3YzMwAtDZ0n4Pr
OrPQqMSV9aj36WacnW4l7Kq65uDZFLXqbrXFMc+deUlmZw/G4uCsWfmdY9bsV/rbUC1/nEr8IuFc
r3hFUz+jtCGtrn4w7SndRgY76tytUQsjuBKrrq8fdeslhrh1jiZVP8t+h239yhY3g8SSSX1VwOPu
nNK8NDwOUcUNAXx0YsbdLOZ04zC5vi/CFhmhM/XnpNCVQCvTXRMu6smU/RxAhvrWI5/3qb0ea3Ax
gHY23r4oRk8fM5Tu+BwyyJd806k6JirKBTfkL3tkLQdZhWiKzoMwp32ilMhqUpouQhjFgOFAUweq
VRpBSpInqi5sEjtlzihUQGf7epe64U7VlNMYxd7AuALBky/QQOGk7g+N2NaNkgSkiQbJQoMM/vpE
uEVLJqskWS+3kWbWPeHz7bBp2HPThLTC0HBq/F9DX8+3TQdIUqEObp/TGvNZsy7NQ1Gi8wvj3mAm
juQYLeTwAH25PXFcmp4zzJyDSfUhFeQJJaR3BLKSKcmSrC3RE5WYkdy3V1NmE8yz1XXb5T9EZB/S
ujgC2ek7hG3PzRypB5JMmn2ajrs8j6otymXb60PEi15eZSumFos3koz47qhoG0YB3eDy2JWcVaK3
9X6Isy7Q5jkYhM6zbL67CA4Y6IRT6BfmeBwdXvI4tPfTmDTr3DGGld6IaJ9r7Y8+s9v7JLTeZWGu
hsjYE3W2YiCrrIdeciJFLmR3LJ15R7GSW13CW7/XjvmaVrWLAfOg31fOeM9rcE0QQryq9Oid6kcc
SbXYk+1sHiZTIbg7yX01AgomXyMOCh0zqmEKAzVLCZtMDE/2yriLKjw9xEJDWeb6ieHxNV3D2Yqi
JwXKRIsN6sZcomTDTHefR6jdmppaAMvtY2aoe1dvR5+4YtiHlLYX7TggNdonfZmCPE+oqUrXQ8Us
+72dbwkGLdJTVzVn2lbc+ex1ONsWZ7+VrW00NkWZI9xWyOxtSrHK6YbBENdO1ZwMVZ4HQ7vpFfBN
pJ1B1ywKxY17Jqke98JxmtZu9q5A+8h58aFMVYhtHFCJsffLGGdutbueuuTO7PJoB+v/rBEa3oxE
GRlivkLqiEZFfQutmN0+js1NHXcRWrWxPNs9StDU6nJ/MYkMy/R5ldkvaqN+UG5vbcUhD0rp18rs
3Ll1cqS1OhMG9dbmar0m1qLw1DKCZ1fmVSAiczzPSnRoZlq7yl6eOgSHyCVLTvCrXMluXFScYIg+
qUl7RZ+3RQcHa3HbjTW5/LIzAT/Ixfwe/XdbzzdMss8Vh9+oPtQ2K7SQPsxl3BBaZ0VwW+AO/d2Y
FR4VU+6HA9VSC0N3vgweK5ctWmPp5U16Nsrl0CPDs/lZowikrFg4PuxQvgkZnbSCdhjvTJDhrNxF
pvsEbRshIZNIu1FXTnRtXdB6TXnCrsoK0NyfMRGfV47OLtAnJSnTGmtr1MuLT5ht7gBbnt26vCkH
8JGJfNiiZzwVbWpkt9yrsslN95vOJXte7lFHbNj1b4PkoK7VVWOuM+vKdfN1ZMk1JhanOqx9i+jQ
jPax6tkAtG+ZIG09t76PMnyJOOSsagyWIsBW435uTlitnIyp3zMe9h1V2faDfY7RM5XkxXImJyTh
8ZBz3GyDBhDuzirZAYxSOCtZ1+By1sVdRF3uLgnj93U7mXcVdDgIY5F2r8PqkMi9CgyhBi0uD3TN
e6NA+2m6Ye47Vv8ytqXp95cErNkwR3zMtZuEjgQM22ihgHQK8SXKDme6aFtrzrtbsFlqDHQ9PCYy
bKNRXyYDdhdJ3fhWiiWHMGZvqFDOEtVq7snWy3Z1nqz49c9pDIlKU2eXyjBr6YaUm7SHV5JFN00i
QdyNs8SlYd/IfKOkaudBcTgIQbCTayjjenKiJ9xUztgZ7LSoyVZVNtkBAB/yRKAmP4ErxIPCiR6U
kWyw+gMKM2nqmAt4ycIHKKN7Z7MnruKyAwYrMmOj6EZ1UES3TYxsRcTHLVJAz6F3IZDCSG5kJ5mt
uURjYNlHeSVc5Vhh2Z2n3XmphSfnhKpn2XTzjy6sz6p5W5Thts9xWMgzOruGKXEGWawVG2Mubp2m
8kTn0uG9tZ1cU+hvOydlr2Ez28VJsi76YUOU/ToGkKuxye4Na40XK3UHHhSVuhrNY6INvl0i8axW
0ri30vaMsv8YyfoqFspqgnFl60ji+dWMb65etEFPoI7f9al4VDor8nUrorsZxzC0/aXn25H5uY6t
exnNBDw9Gtm8Ds30CjX0Omp2ybDKJphScmNEP1wa8342fTLEafFahjnCM7MPQbLNgG2rm7qBmcbP
Vjet9e6HNNaqXj1nSfMazsr1RUQ7J/qKVGB/kWBEaR403TFLBR4hr4XM/IoGNGFjrrt1YrVBh89C
DkyTWd/y/LJvDDFWra5PVbi3TX59W83wvIrDeyIneib7YHsphu++xeu8Wxyaby+sLPU2yezorona
+rrIgQyrpR52baO4Gygewhd6E39XXZSeRc8brfRsSH7TjlrA9L5ML5HtEZPJWHUO0OCMC7+ArzrL
+VRVfbsPdUKFu8GsgjIvjMciFrRzU8vmn+C0tXIbIw0mWZ2NpNC+DbqMKTWmEWg3iz5aw452KhaF
MMrV8qnXumGmgpVT0CROdTtluFDqQ/qgM4RHDms4836yoUElor1OqQ3uJyp8PyoypFQtUz7zuXbD
rZ2Xd0mjPNhdSNXtZt/CuQqqUmUklrGRwle6aZGFcHI9MkYvNyWKei8ci9DL6RmKWPGhvkYEQ5fh
HjZ6vUrD7AdJR9dM8h7FYOyElB8pATkUVvSZTQZmSFvfW7ed4+zJOu431WSeXRugF1uWsxqzULBR
i4KKsVgVPrPTx6u07AGM9VVOMzOYzAjxwpy8WmWhjHJbMeKAhDWi2e5u5nG6TE7z62bstourX0WZ
ca5N+0UR5q0+khKrd8clazaoKhsAAzTySr8o2yhNrklStikSo7tJTfa53j0bHLPe3KAD7QxpbqtM
WQOejp5ryLt60q9zVa4cBci61HV/nBhG9sxwtPQUhqUKZNh/N9OPRusVX6XS92lZIZaA/+rp1Hq0
pR+dBNwKR463CPMMW6tWaCEyrAaoVOFuoxiXV4be3zhdx0RmCTf6lL70bpp4VVS996H8rqsltbYV
75tJFBt+/G0YmRAv5bTF4WajG5zlS7R3LWZCoVky5o4OSeg+UiVe6ZqCs0oTX0+qS/E5Xxmq482h
OXlxnh8TnSO11B0WXhMBGFy2Yy1fWaFcheM8e0ULXFLWfNE0TJ+rxd44Er6xMV2mjSHCd3elllW2
qUz6l7B7mav8nIRtAaoo71S80nzVpfydh7teX3w1Ey+FMe+Mrj93RbKOAC4QOH4IQ1HXkXDv4xJG
RVuD/NoBiUcEiPY17u+OvrVJ7Vl3xDMGSyIuDksQwccMm0PKxi7Xr4ecFOokx1a3jV41mTuYwigv
Wj8bYI7aR4JUwYdVuWckHnm101/LSTuHuBMINTorY7iy2u5ZKO25GJq1Ys+3tvvd7dcxfgjMEivf
vlgNWHpMN+OustH0OxqhVB22WRK/YxWLGb9XQ8lM1AFe7EC5oZ0yptdGC96Si10C0jZp2e3c3zn2
bo7F1inymym/E3gJdp11IQdceNWq2fh0rPRwYbqL3OlQz3Ya4ChIRLk0GcoU8cFeWmS7WnhOYoQ1
JN1gQrKUzJhoc4GXqXTVrp3WVW1vcHpt/Dq1DlKppD+1FSSd3HpTlhxjBPPO7ONAWTTczPtB91Sg
u67VmdYk81pOgOgDx5mvRd0ztvH7zDbeoqbbF9K4Zc6+GmvrBOCxp3edPeQnvqTZJJW4uUgBcnuj
13hwFOVmrsxN77bOJW2SuNuuF5tCE6DtylDxyjGepBSD4lkORzIG3wxMefDPfiBr8Hto5wesVt77
rH5TlHCDCR4uR3AMfNE38D6TG8U0AKb65tbBQUcO1i6uRohX0dFNMAvKM3/qE8Z9H6rSDYFhv7ep
89BM6ZUJ18Lv0klcaaU4TGp1liN57dg+QW9wc98t2Uf7pTyUEjwScT5gVJI9U+jusGl5zYixGdtQ
39BGHqZRe5yH+qNgyusJ0DywcOVeZWlroFEs549hWYikLeXHGAnH7x3rFSy5hqNk9EEs62uO4b1w
5mvHkT61xeZC2bDR3jLxH1ekEs58xXTBNMvemLM4YgJxBr+zfRTHGFmN1VHJ4TPJVCl9qc0fMR4I
bPgVg1enX2UqY9usrVb44RybFt/8AvgMFyAC2V1qa/Z7ZUeIrOpZMGZ4i6d9HOWlPxgguBBVNGJs
3PMlfOYYpnhQ8Hggr1qoLITyfek6GFLyvlfsjRYPuW8PiQz01JGHWM48uYppGQKJkldROxQMIPym
jkq/aypwb5YpJ4OyqeD6bBprMPxQxB9m4t7NxAatskSA3+UbNxpeOgvHe+NYYJ7Hbs0zlkm8sofm
pWimo0GbINeVMYeeUUHVsMxHQjCIDVdN0I52IDFNib25kK9KkzyYkyEPcNnFKiVu8ruuqB8Wll6j
1F5HVEE02NU3ESdHcvsyphLRZTr1vWvFtxImpMlENSHUQ7FcGP0EOFnD84KscjVmlE66yI/hVENw
iHcILa/5pQ6KCzeN0dJ1kmEbQbZkJZhNZHAhsrDyZnnu25Mrr6ALdWGKaZdl7RJR7aOl2db1cOtk
WbVTK1YVxhr3ZoePCLvi5M3YzdXuuLf06dlMautKnQQeVp16t1SYvLv5QZuGqy6272vBI9TF2pbN
2gAZ80j+UjadQm0T6d/C8gZbpBWDu2WNhYrKhJK5Vi5vazBqoDmCWtwbkhZ2XTQ9RVb2Ui9S33Rj
ctcq6Q+0R4wv3nUqBmJz9yNGtAVVvug2yrip0t1sVrAYmMam2emyIpJyncnFj5KHXvRrt7+NwQVG
3GZWM05wscqwo0q8BWQEk7L1NIMddXks9oXZq8h40qPEUUBx1OABHrR2Ni+T97wAer6ppSXv41qG
t43KF4WXqu7xBI7f7bRYtnmvK++pnaVBhhf83QIf8kOXl2gR0a2RBVUf+RjLqxivJwjgyJ4Ywc7d
Uwpj6wpObb4pHCyFlKVPDvgXObt5qfW1I4v2OFP9HHMzld/DQjac5rStZARaNEyTuiYFu9kqWIVg
FpqGz6MVvYYuHBczebVrZkqiw4EIlzEGPootAviB1XGQS3PKEple2Xqu7rR2eCQws6d2Ag0N0OY+
2lVqMjSHDr/XMocs+j59a6LGZ7sNZKSsifjF+MhayUI7l618mp0BUpv12MZwTbW4qC+t07VdYGKm
FGxtOkP3+zqxlBsUEz8s/bWkpvCr2PbSXj0lVXpd41Af9eFWAYTYgicpGybNeVAbi76Nh+66ju1b
CG3x7WhVK7jJ8KhEMe0baNPYdBA1jInaVWlpz3GMNED8SHrVjwf6DiY0HVPojjl9km5SbLAmZlWh
Gj876mnEwWUYj5oVrW1mL5F1XdrDlmE5GEq6srV3ZWTGKJVt0is4pdUvevJ9cV2w5EfWLXoVOksj
Wl6olud1r4D6Ra0Cc6SFWoO65VW3w0On0uqaEPD9kME7haK9T23AiTq5ipJqZwqGuXMEgVDET40b
dpeepWZXiVZL0mLkRMWUFNC0lOvSoU9g4xPxyhC7Ms+va7xG107cB3qmhs8pfMe1XlJTK5AfR4TW
01I+IXQYKjI84vkmuYBKI68EjooZmSOtS1874ZfWDHe4QBzDwXEx3nGL1eLE0w5PxyjI7OZbk+Oj
FwIFiyb9HqqK8whGKNf64lL0V0go3ZHUjOIyEYDRllZY6QyEJK6IpQ609FKwNLGF+IFzNZss28vI
EW5MeSLXbj1M2tPSNYe2g65bmJt4jiAuJ+6bK9gkwVcU8ljxD5ulGZ0SqwakV5aDUo4bLE83ZMFh
zx2nDg4+00CRJRAnLlPo2W74JgWzwA7qq+IOp7qXR7t7j1sVyg65uFvDnBe/n7JXzlsWzwgvrpye
i6UMygLWK8HAAUPz1BvdsvIGfCvQW/2wkx9N1UJGF+5ptCn+e/5gQiL1TCrsrGo6v1JbsNcsS9hK
RieI9UpewbHz2J1dZhI2GGlfXuSt93MXlQF2pPZ73lTFSgV1W0VatYcIcGpi9ZFZt/R7IxshYZv5
HKRZm3MXDGz/UBr8S5qLc/Ve3HXN+3t3eq3+1+Wf/iiZxMeR7P73X//Y/uPP0Xu5eu1e//KHoOji
br7p35v59r3F9Ob/qQou/8//37/8j/c/rnI/V+///Z8/yr7oLleLKDV/9lhAD/krOcW2LKL/OFz+
5+7/IEP+xyV3b//9n3/8u/9RVWjGf13cASxkCxfRghD/VFVo+n+hDdQMxyUSFZ4GSoz/UVUIgXQC
S1QEF5YuLgHP/3Rn4K/wnqKgRHKBLw//7l9RVfxVOKgwgcLEUOXjkVr85AOjRhL2ZzOohwhJQLrs
XeSmwCw/PYzrfygzfrZj+Orin7wKhrnNi1qM6mG0Ss/q28cqjnaDK4JfX56f4ic5yJ/3fvnYn+59
sPHjSdNWPbgXNEm57LL/eFV53Xif/ubG/+p38OeVL5/405UdtUpEL3v1UEdLQFQRgoIWiI3ifzoJ
U2Grf//3vgJ6mp8/6OJBRU4IH9Q4jHmPtvE7netXj5735ucLl71YBFCNeugFtBrBDFJx/dJZ/iVN
+J8P6JOJdoy/JZ6Ulwc0rayKXRmp0T/VSH/z4C+L4W9/00/SHjJRUINVlXbQDDQAOigA1SasyPV4
4S2kA2SUCdB+8nGp3yLYY9RYs3kCOZrVcXKZCmphgD7w4NTdKYEvJjBatIC5prHa/voe/6pU/+d3
/2z2UVZswHapqsx9kuc5ZJgBqWtJP1wj32vmsPn1p3zxcn92vdeyAc/jkiesFS86OMaU/GbVfPFm
fM6eiAqlabOWFW+rjzODamtiXvYbU4kv1o3xacGjA0KfqXLT1KcBZAicH/2EY0yeVeaX4e+c1uwv
3pLPXjJRVwobpYF6MPV3a2oPNeoapY2DORtD2Bz5Bi/PvX6JSiyzfama60jrH/K0CObU9SMH1fes
0j+OZHKFm76ogEiWc23JFQLeFSf/Or844RrFKYEf6jgQSWEKbIGc/EFkwVApa+Fk3mIoGxQtQJgZ
Fm2P0/xU9R1Ig3kIq1NB6YeQGcqgvJpxSOkpkpx6WcPnQao7XY1Typ2Y+EHty1KsszoNQCYwrGk2
bDyrWFg7rGtx2x2vlP5lcKk2mrdSqN4Qz4FBPR7ab9OCCDpM/AXTRse4TRYG6Xpz8+sX8Kv35NMe
WODhhsQlUQ9zcVc3L0Zy1BBU/Praf1in/ank+3MNfdr3kgR6Oyi2erCYbxLYBccri0HDgezbZDvN
u7lrg8i4psD3GayvK3RT+szYNpaHamK8o88oRZR7vYm2TtfvU7fYY66X0wIm/twPv1krfzVJ+fM2
P+2iRRvVfdXwPg9DFYyCkpfidX7R4tkvm+eFnjcFuPv1MzEve+ffPZNPeyrLclo0pVMPuhM+zQlW
Zc611QIpQqyl9N3N2buW2CwtGBVMSBHr0rFb9kGnjiMkwxsYouK//BQBvXuylF7EC99o5qGyagy/
MCbPqq3NWIxIM0wTFwAPx08SxspAN8Y30gUuQ+ojuSu+WX1oXKSBbAWLAl/B2kvTnjFOuRGoCzrL
8SP1DpwIO5oQhM0K7530vcTZNe9+Z3j01Qb46SSAktePfc6zF0zroFn4cfgbJw7xxaU/BxiUGuru
XNH4WSMIbkxmLiYH2KdIpEepFsBU9bWGcx87ce0F1YS9IPGhBxUM6RscHK3labJj/pPJ8aIdk/im
YPDUa1ZA+/07I7uvbvKTP41V0pfZhM8cqIHhwXCaKT9+/aZ9cYD9YYT/U3XjkuoSVoXgaJFH09UD
uOmx/gZtTcu139QHX2wen4M+Kox7YnfkkOkUTuzHYXwFr/j13X/1XC4f+dPdpxWkLqRWVH1Y0Q/b
2fzNgfvVU7l83k/XrSCcJJXGdS22kbBH5dQyr2lQXMmt0dz9+ua/ei6f9j0rK9pBa/mQMbwurauk
/mEl//DG+7Jm/eq5fNqrSmu0ljKa1YNsVoWOLGf161v+Ixjlb/Yl/dO+RDgU5i3DpB4AKvw8+WMy
EsDMhuhEHwqX046/gcN6onmIkx02tX5SGvdj162QrSEDapEG4WOJ/9HYpNthiNduC5/YQAIqmnUU
6uthqTcKUUc1YJ5sAL376zaebgb7SjAjaPNXuHyBMu/AKcFfd1hHu+q6ip6MKPlNTffVw/u02SiD
PeV4dVMUNcpar9eNq/x7V/7syAJxu23iOL80KbfJfNTRPf36d/niff2cBlfJMMuxHV8OecvsbEzX
6iADad1gEQs6pf7u1//7QwkLwL+sirpbFkWEKVul3ChiB7f837v7T5Vin8cJK44CIIW4tUTHJXla
5g8S2T04Fr95Ql/8qJe2+ucVbRhYysdJuByy6EevHUKoNr+++a8ufPnvP28VSVONIuekbmQwMH+r
fnPDX+wOf1RLP113nCS2oqFYDnicry3UcED8ZyX6zZ781V1/2iCwC2paPeZx5MwSgL/00v3N8/jq
vj/tEFGKtEtN3QVOz10LImmEVOFojn/9tL960T+tTTgukdHMDcX+H3z8+0m9lvBpE85sMb79+jO+
+AbaJwPH+JJOb0+Xz2i2nfFgpy1O9dZvvsAXD/6zJ2pcZiiMelZqWaxq1ujvevyvrvtpbUqkaJ2T
c93+FUGN8bvy6KvLflqaFabace2ay2FUt3IOwmX162f81XU/LUe8sKLp/3J2XruNY9kC/SICzOFV
pHKwLGe/EC5XmTlnfv1dqnsvUMOxLEDA9GC6pvuIos7ZJ+29VhnzuCQmwBh6qPQrM9+lH+/8gf8M
G0HOc605N+x5d614L7EHUw63PfNkvqY8Cfxgx7tI87XQOn52uq3dyViUrSoEY8kjIztTxpV2zYp6
6R1PRyK4cK/Oz8/rL41Tds3gfanZyRCENFuRiUqzEXXqit2Oy5tew1SoGxUsEsuKdhPvvlfei+7P
be1O1s51BG0RvjaR3/joo70fllci3YUXIU6GnNjjzIvh2m/N3oEW50c3vojJmIMfNbpxq45bVX+Q
xwcuA35+Eefn+mbtNmXs+UGHoQn5xDbMSfOv75sq4SSM+sGSUtXUuPGtTAagV/tuEGZ8is/lziBs
MjKjfn7+S+97Mv7ytipaiqsplfPn9YBF+ba5UJyMv4Ryc/6j0KHjFfmhoXXlfV963sn4a4Q8bKiN
GGGfrNTGrr3bVpHiZAAqowS9jeL9LRXRqbpwb9s0SNZk3uvqRAIbR14OiRlauhqEKz3i+4MTaUp0
5SY5A5HHexitj678UkG3DU1lK+45Y/BRJfMzqI+3dBHJmgzJSColYAnGyD6Zo6TmUUp//dzw99OK
NIVIJ0WXG3XOmBRziGSiuJQHpgFt8XPr3/eU/+KcUq9pxaLHWq+XdRKOVdt/v63hyWDEOKfkqcGr
b8u5bqzc5sYHngxFqn6L1O1NFqcQN0ZId7c+8GQsArPRJRYyxL78qCTrprki8b30hidjsVSaBLsn
v1/qb0lwOucyX+ndl3rGZDSWXLsr1jl6YGsg6wkpsHxMvWvR9O+68L+DtmROBqVI7ahnnhdgUvhe
Df7Rt2IgPAtqIclmNLCYPWWoSwr0cR5leAO1CJ50AjkCuVkRoCIN4ioIvCvfdYJr/f8zUGlKSg1g
71IvxtNUrWG7CS41bpd7adPUKskt2GJCSiSME6C/m2K+NOUMt1nAJyTxsHVj/1jk2V15Jehf+NnM
ySTbtyQB5DHfxGiW6KXw09z5YX3lqS81fv7zfxahdcXVFeVErG4VyS7iaGGKD4EgX/kV5HOn/a5P
TEZ1THFLWZVyv5XJRxbaftYU3iLVyVLM3t0qcASqgjxZIEWo2VJmieQtpFKJgg6qaIBQA2gFiSAF
B+xT5KHps8gQN/XQXnm8C0PNVP7zy4+6VOkJgB4WAFTThut+uLb5u9TyJDj0o1EARThHnQF75Do1
rkSzSz/XJDioVDsjYKfdQNr01Omp5KGJ/nDlffw9Hvnu55pECLSEQ6qfY1qH/jAI4wXFwyJch4hs
MEMel32ofFnhiwgOLGx/pcajKi+1jp8pBVhT/CYHY9uqiyF/UcdkXlWRA++etEIdIZNmW7Gyzqtn
TTj9PGOc+/83D2tM4k0phpVVdcmwzREVkjRbUV6RSLWNqPXK4LjwKxqT9TjXPQ1l/iJ1wSTWhfHX
UN8W443J5B9rWu4HVCxsRe722JjctrWWjEmoGKkJ9Uj+5pyWexIhCWeDXt601JfO2M1/A0UQ5z2I
A972kG01ypPbK7/ipXd8/vN/ApBC3nRZNhIByNC5Weyoi7/tIE0yJsMbi4spqQV8ZXLHKKdtXn7u
d5eeeDK2rVYVyLvVwDZTiXX0rsmULjU7GdrIcGPQ3uqw7VJHO9zc7GRIW2FUwxp2IXQ+jkH7K4+r
z59fw4VQdJa2/PvDUWjt1WXNRWtbrkLhrTeRACvXhOQXXsYU6N6ESJX9rh+2kPu4MyxvW2Tqk3HX
DiyNM/IRtz0wChwYN21zJH0y7HrM4vx8NKvstFPY3xZ9ptqpThSCHD8jq3f/qBnGe0yN+JWmtfOv
/03s1CejrtSV/xt11JTbUvtmMTVrNSwad0GOMdgKyq29e5FCV6B9M/SyVLNbsDn+VG5qkx07j9wH
QcgXWba1zHs6rj1wwSE/RuULVZb8w4DbQwp6qIwA7QXurp+n4WdXCmtNGlamu9KaU03WtLnKrbUb
ovTlpBHEJLK7UrWHgjIIaD01WtCRTPBzebIvQaJ6KsXXn3vvpQ42iQ21ZiSl2XbDFgp3RdJp6fzc
rnRu4Ls3O4kOhhUEBYXjZ25hgiv1wfM9CISkIHfgQO7F4HdMCXLyUHQvWvvusfz5+XMvfZ9J9KB4
t3bTgp02dH4IaOqwu63dSfiIgk6kwp5c0uijzVaYKG9qVpsED8OCckYeNc1+adkGZPrPzV5YEmiT
CZsZTxri86/qhi86i7l4POn6p9vddrkvTdMOlQTQAKiN840BPIcZDrSfn/scf77pNNokgOhqniLU
HXuuttNZK7r8pczU8KSlby1o258/5EIXmVqQrJhiKWr72Z+1kHWpwbzS5S9MBNr58/6ZwQvYg22p
nn/LBCgW3t/UwjFw7XLp0lNPBircN/AFEU+dkcCRrbt8/fPbUC4MVG0yUN04J6esRteTuTvJU+7l
AXS1is37UfSffJKxkK1Ck6eSPAuPAaWEgnSQLGER+NR/VcVK88uVpg6blItLxYvmRd5QhWfcS0Do
BYFdCojg9E+Tr0pIguD9UqkCugbrzyuR8/ZXflRkLxf6zmTkqy3sE1lhV59UuoOgY97kKoRjOITF
79CVoLFFMPoUrodB8YjmPNEAYPc+jKp1G8NCaIw1svZZVR7avCMlLaXAB1SBHq8iJvZSn8vgr13R
I0tNdRRSt3I53elwMjTVzkj6tqJ4bklPvfpbkeGGR69GLjyoUrvQ5OQui36J9bPRyHMoDzP4xHCO
9IWSlvMU0cKgfubBzvcFMlr0RZ0dfRim4cJUi73Ujk7fkx+mrVMqA9rxvoV6XSGnziz46Jo0M80n
qhacsv+IQdG04hsSGruiOt0vwR7J1CBSddhjMTZNAYLB06gdDcrJ3IjqLao6U9OlWGg+ik/ugETc
A28CJU43n01lFwGkGOAoWIOF6nUJPYk6J/GIedrudWFeyhIAVfhAQLHDd6WOjpXSQPCqbou5Z479
vwNqVF10vtr5lkWxuSFrs2t95dwlvgkzf4fCPyOVS2UzNjAVb/P8EXy1+TvblVQKBKAkFhihvWjt
ZleG14VeqUxGV6B5PhmF7CTdeIO1BgrsErzwtcnuQryc5na0ktBklskXEQXoheWHwTJj+IqVXR4/
gp+wmrWr3NdwHi3js/IesrzbxIg0I/jUgD98w2710tYoG7Og5UvZyoyLB7FpVr7E0YPh22YOg8Y8
AcN/pogpjmNbhyOYyGAUyKgGCJjkESrbDYjIrpnLKbAagFuqvPHD58C4T71lbSwFtJk/x6oLMfCv
WOCf361WjZ5SfZEOgWLEpVK1vb+p4WmWhxtjbe0E3mNi2cFwLNvHn9u98Ov/XXb+88Cjr0tBcT5Y
MatdWG76cCX0V3J1zyuEb/rwNI2Z9HC48wlTZRuppAr+Lry/ApVZ6oeLlog96MUGrI7z8xe5sKCY
pjO7SpQNnTv028g9atVjGe1VvZrV7ZUvc6n5yX7ElIJ8bDPmIDfoZ6UQzPPhvbICW+/CK13nwkiZ
pjZXTYvi/rxiEdMt/q6ZZa7dCvL/Ro+ufIcLnXOa1CyntUCNCxM0WzWlWcTd/OdXf6nd85//04fg
c8ZKlNNupIGIXyT1lSh4qd3zeuCfdsFQNzgqOfHUo3Uv2p52ZRN46becRLw0z0spLb1hy4EqlPOU
9OkEmtux4Rztyo95qe9PpnqE5lQDn69bO9QYxbsqwJUD7yVW3PMAdRjOCcfXFhaXXtNk4Z/pUYMH
hCOqvob91JhLEs1uizrTPNZmKLJU9athaw62F2zDa7eNF/q6Mln9Y/BVBv98KxjU1V7qBkC9AXW0
VIOLQB8F1fm5Y/6dw74JQdNEVD0L6jaWiW6GsksF6lSUnWUUUAOOiOOxc2TL3PqFXVMgl94MVgo0
bLGiSLabdcU4C02wSMBcSmkmjoXTCcGyDJBj5CPAlKdUrZdjAFg3/RMlewEkkBCUsJWBApmLn5//
0invNMu11/tUMUHHwd99jeHFgNW2w4Y99l+46K8wiVjmyLOMS4Yiv8/du1i/N8xfZQ7EgKkuTMg6
HiNHjortyLmaAIuhDRe1FzHL30vRczI4iXEtAl+YSpTzn/8zXPseXblVc+EIFrSrnXaphLcdwk4z
EU1fCoXmPEl5uGhRZYQAUH9+wxfGzjT70EV2IPrFuYOYn2l2FLq3n9uVLqSAoyz6z7cx1iJaC4sN
bslliQzhyytPUfeeSHdlyjnZ4L173AjE+fu9NisB4RrqJs6fJe8dDAQVCSGMIN02RnGpQtXyhq8O
aI4YvsZdYVM1ADb2TeoyJ47nVbEMvRQTRDjrDIi4wNxbQ53pngQrncKSfvjjCru43PrhTkxO4Fi1
ZJune3Hcx9q2Hv7U5SoHcS686dFDMB6FqkK6Vz9WItnnojDsTck7GaVJTy+ll0iN2N9tSv1t6Kgi
Dx3NfK/LXamDJXpJ4yIAUGLNx7yaJ+OXUZ+wEc1qfz8CiPGp3hbB/0jwjyimRWg68xXogjVUmPrR
GB6D/Ch3j0V3GhvY095RpO483RUwC4VDlK68ZJcXd0PxEKpbXdmMAQCv0XMMfxsWIVSHuwiHwVg+
Reo2V35XWNB0aRMM7jKAwWRWv+O6m4uqcWcW1ctA0ZOvv/hda1fCPY+uNr9//uUv9ajJKGg9BTGD
yEKNwhKY9YFw4xg4f94/o0tNdCvJetrtZIpR9uO1UPx3EH0TI6c5oQXFIL7n9zQsuguuRWcCsF/f
vfcSKr+1p1hylOg1fHlzF9q4E4w3QfsE8wvecm2ZLzowlz455WV8rwkrDbCsbzxg71ho7E4zgLfK
bYlR0t96vn++P/Y/DLcSWRhunsw0Yyt6V4bqec757vtPpupiDJQwpDJmO8Yad+1A4ZZt/6T0m1bE
l3ptdXepW0wm6bMPrCnRWm6TgvtzR74mCL/Q7jSv1IR8qxr5OVMg2oWGE7fOz9340rnzNKc0ivX0
fxNscBjNyjCdW8aH32KMkDFaoc+UTr33qRifxbDJA25toHx22SaBOlSWK4Oa/QKgnKFwOQmHWxp/
lcOBI43Y7AErQ0dSHTU9CNUBs0YpzWvZh9YQzwP5S7bCVZrAfszXIFEPeYnMSdpEvWC7+JA8MF5j
/lSVd7E7r5u94d1pykHTsAxqt00J0mSlb+kCohWXPX1RnLBeoPS9seHJjBBCBohUjx4syXP9swmu
LBIu9YBJwEGIpwjJ+QxCFKBp6K8uJ1c/94FLLZ///J8hh8chFxrB5bLkU/CkQ2+UV5JeL6wU/p7I
/9Nw2mAX7qqBjA8TbxQ7ZV9/bPtr0uq/v9Q3I1qS//O5/dRXRB/OEVpf+Li+sVU7iqlikJdVXS88
5Y/JBaab9hUGFWWWRDHLFTAzAQSLOkeP7AnvRhr8sQTxttgtTULMSOp6QpHDsE30+rfy4ivq79t+
oUlU8To3UjWpG8lch+/pANK4qd1p2iyUKshyJe0CHDN9x/9zW7OTZT92r3EII/JjZP2lFDc3JiVL
06TZTEl0PFA8bqLjdUXjsLzyvOf3+E1PEidDthXDJvcRhm5r/KiGAatZfzITBY7bLoKr47W4N9hY
1E5YCLbq33OQaYegLs3+lJqffqhR1jtQ7yvfZSFVKPFrDtmto4yyjl2HWcZNqOiTlr0pgSDLVtVZ
7/o6yocxO3rFMo5XjbQcUesp9V1XvSqeuL7yxS58r0nMCOVYVIqcF6a+K/mm6G4LRWekxb8Boxr6
cAxGXpcQ3XlwOKsr4+fCdlGcHAT4rRJKtaRwj6/eddqAyDfjfMQPudYxfZaXt42mac6u1wFloxiP
sCSnTmvUi8p4vO19TwJAVo2amBvn8YSso3KMG2+5plm7QuZ6Y2bSrgSXH1jSTZdc4jRpt1eUxhuN
luz28lGntjfNuCN9arx5Vj3c8kIAsv5nT1EyOddFr+FssE72TcURbHNlOff93CJOs3W1YiAVVubZ
deWtwDYoK7sSCtBtjz2JB4qWqmZ1bnzU5s2wqMQr7V566Ml4lHPVq4uANagWvunWV8x1Smn489se
ejIqEdQi3ZDpJDDnQ2Rw1x76/O//d3AUrcmoNETWzQbuw229UAFr5teC7oVmJ7N3bw2xqDc8ruF+
eBI2iJvuakRrMgZHoSytAnv5lo2hIs4BZd72eidzsDn2nASJEUFPcuQKnO+VZNILr3eapDsYFHYq
RsiJ89I9tk83Pex/59pqpTjqNNruyvk14MelJz2H7X+Wc6hsLIyK//ukHPv8/KTmpVYnYw0oKnsA
6Swe03I7jEwyTM4IcAkCvFptYuRYKTAypCtYi1B4CfBZuf1MPW4RjzkwpFmlg+ZlhwH0kmS1NN0X
KZyv11j1Vl3qOYE2OoHXfZIsNz9D8A0YvKWL5quuRjtW5E0F8kALnszgGFJxUq61FgUIRyh3mdwu
m1yzjfIlbot1guq5D9/IELFTccRI4Gukv+qxBOnYqHHpgsjy8rUbJes2qzY+wG+tH/I9NOxOTjdm
jZvq1PccqGx9b1XF8lKugHxJ+J1mmuY5HFw6uRscxy7bBgJiym6F+GVEB4q5KMGjm3Vry0rhS0tL
k7rltLMerUDH9ut7+goxyU3bAXGaO5V5YwBiOOOqKHIw7eXqbcFvmj1ViPTy3mA3ENS7Sn7VjQjy
xG1JCZjF/7NvWl4T5KnC6My13438MCSPP3fPCxFbnwS/Ko/EsI5xZPXDojWludq8lnSqnxu/0PX1
SQiskrIbNNljmqGOMXQCdfVzu5ceehICy2Qo81biTfvtkpX4LEkW51XUz41L54H5zXygTwJhGcRl
DUCJeaYX0EFJTp1iixCfS5irY9piSe9nleQ5SYJ+0PwS9NecvNeocpdq296fAcU/P8iFtzfNWApN
T6pDvKtb0XwVsufkxjXLNGUpEAPJ8sh22Mr5c2XeKc1tv7Z5/rX+CZ9SU/VJ2BE+lYX3NPy66SX8
jar/NJqJlqj4VsCl0MLbD1f6z4VfeJqFr1a5VTQwjiEqW47KmTagQycWdHL/rkT985TxTR8yJz1f
q12l6ApKMxRXX6RgkEStx5HA5rx6jIfX297NZBgEpJWCoeSFI1bY33ZHIZqT3h9Jrq5G5xxQQA9P
BX95ty2Vp8nzQiVquso5/DZU63minHKKK35+DxfCwTRpvmi6shepQN7W5brpVa6QSMsPr5UoXBiG
08x58vvkHso7SbEgvYGbU4V222NPFgayMQ6+1xMdQ+O9EMZ7M25g8kNl/bn5S889GY6JW1RdGtA7
ivGuGg75tZwe6/uubZw/758RKUDjjASXu1TXdKHec9cJojiiiiaBRCoARC7lANfb6edvcSG7VZym
1COfHfW24lZYQbqUW06dvfectGliv+ziCg53a4OSxCiAo9vkVqY5Yjn8+bMvvcHJIFb0rOuqgNgT
nbiyuRIZ/t55fhMajMmoLUOSzKyc4JOa3tZv5nWUzRrkXykn6i6K0GIoUUxpc5wSsyHJ5qIocFK9
zlWyTtJ0OZgmNSdvtGB36TIC+SpiJNxEHvXK7XNoovmiKsUlg9CV2l9d+xFVD1G1Esd1U7SL3jDt
0vp9Rg7//I6kSy9pEi/CRBlSRSvHrSJx1oNT5sz+TuYdCDSxSbdk4ajQoKM7qheSCjWzdB/IV/rG
hSA7rQcIfY2SZyTe28TfN6jA3HFdyS+xtYV+ftsgmlYFDJqp1/QDUkKex1O0+PmdXXhl05qAssRP
Eytmv43h4ybGvB2ujXkZRdD3w3OaMKyi3E7iLGV1q7WzurHl7JeOFUZ8NatPTE1E3pXX3kU5WgTj
o/XRgIQbckhggpZ2g4OtbVe+tzPzHlbZS2e8mPqmk17psTMxEZamlDkVSPUa3JolHqVqZyhrhX+l
OaINGRoMQkq5HFF6CCT4ZVi0DHVVAUOrUffwV6yfetXd5NgmpfLTsPCp5JGtK9LM7WGtqH8yrVrL
xqNQmocM5ZCnHjhin5v4eWH1L+UACkQG4D0bTjhaQRpvavfYSSlHj7rjpq4jCq5d4skw2FrpOfXf
WOaVdJ9ZheN11ZwrZ5tSeacMTwkHE8mY26g17NbrTn4uLjThOc3/5AaumfPfWcvOMuzYjOfYbFNv
k9bu1nfNOXaQcdyR2Iwg3AHXirN1n2UbVGC23+H7a78GYSdjeMmklRp6i1JNeJvdLMuyeeH+EbuP
rjexnJLzKYVfOa9Ibxu0A91cEA9WshK7cF4W2SqSPAqqSmzQImzPQVz3Y7UcRJCGwp8u6Y8DUbdI
vwpxE9XIxMz37px5GyB29hcad2mh/JLkW6v7E4jrKniWs9AWE+wAvo8c7NCb7bIKtefKPUXk8Jdl
ctKQpZ3h/RZX2V63gIfgdJHuaM3X2VeZgvTXQnkpakcrhO6uHAqkvgJhadYNC8mzFrEnOhomaoVo
JLgl2Oma5/6Mwr2aS0vZVOyc6gepR4USjI5qPHBqxonRrOrNpYvJoAli2+KeTpa3ZRnN2uiPUQQH
dQSfRTVnpxxGCIhmpdnkYs4U6yPuEfF1Tlfqy9GXZkaToLW4JxukEp0CifI8VB80HNrWo9c/tuGu
jY8AwXv+tj7/b0044yTtooAs+ZRHB/475b/bR2vZzMdiwc1pac3tyEenyi6jqzk7X1ZyOZPZZ7ft
oSUPxef+Tj8k5baQX+uhIKuGQJx+mfJbFX0q1btpLlv3bXDfpOYr5v8zpGUE+i4wEjuOBXDv8zDe
u+O7K69C/OZRgkTj2Md3eXyQ4zXLaVvghUqWS+0y2ZjoWfZJAoZ63oknK8DdQCVLIRxccilCP5+L
wx3nOAtPwK0KIL5KXtsQ2rZJpRSri/I9CdGalXs3HgAV9gtRThc17O6eohdfsJCT9KtEvSMh2K6F
g9bukTnbdT3vsF9LyYepPaYDEskqBtvfPPagy2TOJKDk7VknzWvpLkEeJVQbPHh2EqFKXWs4oFpv
26DO071iFmibMm1nKp1UwN/WE3XG0drmXM0DFKfMLzRmlRqRjc3b7sB8N9iUI5nckrG3TRlzu7lU
XLS/DCc/bvZWcNTUO0M8JiYp2Q656FyHSY0PNuHDKO8lud95KqbmmAQURZ0J0XPIkSrWZiHlWpct
upk+RHWwskrBgRwxh42aClwNk4AbN6ck/4005Kib2iaMcSMp4VJRTq6ZzOKonKFCQ6CNoAXWuC50
MxkRZJI0jtU9WhaCo0rF7PumlxFFraSe556DSuEJb+esyUonlB5A8s40xGSl9dRUpD8x7ExPdSy/
tw3zEPEGrOQj0Mi5KQw7zJMV1/u2AOSjoY5Z0XY6Sf5Z+aRKpORVwaqP12frgtE6lBqQYxU5pfJs
6eiyn5ugPMhQJz1KHREc4brKF2TVz/Pq3Ws5ckmr11Lsf0kk8xmWsEcYgyEWCRbYTDvTk5lbNqgo
Y9tT6jXKIKeNKD8Qc8wY9Szui5lIfkQTa05unrFN0UKtHgeMz1bj4nJonHLE2ZFqi3BYV3G9zeOF
7yH74XRYX6b9w9hSkRrO02YbV6+detcUz7pM7f69kL5weirkG421Dv9Eb+EsEN5T/76j8+CHZed2
psViwiKbPlLuJHqM3Dx4GdfxsrfQ26Vfzs3sDptDJz+HwYPKOPHTmlv6jStbW+7FkMeGjh6991m+
IU6jKEWZ53M4J5J6Lc1z8dRK8jJk0muVJ8U4jRV5lgjv0MMMxUvmUuZpRXzSuvP2GR4GtVA5UfPn
htw/Bgqako0kcFLr504icBBHZRkJWsBnhe69yn9r8lqpWO/l60y7z71PaUQeRYJT363CYlXHv6R6
E/JImbchT2qttzWLwW2ryTM3fOyGpdA2zuA+kzwkZZJj4XXP84VokHYVfPbU11ndvVY5XoUF8rU0
F0l/J7SbRg7WdX3inIfZMx66z1GVcLiFc1kQlvFIL3rT0w+kQTNfKjmfMzYt0TXMYSmEazmkoHqf
phJAhYx1V7nyEGkl+D2GQ4bnsEgJXEj1pKMUZcsUEGxRjQvXwJfgefNAO1IHuI69w8jhdVytOuGP
Dr6QfB0xY/RLnHmWNieEbIo04HwetX1pOth5guyRUDNmle1W9SPCtbi6T6LF4N1h9O0RhFBhaQRL
UVkyD5M2ZkdBPgtiR5Q+RHHVy1tNfRqbO0l9luKjEjfcjN0XArlb1C43yEzku9Y0FxLXTyAwQmbC
zkeE6ZTpilskeA6noH0SmPZKE4h6nYM+HkvObfkMqj6s1LvzPNKoQ2Fb1h8eEtusVGddW65lhDYh
OWWZOG8t1mLtysiavYn2sMTeqZosCcbiTi5RaxfuIU64gmDBkkTIfbvQ9uo1kflg5NuG6JThcQo8
z/ZxbwrIqGSjY5UFUTVFnEtVfJM/WIK3iNp92FVLC3OrjrQaITElZEefcyu/4mSWG98AM9Kwj+Rt
kv2BEikgKPY3dfPgJg2627d6dFGNH4OCGNzv8+B5DKDhjiXyzHnNibUavFXJSygvog7LYLNoKK0x
IyKYx8zehAsDTEvWiQTwrzJcUaNkB2lAJzKciu3LSAToXyzrMTZWY30otMwpkJvGzTazkoOUd4fI
I0ULJlAvBLsCnFhNqr0QMLXovcGm6A9Fy8s+q055ga0EG3wwxku/zT/rvlj1zdzgS7sIsDK32CUd
SkrxnnUhocBEJ3Knxx9ygpknCJyhFpwqqxaS/Ejizyz1Ins0d632S5bWiXt+r8qxQvLdMoaqOtrW
vAKdzUUgLPWwBSW9TMV8kUafI1NbwsJlZDmvmBw/0IkVFteF4i+6SHPk4ZfAIlsHBNyUh8H7wKNV
icApDH818pbTorJ9bbxrNHGOpek8ACy/WXmVta+pcVK030ZZLSK8HZ5AQZibrutBxB9j2QX9Jsyz
VSy995ggdfS/IgQIjNcKTjh5XtbBQsJ/2larssRNHFNHKJwxGJuo2Ud68xDqX7p6dPVTlBxZe6I0
XpYZXtJoa3lklkiFnYUr+DBnmyJ9oCG+U4iS7GNJc1Skoomu7dUscqqCZWEmrxIsRNWYLDM05WUR
LyuEOYomMTQyWyY81+pZsChTUaUuW+13Z4H5G7hzaI38RTEOSv+UD68sF1at2L3jgeDjla0n4QVE
H5LnHalbn0O+FD1tHnIKO+qHvsVSiqutx8ttsCLPi/YYoACr5Pu0qxxTQ+SU1zZ2M7vRe/KzO/YC
/VIyXvxEwc2Z7tpUQ8jUQ3Yq7ktAlX4pHVWNKadrZlURbWVsxLFpzL1wGxSOyzGEFVt21Zp2kcAH
01UOgxFyjSxsStOuAsM2xHWB2EiOaCDhpZSVo0WL0egBSufHobkr8nSRR9U+MFI7Mf0VGeS2APjC
pFGD1IwwhxGtj9zvmSslj3YtrG+F1zwK485KSR1TtbeYgFpC1pFYFI3yF1ozW3eNmZUl66pba31s
FxQP9RaLexg0shbPUU6eohG9F4PTzFr4K82sZRHfR/7RlPr9WMPdUDTRrtPfupHdycG2zD4qxZ3r
JopPsXP0oVoZFQn6/qHKKG8yWbsJM/jTcyB6bGspccuWUI1n7lfrBo5bPze6tRKLdAG5fKtYG75H
LL3gtFv6A8bFuaL0cxfiUKssh8T8E7ZQcqx0Hhm943u4PSmW3jVdvcjwABp3hsKDU9CXduSoN82h
yI253p1keVjWHP9kojkDwrfoA/m+zJNdUZMLWZK9arJnzB1Z97kXe6rZHXr6s+fjZycvnpVj6Llz
E+tLgOnQa7t1axZfBljwWVcT2gxMXXn+ALgFxdx9kwW/EtU/DkQaCiDTYhmMgU3mQpKARO53qdSy
uIMELhG1g6pP16hkF7WSHSxzi//Yhq0z6/SUcq2MxGRz5eanqkRmrhMdXwPrF0y+fJbD8IzQwRsB
m5+gJnufKA4OWGmkQ2dyxDMibpSKfiGJmROVyr4DL2BIisPYWubjU0qhpMfEq3UPEBTnuQml3M0e
O61/FEF3N3Fkc99DTeOykpaxygeiro76YWcJ3bztjAWaCHIE7KZz54XfzPTwUfJi/PGWPQxsJdhD
duFodwzB3k3nzfhsVCwJEtVOdH1lhRITuiWgz8rXCaEyqsHul/3RUphdJanG1+o+j2VkJ5p/GFXL
kcW1GEVHq/gyC3WmUrtZKRj+qEweSTPve8y1EicMZnVQh8dRuUM/vB1reS7njEdta7n3I/tx36+X
rsUG2CscuVZtFDPL1DcwT7S7PFO/VID0APqL7FgrCyM9eNIGHPTMknAaPbf+fWv5M6veEbdIZC+D
fRFyolE0JEEvdKj6ujg8Cn5ou65sR1l85IaL9UOOmCxf6oN1r4T+yh2sdR15ezXpFpon/45Yoeqt
v+uMsyyQiypWDIgGU7KwglJZWAneI6pikSTD1kGvZfkbkSysqh3Yi3O2ALINLrQ8UxTgO4mH7jo4
3+8udFfYuvpBYadRGdwjd48Ngkg7YsdvjMrSU/atTu3tGWOf9bhzy7lsZTiRcjsi2smqdBcI/h4b
1azDt0kVmMBKJ/EoT0IOJuMYGPT33vyyYn9bVNFMCn7VafDEhcwdByJwGySEkMxwcWMcTLV8rGp3
SaYdu4Ujksi73L8P+9N5T2onLIaDWrHDbh+n3C3jxta7wTbVmuUZUr986+nlIXeZBsYPiIjYzBR0
isJ8NN9DjhM7RhFHRqTixj634+2I5XqRpu9ZTMX6+RDHP9XlR8hJja6qrMxwAXtfiC840vLsirFW
wagflI+enEiZC1/d+nQN/8Fs6cHDUmvMld6wVSmUnR8pTq7jsjlX0ZRzP9GWifU/nJ3HcuTKlmV/
qGAFLdraahBAaEEGg3oCI5lJaC0cwNfXwq0a3I5OJs04epY384Eg4Dh+fJ8tljV3ZonPwjIXUmNt
jPIE2EjGJAfAYFwH9ibMrYVJ4rQjRSsT1E0nzzBN+SZIBGht5NnDXHi2WtBsMCoy2iffrCmynxOF
s0XtGfsBMev9JqBpTYkf6JQE8nFMWm36OZSNCyud3IHzjIgo7GNCby+xurGrE/M2BDC4muW/o+rN
afx9JLdrpWLfUcbbKsyWVvopTWsjM1aqv01tbT0Qn0fM3Fpm1cYa/edgbAy6B87GijYtw3Gi5sna
trJszrWFF2fBJkv729x5zRWS3ACiDENbdD29eiCfJm6tRdnakMIQWc/ZRHr5Uw87J5B+F+MtiAYB
9ESPLUX0q1btgwMglFgnEs5WCT1VTpqbNr2qxlvm7wQge70Rbb5u9FWDDFlKjgmdXN88x/m2AL8g
NdOQj37ULloYsSJ8z/FQjkNzDq1f1JG+mqbPgYZl4nQ54MOtNYdEEcsKbDjGT8lA6QS0BmNb3GRC
eqrxtOyS/BRTp6uU3IQs3YYVYhZnItsNJlp5zvvBSyJitzmXToOXcdKG9n0IevtghdqGjHE26WDh
DK9Z2+1l/6aMIkT4N0Vge1LVea3zpjc6hlnRMWZqIXO/gWzy9Pttqyc3klHRGX9mdk8GZL/sK7q/
ovGSvvf6ICLSxwepfCAbeOMQWch4yyTQJ7LSfVY/lrnvOhO9VWHsOxs1jQyI287nSONYhePOaVwk
AW5tQUs3M1dKYZU0mUtsIQJ6/VAOFHGnXphhsyyKAZRJQfcg3IyuYKh0wDo4qGStVD0LsFKQvCBS
pnOqCxLGSCIMZlf6+CYYraVMgG1gOp5R+aQ4C/5pRz535YaqOAgCnZF3HYLxNKjpXVwNt/WQI7Kn
iMXSSleidV/44ADI+nOxSShVtfVqmcRtQ30h9h0pHW2IFHE16ob51CLJImT3XOnOo4GhC+jEAwJd
F5v3YzU5D0kutnqjHFu9P47+sG5g0cqA2qq0zVIc98Ee538e6xLdeL60yPFLe2nLdqjO8buqTTsW
9Md2fB/u7Fbbt237ogpYKCqn0M4X5BX7oLkFsYiJdAk70LUaKpoCOGKE6q1c23S/9cQGjx2D1Ucb
MdYfslOuM3XyKhm1XqbvMkVatgUBqCJ7nXx9b8A0GA1SS5KlGiXk8rXo/uXAG4uXoYEPXY0n1Ve8
vD8U+HMML5o1EMx8bwTPQe3sujIhbDR/CScqtyPW9TS6JINyC0828b6t8ln1TxXRHHpoLSeJ/JzW
X4ZJucxUcdPU6bCwzPCOQwnEAK/POag7z2Fr70SYvxFX6DIAOY6VsVWSGjMJWSLt2GqZRjGC4iAk
KERJDAVesL7GpdAl16oOkiIOWs0zHi/BeLClmyHmlW2aMAtdOXiIrWVh0uY7LQkFNjYVamF6ulGT
40Iab1WfDezbOikOaKIMd/JPd1U0fZb6uqxLUlQk0LeGc4ZTtyvBuT90HuT6zoqLs1RVSychN7Qh
QD2pVg2OPgER1OlwcWhXm8rZ1aTUayErbI4HjKZyYUavorlkABe+o+7kllBUJCOLtiZrk3xwT9JP
MaHMto4vkc4CqIuNqp716RRCw7eF8AryGYh6rFKY1HdGgIKlz+ekX3dIulXoqMy/utX8Z3JiVhpj
qor/bZkPzH+eZaJ+MS0JIpeFQjAuCrU2yudzD0ZJXDjrFFrEFDtJfaZib2WcWrTq0NIwNFN4ttRu
IRmhKynG5+AXGAvhQtNktmu2yFnMW5SMXsJEJ9mLDBCmppUetPrSFNZ6ECQsMnD2CSwNOvAn5yaI
NE+G79LJlduO3YUUl7fSQXpQ526XvfpMW4dPo763/I+pmzMfrVVrlOtKBwnG5qMvf1kkilq7zCF8
V2uWtTgOYb5qCJzWuhvTllYW/7ycfnM6XvZGuetIiW8c3cPnFfmEQ+RysG87IqSOVR2vg/E1H7eh
sc/UbJHlB8d8rORmWQplEUyyJ4EaxPLSlpFpKqobmRaq/LeGtV8C8SqM11SHPrwAMB6RUSgQvpRw
HUn1c9Srj6UwiGPPSKycx0H2Tio3cwKoaEmvnd5k2s56aPGYQvsYbH2x8atq00l4eubyKoxAqbpu
5SvGSuZDGHnYXfhrSPK3qMn4wgjZNQVb7S97HNxisB8jDYdJx0oudqy4SgKPXoJ6Rqr5ES+YVZAo
9Na7XuzZNrYs8HVby9taoQ4k/adJlSqacjMp9wGpJSb3X/H0x6gDYvQtb7T1t7YlsV2Lzk5ADm3P
Hm3kGGkVAEjTlG/y3s48SyYedjqTEaS4DnDfMIzLXIsOGLaciYs5iCY52Oa0CSN160vyRs5tTnX6
IYzyswKHq22btc+ZoM/0VZX0G70ndISJhZIeA+0hGZ+K+MOJP2LxFrAFKNiaJIeWUFkB1N7eBMZJ
mOeeM1uOTXAAEglgIknpMpk+4ubJGZ+S7nNAaZWPJ70nvHsFQ1C2VyCoWmgszQSFwnGeXNdKgPry
llmiUudc4TZQzzaojCNvpXY3iHNSH4PypKdHJTxGylEePwZ1tvK+sAy9vkyIhJXO+IHmlKZJjt3U
R5OciPE5RNPZWKfeuEnnHfC+CpO70eRAWmXLtOpdHsavoviojVWpwWycA0WH5eA7yyFyqUQ25i3h
xaTfNQDh8xB7z8CrtNKdYKXgDbizdA5gyGS1nZae5uPl6Nwm0k3dgR7lR8nX7iatPhhsaYHOFHCD
IzlTt3VjoBim+59uDbH1s0/8SWFaHDr5Q5GCjabxQYljTPSu9DhExJy7qrIDKsgxjErEbFHT7FVj
XWqOlxXjjuN/as/ve99Z2kmKTk17Y+i4ljDoZY4WgF7uRbLLO1t7iSd1jbBonxav6uActO5ObwZs
mHMZIxrnrSu6G4OQQc/p3wz5sQ3JDI/7VeBEhB2SdNUSPvpOzT9PgbPRJe04O+Ok3dkOn7IOTnv3
IEWPZHpn7cUuvbi0d3q4s2nNN7r1SxIX4yWPt1LdLJtRXzfyScluUPEz1nCbtd3DNA2WgY9XT6Pd
j5niptRj4Ves25OW9ueIIOUmXOKNvk5V/8UMzyEVQTbw9qFHZGDAwc+OFrm1rrccZzJTJ6L90knp
VtI4/5D7XJeEMt1DklzKHaikdCmDX1mQfThVsZx65yBrwd5Up4NaMnVuGs2tLGi9eK+m9OFOZC8N
yndUrUzmjoSgRKAAl4QjqZ7HK9GSntPa3bIOoSyFmqf2D0QCYhHcMG7ey+2HWosVlKmFCvSRAmQY
mey1inQZyl8or6oGLKPkb3IytUVxsbuLIkvf0Dq+oChc24PpYdDUnYAjmDYkRTO6/0aR8dV1r0hJ
8ZAV7H9c125WlXMsrZ+R4q8dweQokgtj5LoxM8xuI/+UK3lFj81JL1NLG/LXWOMjzSv6hvv1hbZP
Nq64RUFWaUObSWxKGrHv0Wsv9UvFVNhjGcaq+npIKjdI1VXm/Lb94ZKGzaIEfw2c2gtQu+fvZpJ8
cy9fvZMrQhICfyON59+xMhhNeckPX/UVMahPhGknBa9Ezk4joyxm3z+iz1z78diT6fRRliEWUrwu
XkbfcX2+YIVeO+9EWm0nvoq0mc0mN7K1Zp84thMZPX3D+/mKm6PPRKaPt7soDxoSkP8jkoNW6iNJ
YGAKXFe53dSug5Iem7l4r2ytWF4MEvGDmrblxLiPDGOpq0/+mNKG3uQOs5WeOgwyovjFSa77mzb7
RqTx5a1dkRHTPpnkMIBsnIF6kxSLTH2D7UBQloek+8UMelt1m7x9gOijm8cS93QTAwupsnBwSAgO
Z5SBtnqQDn52rxo/U+7K104/vI4CMMHBoTbzwJwJSf3ZEpo/hX+9iMrOuqaRIbm2jGZH9Xf3M0t2
Wb+qF6KoC6ueuLC+ltoF8T0/u9+ramGJRNElx8StUXVljWOo97PrXn36Vq0nlYhqbndUvQDioQEM
8rNLX33+hOGp+dQhQszbvZyuouFnlf7ayickSSAP+nHcKx/TU/Hr7zerfUEl/P+MfCJVsozRohzr
ELOgefTGbEQLfDJMEYPr9CbKNFpA/+xI88waT5Ca+aJID6X+wghCkg56vIvoJsqYRCxVJ5PWRldH
jtX0K+9xlBXDaZ7OR7Kz7pVn2X/rqztHldemdB8GPVyonTKZOA/zMWXK3d9/rVmF+Aeq6T+/7b+W
uaXGoaKC+O9TcRmxKRF1TwxDI160snqLSn7F0B9+tkT/obv+62eNiZGZacVSsuKbqV5Z9uPff4cv
dqdrNx4t17tc0SOqfXAo4vms8PfrflHtry0PTb0rsdnk2fRSQSEmgFHyAZZswr+/84b9hyL+p+d/
VQ36WNbkyuAbiNXQnfJzXhxk/b7oX9vUAWX0GSBve+3QFAcrfc2bG7b1In+qJAmOW7IAxQS6Tt2i
+sj6V0e6+NZTpL6QrG6OALaEaRCC3sxTSwmHnQBop0hXRfVbY05KCLaplmznD1HyaEQeNOaFzcgm
dtYKvktWFbqtdVS7tSVuZXBE+T2Kz4by4UwvoM9uH94ow+1kzjFst1ntnKR6P8SnqIB2UFQMGV9L
8B2zqm+DXNv7AgZPcIeToV1PxOsWl0GXvTJ77P1dBTXb2QXdN4Lvr+jg/zhk/WuZmejB2rjDjmi2
5eAwCPGJUQ22muMA0G/Ce3RcI1AI2yi8kpOwDvjuBOGPnOfkaxfIZnAKSaDx2g/VMfA34jsW9VeL
/KpYqkWghxL8gX33ad+X3+zpXxW1a6/FMZIKu69g6uf9k0GyKCxQ4DE3D9/1ANFvAxzX1ashUDxl
NBeyPBEuzUQisLyy2YbJltO+aNdGOgIa8rCZaliGegyK6VmOmhtHz2EbmGc7Dz1MBdcK4PIQmdtg
2mSB5oZZdBjBkxPtkBHLEmnfibq/eFbXJlqtnop8ShR6gh3mA+JnBjTytYNW3zDNrkMuG52YxkXf
maXMB5s/lIBr+6w5ZyDJMlaMbzCW+4VmYmPWP9wLr3M7o0Z0dYXt3D6asF9YZvE3jepXNz0/+n99
ZIqUIbYuuW4YZK7Tg3RAJhE/i02U1auqKJPUkckdfuXKB9PRn502rm2VGknNm3RAJmI9+/fm+9/3
iK+W2lV7lJhBI/XQdGZbkib2mh+euNSrz90UTeGL+QlMz9PpO5OPLza0awelrLMdR/czejmnWtcO
VHQ4SJYMTcJuvR89j2svJT2moIhUG/bFa+flv3920atDUYwRsxzZLLb6ubKWoDg/u+z8mP61hrM6
shy5oE+ExciYy/nGluGrp3wFYKhGUEtCVTnCad3GggCcBaVrNdpaS7/z3v3qR1x9fYmKraYNExdL
eYYSv3vzHJNR7yTfmBZ90epemxZ1chxqktJSP0dxGIJ+4aRibwNnjuotOp6ftenX3kVxqgtzSDDN
VTMY5hunDVY/e69X36Ra6X03Ngpy+sfgXvrhwr7+IPWCga3MiMBQ/C2gPnL2v9/tF5X02oDI9ANc
N+fTSpRsEkhO9FdFmC//fvEvypM8t/3/WuKqQ5pwhtBxRmtFvx21nz2NaxuicowNkHEecdOsxpkv
/s0R4YuVd+1ChHtBpWIdNpIGBym4xbM+gTN3rsZ46evTNz/ki6/nOshTNRM7aGN+CLDozOtgvqDD
+tKan200195AmkFUSNBg52BWTbQwdcUroBv+7IVe7YyBYStJZ/NCDR8jOEwfvumav1oo6v+7UGys
xLNx5J5VwxMfUrz+++3+E/L0h+ZGvvoW9VYYTuKIYS8jBxuxA4zhpA3BIcaYVRp+TUEP4xFJUYNW
Y6w8aZBRb21NOJeyujAZZ6UFbK4bU7UhACPzqMJ1XGoMPbO1mB70fJwn/fvQVl3IkrMxqFaGD06m
L+3RXBcTqKy2VszeAzBzddwz/Px9VkdIiQxV4XXikEWQw8HEq2+Y0r0ut1A1Lw3U7shkfo6RbGa9
MaJfKpyyAqA+k5FLmObrKR22alsvW6z97NyTJvOQBuPWifnr7rfBMLV9mJRgFSJK6rPbBit/X7+z
VZgJmYoU9QHvOtgF33QhhjU/zz8956vyhEpYUehNBabdLTLbR394MOAbSRAoC/tSjDwf/1XE0lp1
tO3otKs2qXdjYzLD2FntyFxebDLrmPvKIoefqmNaPjiMystFb/+aUYmk2NUWOiK1WM/uI4O2TKAB
BPIOquA60NHq8LfjdFMlv2L1DekDCof7nMFhrm8mZs9Dtxp0eCxTgLOhJ6rMi+B5R+KjQPKFe5Gr
N80ihSxsDQMSoI2uxKuE6cYEKSllUG/8IjDaFHute+lTZ53ZYm2EgCQwtMf3Qn2PCSkZxDaGl6Hc
tOlKcuDdMLOtFLcut4P6CUzvCrN7SJr8ppTa/ZgwVOqZVKJPbrTCraGU+XBMEg37V/E4NjCl+9sR
ynyQ8STik8VMDm0aHCkM0CIc96XurgkrOGD6Jg11dxilu6KF8/mmKOOi47BZhsUqmZLHgejvNHos
pmFZ1HvNXBUys3qsHDul9iz+UmSPEynIwhBnCfF4pfN/VqMehqwkexqE8W5UF3wGpXnCAmsxlBuz
bBd1cyY7w82jbqnpH2l1MEbDi83c1YTylDcVCkU46dxVH2nvJg7upExtIgfDddF3K3ki1BpNShY2
d0NVzuwvzWjuxr71bJQUnSp58DbWQ3QLb9rK8mWKN7klKa6I+m0PCz+wUpdEyakkcSKcthICK/1E
tp6XQkd3jISMDNtVuAWDH13BZOkDqFjzgHGp6r6n+/VW8ZtVL0xMTp2dgsrT8Qc0VdkytNpNx6yt
jcJlClkhqYd1ZX62vb+KImeTV0y8Qu0jD6BOI9AKGNDambw0I9XL08tYa7M7jGtKuPrW6SlVf0XW
7YiUAZDUBQ6BmuoQnZe5ttVt29Bwx1lyOPmQiZ5TpzzbE3ZMTFCMhYQeQZKOTtweSwa/1bDM9OeR
5N0pOlg433UbDkK34GU39iQOinOnhL+HAKGmAiWhhNluFO6g38tC7JxkDaLEXNRfG/At+NGLIVgx
pbMc03XgoEMLchrSG45CkaGL5ZAwq6VIp/vORhBUQRuV9UXOG9Pzp3p4klmJUKMGhgR+77uZX0CV
yhZNILn1iP0IiS+TYy008YTlcROFbjIgMclgpk7ZSmg7GZqD2YbQ2ZhalrB9U0QAb0WioSjcVrG2
CC2NiEQc/jJEjfUhGocVBlC4Di7j5JJkNsSB371mLwinUZqdlKNLBycael54b7oaVkGafGcguEa4
g3O4inNWY7w2RbYKmWbY8X023jUyBPPAcXkZcKz2KmJhJ4dv77COASPb5EnKakyJNLQY6iYV9jkw
nEtv7aFvZdCey2gnMDMvh5VZm8eOAm01z1KKJjBBJho1nlzi0xzTWmG2xdgE9mwaJsu0fR4Mvs8O
mg5hI732G7NGV5URYI26VxpvFezWdnhsh3wtRxaz13Ni45hpbyAHKW3iBkW3rccRHW+yK6YbhS1M
iZ6aDlZ8/OaY+qYsTeiG9caxZNC5flGg4kwhfkoyHx2CnxszOxcJy3gwFja8ftnZjM7Rt0hqayzM
ogu3bx9sBfYmHHuvSMLfcpzugvCSMV/nW5o3RGFAgLKedJFTIvPl1AZPPtOuFlpw5mRHM3i1A6jw
LLgW/pwgGmYxQhoq+URl+zGG6ZGTnlMk061ZyQ8ZnPgxQ1k85NTl2HnNJCpiOCT1Oh1Mz2wHtzbA
no26eKl7c9vLB0ipIUYx2DugGsZ81MxXWrRv+3elPkbpUZVfbDGs4oJdeWAo2cxuuWKv6mz7v8a2
2jaltk7iO7iGy9HPj5wAXJ33RhBMnVyMEjtmZICtA7+2ZXjkZxvFco61euzr94qJfCDcFt96s8XC
MCiXo7016mFRWQ+t/Qq25MVR71Xmo5F9aualj1+IDPN0pCQBTUeXv1voGCZCd9TGOtfxbdmQlBJc
4voxi1Z8UWvhczUjjY5BMt4K4sAiaZcICy4dFRgOLraqLhMXhHiwmpK4QQ5s75pcdkUGeSBr4mUX
3/lFu+9zdBpwcUxo3hXcTZPOhMOU6Tgv/ngnJzk8XAgsQXgfTBduw5MhHcl2/671/qGWz5L+IKJ1
CyaMlGqIxDaVdpYPJuwcE0ZIJST22SklG62PrmDH6X8XaPOiMV1l3XBoLaRuDt9v9ew7ynYImbI2
MDslFmsqy+hl/IXBkG5Os5WigVZY0KjdGd135nn/4PvXvQm/1LW9W0huoo8gRuyd8dQ2ihdRm5sa
UXj1qYt4ndNatRBdojon/wklO/oBgn+XgSm5IkT7Fn1OanaX+Gxu/qXOMi8zAvo81Sv4POMC3NHe
tl0P6Qqte9S6dSht6q6AFe6g1bw4KczQvFiZLaQqiMF/72yRA/yh5eLXuraOLNqwS8qwB+nt4Sum
CN7xranOodptGqnyIooxSuON0NZVOR1s5aW2f8GBXaip6VlFvwgntJcIsUpYHkNsIMa+IVxkMSGL
EBMCUmlZ6d0eWmE0nOMyXZa4zZvJbZcjWo3VfTNzCUsaVEZ9rY4g3irdNL9PlHOL58HUCs8utKXs
jx5n1V8ZIlQnmVZRgCEVQ4PxTFb6qkDIGW0FOrGovTVgMWkj8UPyQ48ro4WYJPaPafgBldYo+50w
72L2qVjky4CzpN1ZxziBkQaa79NZIWBjzlAkJCQKpNPNDpMgZZFVEWryVY3aXjCdriEFUQ6m+nWq
9tj90AkhV7aKJ1nC9RoocXag7aSDUQV3LYVrRAkwNCunOjrGqa69NjqrxbSR4+3Ie29Qc/kBrGKp
2Ghq4EJOoy/Y+eXaT7eqaFzTDL2JcmZY8DkRW9g65GylXOr2TU5RlqtuobYFVRzKJ0Ii7U3v7kR2
F6I/A4UtZqg6OpcQ5TDLcGpnFSU0oPZaMtGpafIhSk+T9MqWASNTeBqdU9nfjTFz0mAl+8eJzbOu
LvZke4G6loaFuLOaYzVMC3+etcj7YDqr+b2l3BpJvSTneKEzJI+6Y2c9N+gy0+1AWTNplw2FlTzz
4rESSHjvU/Rqq3s/QfHfXHzxKMvnMHjv630UP/loqyPWQsb604xTGbw7NVoqLhzfF3U0h13Ta1Bw
bVT7jLSIVvAD+zZEhTNY8JbJQFt2CBHrTL4f0nPBXN0idACi7dLO1K2jKivb9O/I414mzp4MDDup
V2UJ/V5VD20RbnNOPz4U8SI1YU7xepyRcUH1WDSvmX9pogclc3aIhPAC1O79oXuW5HKf8kkX1sdk
Duee2E9CF0h483Iyzxrwp66411sqhIyQISx2PuxPLeIBoJaOpOACwcttkIn2MpvAeC4yn5SyYdH7
p5HgzhKmW/XmK3e9WixqhBiOhXWB/mDgTZtFqGXl5KCXD3267obnOBm9otvhVDZnhNK2wsLSKYyK
dsz5FLXyTODwgo8MDTw6ZlIb+NjflPiuo72QefvOA/ouIkda8Vb7e42psHoLXEK7v1QhErfT0dAP
UT+sbdvxMP9o5f3I/pHprzFKh8F51O3fCml+ZlQsg764s/TgIUesHeEwgv1JiwO81/lQ40N2oITz
Z4Ct95r/qKT4OYzhOlM+/HZc2gNtAKxwt9Y3ergeRYWSfa8wxExNzr7NUxIXCKITeHMdonYcGPrm
wZaavVyQF1OFLWdm099MtNdF1zyHeGObTocGK1zrDkYGTIlMNIh9C88za5cBqoNGr+7Nztlip38S
qPqtEVZr6mUmzmkKwjvFcQXpOvF8FBe0Qqj/O/PWQPwf+qdZRSPYeO1VOzjM5ijjAWpljAWyKVwh
aKo4A4i5mSNRz5GGVQjdNw8Gz0Y0YTW7SD6oxeMAgKalI0KRyU18OnK0HIpp35UTESHz+3TGdd5v
mn47b0JqWn1GerqJfc1Fcu7aNYII/TICIWSgTRKSrCkNPAQfuFVsow4atLkZhl0T2zeWniGsjY6a
hj9uCqmwapdhsI7xW7Gb7M5X9HWLEiaou5Ovazss09a6P8um7LtJt7dWJ++blLVINbLxXxbGi4Tk
x88pTs1dALm/rl/72l9ZGdzme6J6ytE/jLl1SROxUWxYh/jffLOVfbGRXYGEqJZ4EOil9yOiQjTR
Yf0Nbv/PYOEPO/+1Q7FQelPoajXs7a59oJCdfNx5BpMeVMMUgmiokd7fziB82r+xaqD/MF2EZftJ
Um6Swd7KzfQY2p+xE5wc//Pvv+2f8NZ5255RwX9BovXkVHDnTdzCUn2R0ADN9GRRFt8go8pX15//
+7+uryd231cp47xS1rx2kh8ErkAqCUXiM5IuQacwlN8qApZxuxPsh90Yn1LrVH2buvvPrOVPT33G
+P51B/iSFybrj98QDGVCXa+OGVqQagmLbOcLB8UF4ZLFzUB8QoTKuWGfylR2mPzQlntorgOOCrYq
/wDnnx/4FWQZIgKLEobi+1BaK+Jhir7BFtlZv1i4V6ClZeZoN9ir9gjvFxXRuiBxaBI30CIuHJwR
huR7mh8SPFI3Z+KfRx9Vij+94slTcynYTaZQ9yoEauwDSx2Z9IBmIc05+p778kUL9JVhdit90ndh
2S9D6UWHHV5o9o1TPIuyd8cgWmbZYzVZrkhQwpXbpjn442PeVh6mRg5qWKW9qePYzTAUqQGZK/9W
s3c2lZR65pbmAdVfVT0lcge0hq8NGUIDYjIqe1MgBkom1ypfsAlJfZRsu7aHMCR7MEC6zKJxRCIv
tU8hRXJAbTQU2YwiuL7ULGaHgaor6SjekpBGMYGki3lG2qIKDe1jaw5bSYfNP7t0LO304MhLBKz6
hFSxOoXFthl91wAeVMEgBi3bxPhvJRwJihYhvbLVy2SBjxv61GJ8iNvCq7twazk2BlsvlkbLHm2T
alcCr5GwFAVv0/CZF8G+RORThXCnUTDizpKgV4c5jEt1QZwB47HDNEWnOorYienZ2VGFEvOtZF4w
oP4WSBmDtb8KDAWTKYtXjex1eIl19ZgXn1pRbVJ79NJuVvbvyvA+qqeXRND4mGgGTWXJcdMtI3Yb
JHpNft8nRzU5QhLF08mPV874rmXKcpTjO6v97YQfuhp6pcAzLrMAPWLOWcmiVmV3yDdSeddapTdp
5ado8k0rTZzXXix9D4kcqWt7yDRtiZcJh3jdxUxp0ZvZ7YSQXKA1qvthJQof8Cg9IHb7J1g8CNMX
G1JBmBZE5T4ngMPdLK3EP9GaYiAka58pp3A6tnSO9Rg8GNLTGNd7J/9thShqjcwbtGo5oinohHPS
Q23XBtp7pIE+QNpw5N9Sr6E7Jk2rMXCrLclXf4rRbGEq1pUrB2+NPNNvY0v+Zgbyp0HOfOa72lOq
JO5ZMr6g4+hBDC9DEHqSDX0kRBk3fcdu+KLW2vNP/1elw6Q1VzEQEvs2echIFzaag4Ok9e8bxZ9G
IvOvcLVROFPOAYUual/ImzggJ28Yvzs7/rlu2VdbhBUokQ6qK/ZDc+z6CzvANxf+02RrvuWrym86
WiFyC5S8wxqi9ycMwfCOI+M4l7/b3v40aJh/xFU1N6w8bZLJ4MWi4iiTluhAE6hsF2NXEsUPobwe
c5s6E7mObrt/fxNfvearOp9P5KCM869Vh2+aNXeF6PmQ///96l89tKsRlZ2EYTZ1vOfAkAkg3w9q
i/gU7znx6+8/4B8mzx825GvD3NhvYdEaGjugOc6VehvV0Skp9XclAKAnkTeisrbKh9UPHG3TU+Y/
2zXHkTkAD7EdDkteV2IaFoybpOQ0KxfvjpltW7SWDO5Wda8s4zjd53TS39zxF2/ZuXomsjkGsl8O
jBlRF5ohIwWzOIj0koQvonwOhhaHteBlwo5Lx/DDSfDzsSTszNqFJGB0lcg6G4RIdiEzTnrLpY8Y
7/e/39u8lv/wMJ2rSVfjxwqmcjY4IpxDNpERbPDvV/4K0bn2H644Ayudzkpo8/g2M8Z1lQVLpxVb
1RzXBZI0SSkXTZF6+NXj8IMTR148OoiDFADtIN/YsXBj81WJYVEW2o5J08IP4aPGbmG9BzGVO7lU
s0kJkKai0GYQBSqjDhb4QAUNVloydm5+smnsdqmFL4n/lhjlEm3cphyTx2IcNglU4zS61Rjk56Sr
ds6r7+tu46zzCNuHaXjXB/2OsGgQAu2bp/LF53FtnTwmThhUOPHvlbQAAEndAZ9gMt6Y4v4vd/0/
P4b/E/wubv/n7TX/9X/580dRjnUUhO3VH//rGH3U/03amTXXjWTb+a/c6He0M5GJBBDh64czH86k
KInSC4KkKMzzjF/vD+W2r8jqKLnsiuiKqJZ4QOAAiZ17r/Wtsi1/dv99/bH/89fe/9D/uHkeML2X
H//Oux/hk/915N1z9/zuP/CUxd1837818wNe9Kz74+P5Hde/+X/7h//x9senPM7V23/+47Xsi279
NNiZxT/+9UfnH3g2Vp3Zf/v18//1hzfPOT938Vw9//nvvz23HT/qqH+yhiuXdXB8++P/se1/+krb
QkuyI82q5ivKpov+8x/a+adDYSxdz1NKCNfjiW3Lfv0jW/xT27arfGF7viLMQP/jf/86776S//qK
/qPo87syLjo8J+/XYNcjZM1xNL+Er6Sv3Y9rWW8Tc7mYtr8bZjpnVhtCYUVkslWudP/WfpRDGfJr
fMW5UDk64k/wXtcYDMRDct+gPJ7U/LVw24dfLva/zu4vz+b9IdwPi4kz9bHVmT65l4n82if+GY78
N3BPv3l2Pl407Rpla1cZh6mu537UM85ePEZjx5BBJeVGWp8FRUplJb9Zrf/NUbTv2Y6ybUCV5g/+
8i/V0OzZHmgLN74b03PmnPzyRv2Osf1+0XU9ToRDOD4oJwlH6aO2OgMHoUYTJnfFlWNtzW+9bu93
cuvnu9xXwtEKXo3PId4XdLXQoeicsL6Lafy6BeCCKd47fX7p1DMQv+JzFwbfBW+Vkv3YX98Kfz41
37bJyqHvZhvbfLyxUYaKsad+vxVTdp36EOWs36n8JZG6795a6wn6Whnje0L7jut+9HclRiUC8iqU
qtTu6dcXEkJfGp9AuE2nEpTLLtNz+mQnWDc74evjCDdlnXb77AR8xAiFDNNrX5FBWw/7KSFxEpdp
fKji6NVplblL+sg5N75wA7zR9jchErzJk/QUo5FYn5uSmZJLQNA5Hkf7RsQJfbs+p02I9IoRneNd
hjXshk3P/sM+O4Lo9CKT401PyuAdnCN5nsdpJVSp8OcE/P+4FFUyXrjobvaNM2i4Tt50aNCubqdR
pbvQaj4vU7PawPOW8N4hNh7z7nIZL9JFZwfV5tXeHqJuZ7zqWzUhahoqO99WxDoAXp78m5inBTwB
xU45mWjGncv+FvJp8FVFjJYTf66PytXRdZuBhTJqKG+9yaof3FSU+wIk/3diw9uZjXQQofRZ6s+6
RpwfkTN74Zqw2fdt4e+AgmBBsiP9EvvGvvCcot9BYqS1CtXtRxt045bJLLTJahT7KWzApJAWvFfc
SGfPy9TZIg730Hjzax4zVGyL4ZsblWR/pj0AiwxVB/0uVLcxRjI7jB6ETR0VFSnuhMkckqpIaI4m
02XIAH/X1UMKEVBNA26NjCsV6OoaMkwBp2UAIOxBXOkgmG66PPKvywzQRB0PqCgdOvV93vBrNhgq
a7x5xz52u32cgO8aaUaeyiGN9rJSgAeKDv3EmiYIz0q41zWz13Od0S/x2YreT3VpcahO0xMtui+y
g8NbWwmADBXXG9sSlDzohs/MqH1qAxgAshkF8cjY19PMWS5i7flHJ4ggHg3ZanAXaLgK34LT2Fae
fkt659pvinmz5ALCikjR92hBonbY6zd35k2zj7ymf2vz5anwsuA8ec14MTtKXy1BS8rl4C8PpfLr
yz4vxp9h770MuWy2Im3MofUBaEFUnZj0yvYb2EYBLRd4sIeK6yQLP4X5Oqlbz0yS79RVpC1n2GzR
6R6i0rTwS2AegyOm0HL4MT8Pv/hIYQ9ophhtdFN0UEz9f7JBgqfqgOHMe3fcY5YylxOP23mRTXaR
CnRBYT5X56KECQYNDVFbp51Dm+jhXHD7Pkz9BN4r0q0CK4huQvTespWWk2OhQdZBBVrts8XpDr67
GuNT1AHt7KAjCe3nRoOnKRR7rU5X7akXMxjo0LJ3XOT8mBP99OYOGSCpUkVgvXKAw1g3YAmXPlMa
cV+apWBkB/8BX2d5Y01EPKU6GuDczc4pZZJ7VnE7X5sVGjLS4T5LU4T8ZSN2suyW3dKwEzNzT2dG
L3MGTgBmNSUNo97abUCXA/qUYcNyTY8NPjgdpqrMqZHRcKM6iy/qVhvGGfNFYO2K5Dk3n0d8q1YX
g1MN4vKKTmV4lSpG1qlmhBvy7aEcaRkCPHqjs/MJlaQ1hNwDj+J+UOmPJgw+dcp0EGb8Un+HIYHC
qh0+w9ohfxV521lHeKCi1sODFkfBKc6bfsU0tBdO6lqAApPo3KAfPuUlc8Rsrrvrfq6gw4yqBFzo
eWJj2SHqrw58QFP1r1AF0LMFnXfX1IPeATpDQaIgxMStUdezNSVn1fHG0qpPTn1m+Wh6QkAuAMa2
XtEMu8w4IOWmeGISMLo0jRoGB3vZWeLZMk57uXgTOBNW1WMTdVi+oXlsk2hOTiz80bk0K3giyxFw
5WFJiAybDq9Kyzs5+jZkAZWdClOY62FwlkNU1z+WpPKv/MSyLhSO+K2I/XTdkzqnIStRyBU4aE3M
LlNmcXxwBhluiql4tQe4A4utwfl1HotimqUv05y3p6nIy3tZj8Mb7uAUFW2vMaCafngcqjq5ZPmr
cQkFcBYqWd2GpQPyNk2QM0j5UPZjs6+QUm6D2frkMC44FWHoomAo6NiNyOVboiO2PRyJY7T0094q
yvjQKzrmSxNbm9HiGvYQer/Fc9HsyyTM0TbO1UmbKfzGNhHwY5mOgHv75G40lrePYcgx5J7kZnHC
/mYeBxxJFcg/uq+RtQ0ruDCFVbmPY7WS1sqgJal0fd0FrGtbx8Phkll59yQxM+LU9KyRZZ33wLoL
fVWGK5aJxpxEr1JgQomXISCZ6YDKQFws9SRuuuyOmSa0+3x0x9c2d8VjutANbhKAWoYc5lqUy0HZ
83CQETMoGY1vRanoPhVUQ02SoyczUlzrHqpzWNWMT4wLGiyJ3io/4XY2Cw2CoBAnKypseNKEn/DC
jO8mV72UcRv+sIfR2qk2aG89aEgvCYGdCVidFfhqT9WNmyibZdrJjrka2vMc2RJu0JhcTp7g0vXU
Cz0Ml37SuF2bViqHAV+b3keeQTsAjzg8psMcIxiFR7ITXR+DtUrCu9kf9LChpbYcyqHsbkpKgj0Y
PxisnQc12m/cY9aWyUHk0WsYMpLQU21fJJb+OjalJDwhfBGcxA5ftsg3M7D1YpMEDTRiv6BRzTC5
/KR1QIs9znhXF1VZb53AdPeFC0+y6RzYIDF8UU+E0V54zrxSuBA6Cmye5ALknb5A7QcPf3KtuzKg
p849395PGe3bMKirm7bg/e15dNIjLUJ4RaJF5RZA0CuH+Gn0rOSc+8COyibiox37u5i78FKYEgQs
wXZ7DFPyIJN53gxDNO7qoW9A7iY/E5SQz5Ej38b1f6PT7LhxOlDIKWpIR/TmygnHZ2K+Ru4GVIOZ
Z2enCf7kGzs+Sf2AjlYq8Qpp97kclfU84ME79BpuCDJn+3E2jPp7h+4QIRHD/CnTZUOg4DDuMl+F
p0EjMnNpqGxjP0K8FIMTjL0ZvCRa3z0CvYyhAlLfHtzkXZ+J57AsE9TaYfMCDvBNO2vyDEJWvOzW
NKOEcePLKSvivckHAEgGGRPTsA2oXhaPDg/j1u56Xo3WMN6YLHQ2aE7UbraHCRl1VXpHfzC3IzA4
ha62Exp87ZcmfPJCfx9Lj7Exa+RmHPR0q+eIRI+++mnly1tjAfYJe9jtQioktHY0MvB2SvAYBqJL
b0i7ppOCQwvJYWXcduOZZtiCj6tB8STWdcK+m2SdujhR/6bXJSvPjeBJ2kzrRldDGj80Na2PouE7
UIUQVFCObI49OrTj4CNENlDudnkSzIfet8Mzk2G5dVIBFRGK4Jz0KeEVpr5QqSL7BFr5Rd0ZwUsS
aDVbd3yq8ewdsslZjnoBRzVlhNDHmXlVCSEtStB/8pLeXGIMc47SqaPPEN2GTaWo09Mu7c+w1xAS
JijczOL7V5Hl3jQ+TD+iXqwvYTbrfS+1/BLLLONJ9Vwf2ZoeAeMXSXTRe0aBw0I1b1WMuMMcSGJd
a+8BcFRLtCwpPSAcQqD33WsxtMHV2C8alZ9+NpIqK87lhFJ0oR6Im7A8xWtUFRVRuVsqXe263k33
U9E7p9kqukdukvRqAqF2Fc3VuLXzSj40mtpVlj2iWzs6J1N5zw2nd6L1vdvEG9K7rKVcNVP5eYqg
Vqm2sYGHW825aNTXyuv0vlth/CIr4JY7HcC09CnyWX48NpoNYumo35U5IuqsNsnW1S302SpmqjcG
81mWU9Rus6i2v4xlDHS4VMBE/Zg7uCV6+DKyU2TDUvUQttXQ7EZG83cAPcfrIXTCa5a5+cTUl1QZ
J2kOuh6yDfVfeZDMm7h7MwgkKW3g65bEN/z/JXXWXDNylaJAkKI7v36ADeS85kWa7PNKR+xHqh6F
rNC8M+vhmLuV91hyq+w9OfA+0muMQ0Ez4FxCqdhabIwuOl84x7blIayl7i6k8H4Udmj2dZGDigvt
CND2avAeVHigOABhMjnWJtAI8LWO/d282NQUiLCWslJ7pyur6yQmySFtUFU4dR0fpnp+SWcwX0lS
zUD9wzcn95Zrv+V2R/rjn6MYVu88OaRvDOjM3YZKUenBOkQ5AcVTikjLXhWOweJhXQ8Se/k0xXF9
GwSDrDfL7I+7odfi1Nd++KqWqTso1cGOW2hBO1WQnLJZDi9xoZZrI8pwbzM4PdVZMd95Kpq/JEVs
X9TLMO+0tSBCD2dS7xA1Ise1kksSydF3mzr5bFlygNncTeMuwmJ0BKY4HNM8dvexrx6caC5BFptp
3CyBkz4oWZ0aiu8KPZtj88iywSqPVGnRheOpHCVtTQHXFsHTgFrnwIpZHB3VjruiRViiCjRG9miB
Ilz6etNFc3CoxPKJyXJ8HC0B8ntgKpi0KbzBgJLuNAdBBphTjs9FW5h9j5nodilKRi0mSVgWUOPC
Zm62jhNViJydEnt9avD7J871gFbrwXAHnU1Qh0eNQeFIIZrcaPbvN/Xi6INU07fcpkdc+XF0iHq4
2L5pqv2ysNcf0B5toVhTBKboXTonI9wp7tsdfph2L2ZXXTfQIg1RI+gGqxE4BfK2EbHjoWGd3LER
v49lOJ4RDNGqzsbm0ogpPQwtsVAsaPaVmzTdll1udFMWprkv7ExdyKJwSHvtYYaXRu6yNitOTcU3
WCdsQDfRSvQtyLncLLS3kEiW/rcqit+sUrR0gqhdc8sLNqnlf+9yGGyojb6a2crQQ5FBIVIfuJmK
IzaW/he2UqhwB6qnoUNQabcD0QxLLXfBUJRgJJVGp0VVbvTgnBMbio22e5YGD0GZjLkuhY4xdLlY
YmLTOZgd4u90Mx6tGNmq5/BuCJsF1Jo/VKisHP9iyB3zWcfjcHRCBWJtGgFpT376mKT07Scfs0Sw
IMD3esv5DPAJC0O8oGUc5Y/Aos1e4dm9ypPsZQ6c5jyk87BVSzDddnU4HUU6vvVu79/MFZLTxPHX
NbGczmG+arcbFvfISorLUrn+KQcWtg9nKiTiOioEjqhpu0h7F0Pv6qdxVu5uim3nGxNVDxwlcRZc
M2xay5S+knO63hH5dz3AYs8rdcNDYq7KzE6hU4pub3eOs8ngzKHVMwoELNvOCJw2+Qh2vuvLtjv0
Hnu0usKR75Rxtx+6FAbwgITT6qOBJ4S98dQhA9Uro3oKEPSaoXsLyobuT9VDPhfcCtRl2Tl3Rkii
Yx+efFl0uz40yUUZjunBi0H3IiuzStmeAcrbJ54JNC76rPvUuVVpmj8yhTZIJ6ovqd8Ee11UDE6C
Bc5bFCcHiDScgczQhjokHLhWq89VIp+gnYGtzwNIwS5R6EuV0gkognnf+6J/SpvG2oskbw+eUONR
29I+2GIk18Qt7elIc8vf6LIgDXlh/3seRQrjNbCKo5IQOvsusPeDzQons7UejTT01GyVXQYL99wo
nJu47VioS5sjD6uc1Q6tMxEhP1XrYMptemJ8MphwrVzEJvVyAx5Ypw9lQqXk1m1xjMa5Plvj3B5b
BsSnvC/Dk6kH7zBov9kD4uyuOYViX08QEXU0SpLLpu45SeS3oZLd1pu6ZO+sbrtwzMUh0T3FQeTq
Y1JnbMYDBpP0pNiPx1GCbjLMr/w2qh7LMClvhZTQCNkiyTrtt2DOwUGPTQIcIilO/J4+KVA29QgN
0f0AHenGrui/4wgiXKRpQZLq/sXlHxY0+iE8buktu5V5C64yvInnJaXusWZ9rtO0PBTW6DMjbcvL
sIOFPXYdk+KAy521dYLoNHef/FDYz92i5n0zIYNfWrSFba3cE1ge/0hAlssi7dZgqkLiParJoUfG
OrzR1YAhI7GRrSfDrm06m+yNOQfJlchbMSpufy8BJJzU8r7qvOhgL62gjAxY5Qm2IEBFmEMY9P5h
6Ej4ZlrA2dR6fRAn64C/xz7Usfet1nZ3LOhy3dUzanw/Jhtjsrllp66PbhMnHo5lMGG5k+vriR3c
wY0buS/B0rCnNUAka/M0NCuAdnDQdbFDQXw0R/ehluVZWZ65LjSRF4Ea6zMBeYactSE7eN0UHu0I
8nNQxek5yFKaDAnx1zjPNHrm2JxCja2ozPtqzz3JOtjloBzBoB4A+Dc/gCpGn8ghg/jBjbrB5sTL
M15bwmwKxy2gpMMS0cEYj5FVkdmDJ6xteWH0iEjHttdrerd9lQ4ZM2+XnHKrwhe9acKiuMwdYQOf
lU9pVIttmAQesUodA9gRIG5J0ugmisjfiWwkdEY0xZUt7OkC+HZ+DKyFDoNbVlc2Lht87LrAM0s0
m6MhFi8Zw+sOkvS2Nqm8i0KvPI0h7/LFKt6WkBRz1tf+UBa035a8ny8SndKh7ZDfumGXHfkig9Ow
aqsip/V31eJYT1AlvV3ukvUVKTNdjIAcLmLYE4BCWZIXKyT5yovEYczbF1rhYKEzUhVCl7SNOa9g
4yx24iBU52XUW1gre50m2250GR7bWUWbt/lCiZvgeqwVRJskwFKEKTFUvnyAI71pJRr32arGTUrV
tJG6mre5589YDVbzackmPWPv+zVfyD2rlPVoXBp+rRuIbRWOgruxR78uMDRNXkvfaalfdUaHYABs
T6BcLTdFsjR3a8ce15rHi9l257exHdR3eyBXa/JBnsZ9Gp7SvIezr2vra8C+4MpuaDYyP6ZGYAeP
I0joQ0Pz7SFJ70RxmSbaevHyCVuwbtECxymXVmJ4pDMZbdAO8wQqa76OZJoerMFLQAL37rntBuc+
dypNIST6yykWUEBVSBjGRA532tRrCGW2ThK6GVFcXO18hRhzaF1uDiqwy7F0rd2QK3II9ArNTWd9
2WSy+dTXhYeDo/WQ6WUE4UBwtnY2CWJbyyqJS5skGUnw+Fi6SiT1Ziwc+p95vA/y8iL0MS12WXY3
We1X4mJo6Y/Ij9MI38dijw02N7ojhTc2P8jZHG4DmRDwVLJndSFuH70lJoQuwDoUIPMuswJfKq3l
kpZ7jPDNrUe1L2xqG92H5WetC/unDoRHDt+IHWsKYPGMnlvtO6cUN8XkP8+Qw451Mkq6Txl1oFjD
ZqbZu5Tjsuxs1rtjYiPoGdm9b+mjooq15vSgvIJ9WmK/RiaDuts6at7MQ5QPpKBk4YSvKKxA0xbh
tx6FJzMiyqpuWtRWBPDNeW5QO7IxJPQxtz85gex90O00xegUhLswGkoiHiZYlbEZbxwjkbKU7fK1
5c697USVR2wFPe9KjdXXeiCKzJNN9agbWkOyfw0qaRg+8K5RTpw907FeTpWU1p3xqSQIABxOQbRY
O6eN5XfPz8VPdoPfHFThNwzTxHd/WpIviSl7CwNL3H4dMi881/TaiM0Sj1Dn12gmdgSVS+SX36ob
7rkvqgVvspNjnz+KHmyI/sPk2a+Zk2W15Mesdg02pcbFaOHPunwbaR/t+2aoP+H7rm78wiDylz5L
vI+CvrFle9UG9bplm7t8pDNUYgHJCcPbosgeNvNqnuwb17llB/qDRbS/DVQst8XUPTBFjE5ZsvT0
eyk1BrvQnAmNM6Ng8RD8aXbRQm+oqLx1ypRLQHN43bPW/iHGOLtk62k2SR0Mt42I2a/W+OGilgZj
EGlilOrxxWEcvI+cPDr2Sg6UrZm0rmbGDzuvq6Zdy+11lyC05XFyKG/VWqSEFgVULkuaVtb8ItdZ
emZp+5sbmlfXBCQQuPkw3caNsfaViuwLqfAJiAxjcW7Rym5pmzbbPOJ9IWdf/Fxy+E0A0rMHO82S
T3Ed1Z+NdrprleYLcHwx7GTrd986csdsN95n3y05LazKjnXpe6tTbJxIOIqTIOKtFvcvncz0mQ70
eJcJj/vZG5VPEgKBJSmZfF/9GPeUWvrucuS9uq0T6O5J5JHeOvd3Uyu7k22IKvSYeu3Z8ja0rix2
ZU4J+7+sbHVZDVV7hNDeIXInBHBaAu9kFRlZRVBU5s+99BKbyRmd28aNKvw0REl0XiePCDLw1Paq
2y1l471ZOLEPpgzW1zobM3v9VxGXFtBgfF3ETTHNSavvgerkSdrJj0mlywUjwqfJX754SfkjUbyJ
XDF8qRg5R6DHPdWT25CVPTsDp/zs9f4nYh3AEHOzZ0fLEni7p66dtoKWwpfakvpHUtszrpOQXI4g
jRSlBy0ufFE5BQPE+DYr1f2cLTmTLojuKAHnsb+OPZvwLcKCrvnllk09JSo72jkxqpbrEbmRYntp
l2C015zWgdTAhMxIrJjTfOz4mo4gUYZvUaKSq7mucCejuDoUsoCACj8QO7xIbuiELBV05iEs9h7z
yF26JlolmHK+tvip9zFRXSc7LJsDNEVxGGTBMDHCUaSDLtp7VhQRWiWLC5o5xdnhThyOOi36c09M
BrsgN92Wo7Q2tGO4LZmV3MMyn04J3WYM4Hn6UJdjyDKsicv2QZA7khIce4dPmqx2D3kXhIcyHxam
9CwjfbZUOy08xnQz5rV8UMHOG222DCHItSEk/8KFT4EkOjC7YVTLgfnJ9zgZnGNYkizc64jenKrX
oBy/wUXgYyRKQm3TAIcEREQAhZ4qQjil2fKs60b8oAe+Au8pCD4NDYj2vg+nNY6oO0Qp9ry+y+HI
iqi57gJCS8U84kzxxuLgti4QsokMMm06m8KRJvrUxj/Yltu7cSF8Il2ru9bPm10c0udQPVYzgcHp
JLr52ZMRO/J8gYm8vhtiD5oCqQBdP7+M0kb63JBMHA/hJ96Y+kswzzlnZNKvXHHAgviIWPpqhAsp
NuKAaFfmmnSoeCm8ZsZN7xRDqH0+ZWab+jJ7mHvfeUq7fPpitc6quJ+yjJ5PZu/aATVdXg0tDBk6
zG5qnpy2VES/rWgCgxa5pli5XArwMlls0d3yXOaS7KQGukKIqFs8qwJN90i06FzWESZmSIK7DrPu
bkqn72OwZjAsSdmd/dYMOJHGVG0myheS+wBKVLakvShNc7C9sTtZwYKHvugHuHfYQbSPHcqQcvQ0
E5EnyKeBdlP67kisaeXslJmjSxMq8d3KNGWW0+Ltd4oJ35MZCbJUdn922fQ8uuy5tgDYvEtitREd
EL391W+4gxNnnnez0ZioAgGzUjDQ7qMxuchFZTN/NNNpYWq77SxFOANinD02wO7IbzMdZ6v3DkYE
4mtT1HTORaAvkllXnzJP6scwx5sWJH3HbJxRZTx2L8FELmJrinybVquD3u+Hy6hqi0MiuxwTdBxd
WIvmu0hsSi2X4TXJin1Di9at5uzRmrPkB0ND7yUKND7yYBp+VlWMj7nqx2M+yfRTMgf+SYo6fpnS
lAZ/wyaIzhxiywDr2RJU6aObz/0D80cmq4NVa5L2Smmnm3QQt/2axjKKASm/WuL5nl45E1vREjCI
kQ4cK50EbsqGb613c2rL2cNPV5HD1ZM/6tEn6ffSUtijdL3sSKhkntfr+eCo7EYlxXA7WZWz7Rr1
I3fRWfuqCG5GBdNWLUQpL7R9mVCVq/7Gcl5Fn9MHrVxB/9B5gUEiyAMY4cxUuXiL2CxsxtkKt8ou
Xaxf5WYRyERR1A6xYzZDbkdscSd6dyTj4n8O4X9F3DgPaTYmP2jgETfhVEt8x7wxILdiyo6o0XCy
eX64y7i9o60v7XlTqia6yZj30aJfBPQAWuiyzPwTV7u9xxqLt87r7btYKGaXlbkdKJYwAeNUXC19
wzHoeUwXG60IpbPY20LV5zLNmr1siNEhiyAeCzQ6Mw9JRNrjzigiOZYMnPmmciX2IsE84youbHeb
E0JFZF1Q/iCpCwzPbKlLU9rmWzRg+pjDDKx5ttZ8VCnEpPOzjRuKvexhhnSy0+xQvWetnIlqrJ8J
+2xYSiof+0sSRpgvAtJLeczhuFZrWkWJ2YfNmrNrFmr+luSRLUMQJASZE0PDM944f6kqstJtqWlV
AJ4LjnmkaOg30rpJV6U2vdNmb3VkjI+mrR/LklSjQ6BmQJhNl/0cpA6eyMAgRSOJzRc/JX4T9yzR
eVbV7U3mPowqQVXjJayVf0vDRq3gCER5NgM+RRG0ikB/9UM469s6Qwr12bUuv9rzbwxc770c7p8+
HWHrr58+AMWIjFDRZ8aoD/NEX6HFsRiJfenfz1b6GzXjBz0eMkDlocNDyypRq6mPvGVrVGTLByJ/
yGGS7hlo/71LpaSxBfRtF5mOUfqjVYJICs1gwAGOgyEuvkca8je/Cz7X9qTyNXo24/kf1atxnuS2
R/bLw2o6H2bM6dHfskOsQsl3R/goXvXaviSdliOwIkW8qEcCLFjk/vo6fRCVshtGC6mE50vHcWyA
ce+/dCTqhiiprrl3OQdDABmyPPk77eV7bTlnYnMYyTdiGJh4jvngFprqPIiFPVb3whn3HV3iQSA/
+JIzhP/rs/nTTWV7YtUvo14Vvq3dDw9I0gtGyAwVHuZ85wvaS4f/v8//+Ij0iUeeL59fL+eZqphx
6F8f4E9XSmmxamMVEllXmI8JBFZRdVXk1cmnUczPDTPKVL7m0j3FjvebU3n/xaO5Zi5qHNvVXCzE
3n8Qq39RE5OGnHrLhP6yLo7xyFwVZNhvJLfvT2Y9BDeWvYpibeNKW31Q+6JCD+QMfOFm8TfTj2bZ
Be0ezsrfuWJ/Psh6S/xyHkuelTpQHETP9FvBcuxUTPbZb1ar353KejV/OQrbgSxJc6x3vNGW8Ybw
TxsJTH/51+fy/vblXDDS2VwuTAFcLvsjTQ+JwjLrIYo/lXHcH0L8vDfJPIS/cdZ8PBffk7Y2rtJG
sAL7H7/5NpVtJUS93DFwABeyzOkxBc4C0kKhkbGhK/31Wa1P9385eTyJZl2sknLDw6elMR+uXTzW
MkSkKu9yP85zjJhpeOOJqriubC/83GPzfSEq5FGO7m+F+R9c2v/r2K72eBHw3kTZ/sFBGJSQQrVR
8q5wT6m1eqvYS47PQXaXLXeg0ajxP49IqtIQ0E6aX7ZUYI1mdhf/5lnw/3QRMDpAvUAcrhyuxvrn
v9xAcgTtSAMQKlT0VarzMj4BA/PMnd0+BTG2ZjRMf33V5Xsp+nrq74748fXB/DyJRrvI732S5YE3
JFeNb7BRRz/SsWUWV7EdY5RzYZXtZV719785/LrUvv/W18MjhPdY8233I4VzVnHHRDDM75O6uQim
+qlfULnQgR7W2PVhCMwGU15J+Ku5wKHxaLF7+s2v8O+uObUF6xxlAFSuD9c8JhNZduzU7m1L3UxW
dz1kxAkybfnpQTA3FeMqP3qepua6nJydgw2FXEGXRnHynFjm1CTr1FZuJ5L0SOG7ZDj+/3BT+Jgb
eT/y0OPueX9T9EOIPhopzX2Wq3tss7QkfeAYZCFX0Jrw5JE/ZbpX9Eq/WWj+7c3BLhQ2hrKl4Z38
/sht1YJhhcp2nyJfbNd4GRL/JswYufO5cp7U8N1rr6zpNwxcub4fP94Uvx52XZp+eQpmNjBRU3FT
BHraFtapHl6m8fsc3juRv4unpyBAKd7e0sRGb/27euoP9MNfHf3D5RZlXCLxzPN7K6VZgAz80sJ+
cRwgGdEDg+I1RqiGaL290rV4ywbzycncLS+5AwQAwqMTNl/OWQu6H5OsUArVr2ME6KqPxJ1jzWih
+4JgQj67WfI7KoWczSdbNJ+YLtv2Drixf5ZgWMnlC4kLRG/skpFXIImzzD4hTHPPOOsmmvReL8sT
ai/YO/+TtDNbjlTJtu0XYYaDA85r9Aq1kVJmSnrBsqXvnJ6vP4N9zz2ljJQprKredtmuLQK8W77W
mmOShVcDlCBKenkJUAMYGnbpIZycdD1Y46EL8LKkzfJzFoRPbmE+BClsoIb/jIY7MvoAVKviqLBv
lVP9OLg+vU/kS4HAYVAKG5XUGF0mCCN2kjb5deDkWHgLQFultdeu9auv5Td6HGnvHtqtzrFDmcrr
mEotKV26D8LwqY7xYUga66towmtP/UrJXmVYs7qy6Vei67F6ZJkPlCLX4SAoQfQ3UymfRmO4KZJ6
C7tUrns0DFUTfrqwAfx90tH44LPjCqTRHkHhn9ON9Y8hxuhmJ9NVD+RHgP75uL+KwTiOIJsg0m4d
QHLo0PZ2gr/IGHyO4mEtyLc1gfWt6IwTvV2Xdsa/FwHFX0sod7k6kK0825bskmxLLMvqlNY/HU4A
xkmSlTXE5xpMATlCY/rW9k92h2XlJTT8GTRkORVI6iO8cogx3OWf/vwkJgWm3p1SQvHeKK5n6iM7
20AEHLdypnQ7mr+1ssbvs9/SAuXhftdm83eyhtERlba5NTLbPYIggHpRTzRrxmGLYZ+SO3PAJOrj
4Vv2oD+XqyNMnwGEKWJLeR4NTd7QIUJvmxMpJrrDmp3pFdvcunBK/B2dOEIIZ4m9TIRh8uzKEPm0
P7XR2Jwww9k2effNoxnasdXJ7tNt0jY3FOJ3H7/YeZhHHMIjlStQiDEJzpHgxqS9bBQ8Mp0H64p+
K+ParI3h68dPOcOm/O9QS66+LhkDSX3tz6FWtHRR8nXKk/av4v5nXH5VM9oyHyNR/0GSvU6629B8
pRi+Kus7riPfdYLF4Fzc6PE+GOjfC/qNrb4VKTXD4vdIBibDm2wUKC0yZHsoz0L7ZjRjjIrTBz+5
IA/9e/gR0wlLOctS4QZxdkTFSVihvpqq0yzb62BKH9K4jhE5GZc8GN45DCV6R64rgsPY4Vb/54ca
4lJoiyrkqcjo+kjJWP0km5/B/fB+jsWY38e+HG/R9uE5Q9ccduCjvDAl/p6F/AT0uyxIz+eudPYT
XC/Oh6BrqlNcf5kG51MB4CqnJELfip/9kGZ2Ydb/HRrxPMIOon+Hu+Y5s9Eww9J0Uj5uWPjuDznM
MBrlnG1Dr41wgx+tz3mKs6o9Cjqn2ot4iXdf10aICR9VWNa5bYlhdpQU66JikZkIQHoOo7AsPsVt
npNLMa9kCNXHd/cfr4i/1x0v/Y8uc1kR3Af+HOfGjAIaRpaPHGUQsfHnxe7r40e8P5f+9Yx/FuWb
CCf2gsqg4bM6SWvvk2ZtJwh1zhcaI+jEHTe9j01LfDV1xYUJ9M5q4aptc5+TNqrq83C7sgVijUDx
RYX/1CtBBar/PFOYu/B+fz/H4dZIvhXBN1Lk88tjHdOvYRWePjXCuW+C4rOxuMWjWAgjkEvUZkzP
f2rb6aqVelcOMxcPDWGIxn4/rz4BaN58/IOW8+rskPjj9ywz7c33zoYqn6iCawLZe4d85cjMoYFj
ZTR6N6RPHz/s73hieXnPY50q7hTnZoQj2dk5bhy6WgEgmSUNMx3eyio/0MBz4fr2zqM4/Ni1l9Ek
63qWO4kn9r+JCheHX/LoOqRgU1H5uzCxfocBYKSPX+zvlcGJBOady5Jpqr8ua7Y/GjnN8s3JrvAo
6+WjbUcXdhyxbGFnI0XewbLpS7fJXZ9fxWm2kDRGzs1J5b+1BWNimKiT/xwVVz9YSzQcyOI000SZ
+NF/8HpvH302SWya10KlljMeB+1atJTSevrpPv6G76wMUugW2zcSVcs8P0WKis5CGjicBw9AHAJj
271FppFfz3E2Xzga/54cRG6mw4WRuMX9a7iMpKcLy03iU+d4M0EKDQuRjSp4gqcLijOdL6z6s0VG
eUf6jBqhtGlZf8/7NBSu6Mp+OvVCFWujyKv93JkAQrOp2vpm2HGpaOx/qxxBzoiSOclD37ERxyxc
gj9XdpBBLWy7zjupoFlc1n0uPNGUXvfO4O1Gvi+0ZiO9NEvPDsblqeRoFPQN5K9Uqc6iDrsmZZKN
pnGy6GC4MrVId22LBKorBaKOJhT3hhcPX7lIogsmVD6qcAEM6j5Nn4Fp0p9sRQBh/G7ITjFy3Ouc
hpyHOYw5ascyOpZKXBics8mwwEKYbT6BHllWAsqz0KEyM6sL29Jg7XyDbtohxNEP6XThYLv0lOVS
82aflbUzp0DrjdPgq0ezqspHsEGohsPIuDHN0t59vJjONiQShrwOTfYcMkBN5LmLamoa9tKdVZ+6
aZWOq+nfq94sCck///7y/DevUzdYbNamX5/q1xYJQPRf/vyzWVSNc+nlBj9fTlsvo63mwoYmlu3/
zWb61+9fhuvN77ccwzPp9a9P/vygvvjixK2a2lBOtsBe9zRul0jkV/LrbHz67wZm2SrePLhFZlJW
2E6eDOdKjBuwVf/d3z/bqqsqHyhCOgwMGxudhJfSopcm1tmuMs3TbJgzI1PMd1J+ArL0X/1+56ye
5vld6wFRrE/ESXTn3lXGheV+dsz878h7Hkc1eQ11fnlswnZELWHUJ6WATe1HuRfNj4/f4a/t/p/F
8X+P+CfGfTPGZtr3mVeG+oQKc5ssfRQdljHqq/GPn+ilmt2FF/onbnjzNIWGqZ2gtp7ID/s0aDdX
KOw/fqFLjzjbvGg99+1pWe1I6wu5tsRNN194xPvz6l/f7CxeE/geQZ3gEejKaQKGHv3xK1z6+8u/
f/OVAhE6RYqO8DSkB51vu8eP//ylL7T8+zd/XhiontKZIeciCEIz79FW/JdvcLZlDWkOMDxT9Uk/
WSO704UBWP7zv3ZEJRGOWESY9Pf/+QYVt01gGo0+jTkWtcU2gsral89NMJ0+/lTvjsSbB53tgKoB
EGC5Wp98795wC2ooF2KQd8cC0ARJKXI3/j97/5uxoMtoSkST6JOJk4eHS5Bb3+Pd9PFbXHrI2Xyi
62l0gX3okxuHO5QNj2nvIY++5Hr37lbiS6U8QbbBdc6CE7qhejnRPXRSexWtB3cN2+5qdh4+fpl3
x35BsXC5oO3jPKnp9A0mXS5TS4pjApX99wxu6PnjZ7w37HQxEP36gNicc9Z1btUtDIJenwzvFmUV
moH/YH28fcDZyUdXdwt5jQf4DdCL17jWFx7w3lciiypNEj8AA84vYLmjQ77gXJ3yb82wLcc9ku6q
vBC1vzevpKDmZ9HWQ17pbHUEWRugMSb/4XY3RvY86rtWXAhFlw9xvtKlBWpN0kJE8epsr1I+nfx9
TgobffOT5dc3hqnA5i8QqfCYxVCL5ZJT//eH/+1Dz7aXqOr6OjRI2jvej5Xlf//4r787NG9e6eyr
TWFuDzkUpdOkNm54BWyADra2uwDrffcpkrBB0nVFxfHsjCpClRCZhvVp2kbxvQKBzJ3FunCSvLdO
qKiTZ1OOudyk/tyHuUu2KCcEEyA9VjvbvTD4786vN3/e+vPPzwpqAIpUBj/s6Dg9cVh15u7j0Xh3
grl0dTGLucmf3zznnFKfJUdubArq9qz3SgRwcMeVg5Q8PTj2f/TJ/u955zFjU2k3m1KelxGW5PPj
hKndx290npb8J2rkDu/ZXKSXPfJszXgterCWJsyT9g4I7pHy01CEe2WMPhWF6HfRbj5+4rvj9OaB
Z+sljkB+55oHAjHvk3vII3l5+PgR705n36N+4nC+QJP8cyo4jqYiX/AIA5XdaKGM/Fk73sq7+vgx
786GN485m3EsewcLSx4TFBECmn2o97W1n+xkA91lFfLgj5/33pFJascEJck40b3w52vVuVs6RRZV
p6Z4SAOcfbapdwNCJbvUH/HeSn3zoPNUtef2QxoqHqR+g+Ky5YUk1XszwDFJS8A5BezmL9/1TRhj
OnmOLJgdU9k75SJKXoX2hRnw/hv86xFnn2pMYl+HTs5ChSDmRvv+0mb23hT71ztQ4PzzHSTsAdW7
1ClCFHoW7mgyRj8lwdvnlyxx3/1cgiLQAsf0SD/9+SjS5FFPmb48lTOqpB/cffPx3+su/H9ZD4LK
//+M8/bIvkkhMqEiOCHhk/Ir+JUa31KkKR/PYJpIll97fka/edJ5fckzR3cKcrs8mSIv0VD46i5L
8m4z1rTjNkgMrwYybXdpNMXXTtTCo9RNsBXeSAGy1smmgqdHIw7/BWhMdaUhnoDga5ZW/8zI4oO0
23AlK2ms0K5L+FxhwSwWhXsoB+8F5gudgNX8KzUM75Q4obtJprrGWSfygD3GttOCGLJwmsyxExh0
mG5DIw92pU0ChfTporSJBJuKwB3U4SakUYsiQP6c6W490TOyQX9f7VEg/FCtjlCRi3Id1vFriVBr
QCy0TUb8YvK4AXHXoPOL58H95eOyuSqtFPYIyrt9ngKtdKhHQutKotM8Tsdizrn/tvj3gCjBzA7Q
DS6Mg7duwlCCrxkAAGVYgbv4FEaLRamWtKtP/7h5yXYVWzCArBQPMl/UxcZzALOQrPZhQIGmSq0x
OLhOUj1YZfbDzrGsRdjjvXhz1+1tkHJ7ROrdfWiY9PhbXr2WgUA6a+I01uAMtXXBLR1zDe8/it1k
a0DH+NTYPY5CFXruoqNUDh6rukoLpIRWXMuDEEH54rVhs3eGrt56Fpc+v0QQoyLbOxbIRTdzlhlb
jS59Q4u4twl0/9rI0F0XTid+O1k0rXFhm/eTOUgIjq5FB980djDzQhNXT03dYF4kI7oKUMkpO93G
PRYec40byCgxRVp1xojMqgZp5vtF+7lsXblJ8wInnAEk3w1GttaNFea/a0EqiHYRddV3fYl5DZBJ
PSdMzAKsBZo0vDgmNoEhVuNr3PtAw4AjbE0VuNsJivuhkgiE0ZVgjZgqdcwH3R4cf0LeEZkZA+pi
YxzW35kd3i6zJvslnF0kbhZss74LvavaRMsZtlO2TfT0E3v5IcC5spieai+AHxfRNlRFUX+H1R4O
o0mAJao/O4exm36iEMFtz1MMiirqjQutJdtEGSzFyuqKvSdEslVN0V41bltthyq4F/ENzpZxjQdS
hT4Mt5EVCnlrj0giPBTNIA90TkLyA26DgCaz0VYOMl3bafdbD8ZrPTlUbbUX7ANPW3eNxD6W0krE
9jh5z2CkJndFhhVWQFygExn1vG8y7aEKwR4wgsy36ePIeCiGUl1bVYlbsZOMq8JCntR18Xg9wLba
uRUYzDaqw9vGk78M30TNojCBEDXayz4DyCBT73UUCd15dIasuQAOu8wIgPy3YrwScT5SMLDjW51G
/VUTiOBTEM4xrpRltSrBn977E/J6fCAygZYZ5GqRx98MC+SGlNCXUkTM2zyLsQ/mHnIXt1G1ihHM
cZF1friwcdHgIu1La/UdOqq7q9EGrlVqIU/Dje9UlJW+BkFB2t8MbwdAN1dFoGDWIQ+niyF6UGY/
bqJSFV/C3PVWNv8Tu9jO2YygKXd9MnsoQ8uZBi0DLW4SoI80BmtXlQutqSqqTd1hMxz7YBpiaxEy
jyj/cjxjAZnQmpOKKbxx+Z9wHmZ880RbbqNZVz9CA3k+yD8AqtIz6C/ocBFrHe9XREIATn3b7FFl
R2DUw2xtLw6cbZKOqHtcQLJKhcyZsNxErekiq2sX9E5OHOnM/WYI6+4xpEVo1y5y/K6ay2OkiJ/7
AgKMW871qqlnehrTOljx/wgexBwPEFGql6SL7XXKPWjTNbFcxw2uwIYNRg9sTQs+UhB6RREifj8I
trqs/S0YL3szwxbc5UZa02hWyO95MJrrGmnkOq69V40yHCfn9OdQNL8qtHt0VSY/e6xV7KqDsDri
MByw6zceH0DW+DQwPj8ch7YLzwqwUOk6oMx2kmzmjpbVnM78RwrDUJw86FJFa2BjikuFUbvZOhER
+uscL5Y0BtoXtnyTKtfotFVh712AMis8sVMa5qIAwls03hb9BJkTtEnzmf8jKzGLwVbKWFMZZcf4
HHsN0kCnzr54ef7ZrT3na9cZOR7HZn2cZtx2QqpCNVp5qHIdljikihA0oTY1fsgQ87m8QJ6MlngA
ghfax8E3UCtSsd+IyHePRej9koqe/Blp/03j+TAHh8ZYUQY06QJsRrgTNESFurfXsVsle2uQctsn
ZAZN1skOegp+kZ0Y9tw0m1uwh+1dVcnkqHP23qWkd0OtMMXxM0IeUzq/2YSqTe/Cp+15Df6prbFB
Usmu6jFtA/CE5Rs5Mab20NH/gQgUTShSbWkv2ppkPlp9N2zmprEeqyRye24VXdetFjjtHpNABwmg
n3yRQcPZbhFB/zAq+EYrEH89kYLmY5pDeMJ+F/C21SPE9Wnv9Uv1zU/wbqorAQ7In+UdgtkUvFnm
YY6ERhr4r8Q/0PKevcZ5cbruy4T8ZKXtLP4EwTYFa0Uo6PRwTF13wntLs+yzzggfnBgOiY+Af902
Ng1sY4q0bQjGDFs7naM0jIXEsydLGIQpdPSxqHBKoh8KwIAThvcWo0a3pR/tvLQYKeqFzq7NUBYW
C8OryFj8VJoDXMBBunleBwwpKrJV1hbzcfTkuLO0nVw1yG7v+lTSZB1KmNOB/JXX9Pk26I2PZtu2
20Fk6jmAOgdZkztatlDHvBwsjYLCsgHSbz03YBQhoKEpQFE3O0/zpCAidDJBHReK/lM+gtIIW7O4
FYsp6GBkvytwqKsooSbVmK6GqGzE93MJiyd3+vRAb+h8X5Udq6Sxm/BGukO1TkrXuJ6Wzic4dNjy
TRN2km0m96HTLG57+bjNoFYgNuyqL0VNz0mX1wqBoS12BoKHfVsgjl6XRqvBr/f+PYAK5vFU+z+U
xiVHaUNsQDT6D5Cy1RZnE9SEY8tqzYigwLJHCNirL1ZhtN9chMVIL1Oc1RwMtUkDmDObvYVHltzJ
wTyJug6egi6EP9TV4z4tRLAJ/WLCzzOv1z6eNrs4UD5gTiPv9nM7hU8mbKNPMuIInFqiqBQLx00V
9sGWWnr1JBfhdYp8atsabD6Q2WiFHu0EM9he7WNlJpuk7pHw+3SnJZ16xB0N8FxAEBkNaihX3lz/
ssHr7ydABCdmNnNBuL9MSf9vXRDTNpoWZ5PjN8SLOy2/g2F2drTxmivEQHIXJ3O+qaZZ35ttb4CO
8HnXxbEqv05i0T7hrfjNbcyG6Kf7CQMwvJ1GW2PWbJmb1BQ/R2cZtJHuGLeyEMYOCgdSiDfwfabo
MI6k5OjGFcTvSYOWu2jvIrpRsZJlM1VtPO8q7dDfh/p9JycxPgbjVK2NiMUYZdnnoRbphp6038pK
KOLQqn5EeHcPimJjIWDKdz8qM3pCzYxofqRJwSP22g91464HGDUrcxy6fRb68WFMppReVlfsah1i
h2zP2fUUB9nWk8xTtwmBVSkCYWw7BZeIJGuPcZzVn5w6Tw716No4bjXDLZD69hsfftpbfYpodZgm
CpbeP+0CdcMnGLPrGvgbEIM0eIIeAcwCIfK+IGsGRFVBoSYEEZRrI31tJaL72pbK2iKRSTd+Vahb
Q6tw58yETnbltg/g8rgRmPUQvjYJt49dqqfhVAG20QSrff3iZfpmHJ1XhHYVanQVFZN7bCvI7TcQ
Ck3j1jF1+YqEfpmOVPhWeWPb+7xw+m3ttj2VVszs8cIstbhu8kS59w2MtFsUhxSUXemtcsAdV06L
Kjz3/OghLaS79VVVLqY17soRxku2+PThCOzv5jq3v6W14P6i8og+0Q5OhUoHvHW42LWrIFOxxkUK
E/khy7nu4X55wkosoS8+0N5jFPtQu7V87AfV0utOzypbvHpwY8/ZBB65hFrXebPGEsBrX4Rj0SZA
l6LCFs6Or+zeiHc1lJmrJENnYBBJb5wOCjNNxgT5o+msp6jBNq1JSUpIcMM0WOSA3Il1TDf1Ea5X
9lVSeV9912OJKM07DxrZPLvYqoiClyxoC7zMpQUe2kpQFC37HzLxVeViDgSx1wGrN0W3eeuR+bLw
3b3LwdQlGx/gJNG8MvipOLpCr2UbjxInmW7BQeFZLxJnvlWiesAH+KUDBo61HRLrVWcjnjYyX8NE
gcTljabeRABGtsKWOTbLYP8WtjYyZ6Yj6vjoC8c/LTOgiH+6UTj+8Mygf5hQKRz4AyPkrDa6A8eK
6jOcHQHW3esDdgNRPrc5AnSrUDbss9E7WHNkr4wA4B+hRn9lxZ13nwaaFV4skNXe1eyLBDcb3UzA
uFTg39OxYy7MrJfQ834ZGa1WFjeP4zgUxlffUsZeT0b5zZ8CwC00oDIudrUmC8Bz8qjFGCQw6Fi2
0YOzG6wdo8bwu3fo+qFPd2ViM7Gpg1DfuAPMEdNW9kqRCWQHNwgLILVxhaomYy+HAQNhF6Djg9mM
akWVy9qKAMaYEyYztroQT1Xj0eBjezP1bSI4Pyp++SFUoarEFEAUoVwVUoabWGKw7EaBIKrCSbrx
Z3tjThIsqWmPu5wLBbztvg83psOkdKuNMefjY2uRzsCxvD9ohy5ImK7hjW4cqBq5oyCAxt19mjvd
Hv1s94ohgrp2x8S4AxwJp3lwml2OncdzxC6DzaWfbpIxBRLN5LIeCG2hmpQRDEy/7B4tPfzqB1w/
orb3+S3ZfGNFj12G365O1lyAGBgrFS+EsD3bC5HPPM/gGW27u9Nt5W0jVIcbK7SclWgrLn5aIPiO
oyjlNZX/LEsX/oSe5uK7M4c/ptgaPodWUV61joHph5lPZXxFbyIEM6cWuFKoqHV/R6kzQu8b7U0w
JtkWN/p4jR09uhGBC8w2n5ryrmmtn1rE5pOvudsR3XENiwDLpUHPDjBX0HLS0X0tXK892FlJnsST
gthPA5AobbqEi4QGW8gDX3xz+urF83K3nGB+NhXhnZEZe6+TwTrNydMOBeEqEjQ4aWlZrjVmJDuX
SujK020D/mQ+kcDor80QtUygwvEexG8DAxFHkDg3o0Msg/Cg6kJ/iizlPfIq9sr1mJqxQivVDK8g
Co3NKCEwmARPKzrYoAC1fbel+C2/dnEVb6c2s1/byLLu/CS1sD3GYYlyZdZsWvbR616iOMraBpaY
GXy1AKWyMRsFXES4VK2EwVhk2jo0PnMNtMj3Waf9FhYWoAZls3nO/rBLMMDeDrr6PvZafya5BOAq
nMId7YnQGyUDO02T/FR40ec5GcYNGR+gbbYqAU6gmybtyFpyu1+D5WW4a6fVIepwMDMyxsyEJ3tV
Tk7zyekL4xrOkHcNPT2682Q27/JUpdsZ5jkpW9zqW7Hc9o0XaMvlfeqNRKhtoUnrSVIWYcDSdH5w
nvzyHfwnOtrB1tSKuW4a8A/HwfE37iKUCuPY48RcfCNc1d3HBQRAr+CIK2AC8fvcCHccq96Gpv+N
vu96Z3QFa9Jwmm/VUD/Rfh4RazXDzpJlfkc02H8dC0h6tg6iFZdFGINMqR2WLDi5pC6Xgbly05cZ
vsSuKHrii8nJt1xjsCQxJ2gVVZslh7Ys/WPoWb/rakJTWM3zuqodwJZS/a4qs4a2nqVH9lvnFuVU
sZHtgBwsDG39qc47TEv9rIWgqiWoa8TFO9WHHXZbQbOr8iZY2Un+nRagiMWqf0YjKCnoJcI+ugUT
v5vFj4XYsUK+U+5UEEAWbnB3+ZUGTrkuG0fc59Tct4DzycTJ3t50rf+Ywnu8wW00OpIt0EerGwfA
vqp78LJUgZ6BWUPzer+yjcj4kk2NeeptEZ10Yxe3fqq8Z3wMyEpxG13xcfF6oMdtBwbKOUivmTZQ
uO0tThD5VroAXk0raTdG2OHJnpZN/tK2bnANnVQfokjUh0A00QPM1mZTiBlMLsOy7pLBurZ7hiZ0
Q2sFes/ZlgOkvTxI5n2Z+Na1BdkErqeoVraN8YPvi3L/j1OQDpvdXMzfjKjzSLlWo3vVDrT1obil
iYwwbSca4CuYMQ4HepAB7amI4cgGGgVi6V4NozyoKn6qXTgsUdl020xC/03MKLmiq72+8zFBOFok
Z69n0MccK1rI37RJVS+uap+DKouuBXjAfdpAOhvj5GfYjBTZB1K+cq5tnALbzgEFnQIO9TJ8g5VL
eqrmHiC91LzHboL17QAywTLb3Oal3R5YnPYOKyO5NQqrOhp6LB6tIPGex1l994qR+WKy3wD0bHel
B+JtNAp1JZ26ZC+piyeaIpqNBdmeG7vfrkVqxC+95bU3cdJkayc2gKN3Y7025nnE2zjzQfobFQbO
LaYqZCOwjHDbIHhkMAS3vazy10UDeMUDCL/VLsJH0bjOyzQ7/ZF+nA6G6Wgt3afm8JkDTi4pXesK
rYR5H1UkJAiD+sPUewvWNYUTlQt6vSVgp7wi8HfItv9MEKZYK3JxRNRRCFkJE938N+lW5HBKS9wg
u9G9tZuq3+Fni1dzbZdrAnC9sZ3U/TJKp/+UwCramH2AG5Gfejs4B8BdJHP8Xo9Gtgm9sSR70WIH
H0yLDXHbO7edSy5utoCdlo14TrAovjLH+pdVY8aOnxcopXFo0TmYaLt3FClgew1VsbOFHd1auhzg
+Hpw0n2sFnRtya/uJJ9pIjYJ26pXJ40aXMdqbv5AqtorWSN0NYZxawVB99POfRGSy524giRt1R6V
D3quWFCvrdnqZ4vOk02vc+5MTra2iucF9jk0j1YpOSTawvmt2P5vvHx4QblaHfHswoYjXZEBNF5i
nE8xcsTGi8RBux413UQZllBbCOnsxETBL4kHC8/KYU/SuZg89qLUVAnA2MN69XZBUkSHoRLWuqRL
7wojpvzYuDSas/icCBFo55Yry+r868oX1YszVzrAeaGxdpOMP3d+xO3EHl6iarEBkHy/NWeBfFTk
CiCqd1m8wZBohn+f5xIYfG4HKzMJPo1cLO4cNQNzIxtdN59jlOTdLmk1PvNaiW3VBtWmijTGzHVk
m0foxupqhA39NdBms2EB04ntNsFVOBFWWH70JaDSvy5UiPGRcNQ+sAzjwOUmuAJLLjYODsCfVYkL
2Ewz9doIm2yfdAP5O78vFw62s6lV9T03i+9pmYu1jXa62I6eNurrnnuk3mZB95ApOLWdgoKPX1PC
jSmytjVcN5K76fdOsEH2VZ6Ra5DUU4y+tr9D5M5/s1F182Jvs/WTV7JnZXBTFB0odoj2AxraHlfo
vaYV/m423Anlkoz3aONwh4WttSpSTZorFziHuIb7c06hghfQdY6GLH8EWbjkJL/or3ly7dY78bi8
AIrvDSeH615LAIl4fwDSk2N+BdT5LtQmt6ta8oMCLJ+EXYu9K4Blt9STYMyB8A9dQYAxFuBjrcTf
e0j557A3VlOSfhaCapzUWuySTDmfsKf7PllL6QO2WCnRQONAhL0RGfkMf4nSz2/lMInDYsa8bsz4
F9D2ggvmtdc/5LRYOaBvSXVauUsAn2fBM/1k/q2VU+VZe5MR/a7k0D0lrmpeBcjJjT+1OJn7chZ3
aaJ9exvUbXlPuNTdKEjuym6+hJWJU0QGBrgVPTkwz8D/YSw1A1wsrsYVe03po9eSECnvu8ocrmUJ
nJHE8LAqYwO+uUE6uojJTHS4npP7bfUuWe6o8NYokthQfu0eQ4wwsoZVVuAblgny+mSLsr1Tymcu
ZmgFonodzDPxROwaXHEBs5rYFXFYgbPtK6vHLaWLd4D5kHA3OTZNE/0HuU0OB0Mijj3pdU/NSJGl
jiPvOkumFzZ8a+9RB1mzG5r3eDckmwCd6RqXPKfYNhmdHybilOUKjF+ctFnlBthhMkMcTqss75tf
ucdNyk5VuS0bgrlAuFjRDeGv0RujLYZ8c7Gl9vFcsy2tqbo4/EorYc6bhCpw43eWgTn5Kq5G86cw
mua6ak0IkHhvrfIcicxy7DBvY/unxIyeMocp7E9wuwsC5bmq11MxvNpsVZsMB4I1ELRvysAZQVtu
PZGt7SQg/kR+s0IlbqtciZt+gBSdVtmvksvxdRK6ExxqR1I68ZGnNyLaYApGhTYPUu7q2YsZhjVW
Hol/JPn8vY26gT+La6dKijpgKOkX3WRt3z7WvknCNkg1MENgt3GWh2vHCyN8r8Luvsj1N6wxrK2s
fXSECQc3UV22SmFe91C9PT1Rhum+yhxE0KC8/NbodF5d51aa35rUkjxU9u0IBLxP8MNiNIxkVtsi
NPM7e8ys+4ps/po1RuRodu3nQWAXbyfGiINFtVjJWF9YTdSpraHfdo6THGfPT4+uuQTfmhGgrspt
2grrXR2m0Ub7bbvTvacPlGxwzquLiKaMMbsySt9i9yvMlU+CfRMkzrMosi/IotXRC5poO8eBdcDR
D8PR0SKaC9pR7ShWTp96G2V06w32lbugzIemyW/KUUMHbtS8QVA0ATEG2ThKaWxnxLfbpuldGAe+
uvZC/guMSF/LZvG8SAUVAdMKtzTwYhFleBT7NVxoG772KRI60hszcDV4YTMNbzWWC1RnPGtFWb3f
ZU3wwIYiccQLxNEVWXroWxkfFkI4V52ZQn7ic13AjWibjvDt4QJU62EikyXxgeFcpeEAaoGmFijc
nRPVL1Jg3xwvnnIj+dxdG5IdNx3lvloER1Q3QuyRRd1cj3RcXZtObH0bckyTdB+I/aCBFkJrLg9K
9tlJEKPtw6Q7pVjd7hO3xvhGZuK2TRbdtbT7DfDl+RoFtDy6rlNdSaAUm1IFWBbqWL9GcVxtQwy7
1pJodD37ucXBwgkwFXaKLZbZP9o9BRlvwAYDtxO61YK22TrFvLQrCZTZwimpBM8t7zdhF+en83zw
/dDd9r2M9kM2UGKev851rw//w9F5LDmKbGH4iYjAZQJbIeRt+eoNUVMG700CT38/3e3ETI9agsxz
fktFURU4oz08YR6foYuIAkubId9ZRpicEtEpE684fSWqmQfmuwUStonSa9eqZ5uZc6dNFphYr9n0
hj5IaVv/El7bnWebTInS6eW+m835uR4HwCYmCt9hiinJOiRVq7i2sXQDzVM/SSbVR6RKGa9mOXPk
ZBwCtYp+inGWm8xNQhZnlcFl6/wH4yPetFT2nV0i+uqFVW5prqRmrc/gcqMm9bPUGS+lSctEbC40
mpVhg3kt8g502HkHfaZiKcrSGqdu8TwPdUYTCvfw0mXzFji1XTPeN7c2q9W5NIps57ju8JgLNaT+
MINmBwflzFn+IEkZjeeKcH01xyuZite8HrwtzE57qGX3qIxsdBbfkfQJ2ZMHHHr7zqlCX0vUdKmn
qKID4FFCYHkV3WTen5Yb3y3rCLT0t0BtsZeulr8ry87u4zwrX2+jIbC4da8lsHCQjTC6pojKQ+pl
4kCMZLJNi+w1tZ2cHdTQj50wJ76AnmK2MrNXDkQNLBNmPqnwEkJazXtThNF7Fs0/Zd98kiUS+wZn
NwK+DsBsrLn7bZutT2sFxiz6zCbh6NcoxGzsOVm3qcRirijAMtcJx865zDtizOYZXlxOrwRgI8/3
4pzM99i4KBkWBPMb2hsZ3XssqJe5MpINLMCF2lyXhUn8G80+XouZq9U1eLIJsoxPHr/qlhXNuHjk
k94JeMh8ewKVw4DjbcIhd38AcAxiip0KmijzEIK47X7utGVtzeJfyzS3I4QBFQmN7EAGk7UqKTjc
xJ4weAOsf24Kr1eLtiGd+rGWNfrHYqvk5JXhcGCfIYsADjxZkaOh0J8BDCS45X3DLnlc6tS60wWZ
nY2aWOAlJhllieMmMJKaMlgg9ivOt2zjlSyGGKrilZBUqOajXeAfkS5RXOq9YUZfZ/QNogV4tK8Z
ndgtoQfrLjX7L9Sd/78I6Euc9I2A5dFfHO1HSN2BXKk/vWkgz0MNwznjmN6lGn+byAL7qTv7DflA
/AhjWXYLieS+XIq7q5b+XfLJ1uBS/OC6GR412l3XWR9/ot4hGN5GbT0mztqIYvUSVo5zbWJeUJEB
K6VYe/d17yybTi6Iosa3KoRCTBV9cEY7JKsRd+kamiP03XYsAi82+r1Jc/tt0MN+22VJ+eKNsbWm
UMv0MbtQp0oYaOmHjZL/hKl3u9GdrY+IQLlXrXYjnwOWrlRYEpccnBwgD3GQ37FLBW4MQjg3Q7NK
5eg+ytKyp9Yql6dxHAlWAYaig+URkm1kZ0s23VdTivIEIkX9jOOELzPI2Eo2ijDcqASITUIoTRiw
M41y+nfWuaw4RMb8t/Rh85Eb7rKb4tTZWDG7aAvhWGm2X5E+aJKsx4D+21fqPdaiF7ptaOl5yHKm
HCSwdUkOLwup3lq8E3DWTrlpOnhD9iGoCiJAryJV7X9634xvht6Nfsp6S0/APARsJmgHJniBrJPJ
le0wojFkcPwhU9EuJqlu7TmDEUQemoPCdX88VXUvxmD94mxI8eX3znYyrdQ3jCbEQ8j1CPtj3FMG
sVUvoS9olKHGy2TCwXNLYDtkxc6waih8DTmvFSqet5RJpCvadFiNlD98IH4yN8novLqdNJ8suzZ3
bFpocmTWcL7X3CeuCE9h2iysAbA+eRw+J0QRH2EJi9deIKYoZzc/GfKAFqqN2GDTdwqCHL/my0E6
xrZju+jIoCf0Jyv7h0MYIOce9leufr/lXdUBm5PMPGdQ/eotLTYGIiKow3NTfo9GegmXmWjzW5Kf
iLzUzSMAzaoCH8iiH3opuCAJC80J238w+S7NsK+oGDdCtjtbvtBuRTsh76R4ro2jEKCQ1yg+uMmO
WPgEAkknNdtzd6JhojtRphNy33hFybpjr4rkw6b6zdL4endLvpPFj+fcWbNWic6m0J1EuzUWVh/9
2AN6lkOQtDtDO2tgWBSFOfdKf7Wyl6W8xsm2c8D1xH6uOpi030LtcuCnTvNNFN1ldZrBkxLcmbcH
zTxAKOZj76cIvTJutrb/G+hViY3fTltTAtAOp6n4Gch+MsML2L5RtBThUablZbcybjdR9RLZH1pz
Mup0L+CopX13Gm8jB+1UhQ9NTRXUfPPkva8pHD7qw2bqfmbwCpEhYWSP0tXbDCbVRYEaERWwCFkt
Xb0+7WE7Iz3Y89GNoVbtfC3snZ7fy/ql5M1pWazPbg+6T+rv2Ofr2jpB8flu766r8efxq8n4b8G2
VKYkuS108QTCvVbtu85xGdXZITO3yjjSCLYvcvKPWZo5GAb9O43plkWBanTskJ4/qucwInNkAFCd
fjiAVoVxcAZQOLs+tIprhyaOjKB3vXyr5F4mRPab9ioJFQ0Shxh9EU8M18iaTw281xg3jZ5s+zOq
brmx7+OfR9cEqSC+EnyBZ82kVu7sFQ/u6xNMRTl3j2rEDnGl820bL/P0RnbJCm6js8+hu60hsbD1
a0hw+m2KaqYQQW/85NCoBZcq1QXJotFleK7CS2LToIdCKzu7XOOSBju705tNxXpLFQeKr6LSWljb
0X6NR1HuwXW/zMzMLq7Le7XYZNSfVfESu5RxcrT37YQAyr65QvMLi1b2nGpuRFz0I8hTaDbHmH4Y
I9/lTrlS1N3FdUKpC8VeREkizIVMejjYprNF1ZzNiee9jg0HrwerlgOhhit7fKV3YE0epd8wDKbZ
NoFLVsTBIGDdzVFC/tDzBM1WnCUlW1NqB6L7SLV3nPQt9K5rnTPyMb1s9rv+KqZX3Xtqwm2K7HKp
/0Amt1r7pi9PpveKbH/J/xRlNBBWFT03xOzt9DFFg7Z9tByZgh6K+TNpXhNaXUd9F0bTXirdz4j8
bCqSwjyqN4DrmRXgDvYzWhtbH2kOR9ZTPnfGW2etK13bMdruK/NRrUONUPJrU4qSQ6tUfCZwhVU9
lqtC/jdJfr70tPBrDcm+joBw5tBH+M8uTceJBFBXbxOmJs/7oZ2T2/fmyB8kf36EKPYRQWcAtS/m
diD3NOW4neHh9w/to00NZnz2ZoOBhAORZ4AFaa3lZZB02tuI6Ixs7pUb3jNxm+Jsl1n/TBTtc0m2
OLBrVP+rRiyB44tqr4+bcAIzRIW1zjXY/3rlYS1PcwbSwkCV8kIJtc5WSKFNOZ9temQtIiGm8F1Q
6JPG4SEkMd0JV33yQ2Z11FsBRY0N1YGuIBtnvBnULo8tPDhUERMr536zVtVybBfTn+lCjcU6st7K
6lPX+UYm1hz0AJWkSGIDyckP9iKjDjzjQvK4TWRZ5P7rzYf4dLpkc78utPC/bqzXWQy9UJ7lvNeK
90F9C303F1sjtVaZdyi9r0rcCEDzE3LCM6viiD607ISl2JZUxSnq+jKD1LM712qSbQEUc6X5k/O9
cOaq5rvNXhxxitG2iPozGj4RkAWY7Rh8YM2My5KiX98p7exOOxL1epf34TZQzld8aNVnA0hT2+yz
zpfWPUe8KX2yKYqtmb5147dT1tsZYS1SAyaEZ5sY6wZVYakN9JmnHNnlqi2+7OjmdLUPHwszQ4rh
c1e/U/5T0OcKwEA8PDq8hRoSuhXD8b9a3B69qZ62E/Ipn/6gParuB1XtjiICduVipZs/xUxHrLed
m1PacHlyiiPS9xzEiVa6XYqXwUUNu1yluHG7bRinfbIcw78GeOTPRpwtgfK0bRm9peNdnz8KlCFG
f9SYsSLH63cPOTHqjIQTSZKunqJZCui+6w85HW5bfv3ep8+sCkpLxsfGym+KVBh++HjD/OJLdR8V
esEBTLC4GB6IY0qU1FuiKAAW38702yE6SSkLEBPx7gvFP/wkPAz+nP5qMA4uFW89imoV22t0o7PQ
toCJVBa9IyQLZLhcaCHbFjpbFcWT8NiBkZHNh8Apl8PnbFibLtoX7gf8AAt0vinEexz+ykvv0bhe
7Lovd9/0V1nzD46syqux2PZwcTgj9yreS0pR6kpfxcvpId8Z51eLUzUrODMeB4T9U3BPhdSAhvHN
Kcj1oGqyenIp46kzfuRPDjGPvlGijsssX0vq2jlb6K7zveUzEs/dcEq9X0pT8vEQTSeKS1eyPz/e
NLhoXqI99USdeUnqp9CEgBdOQAcjf9pvlQczUx64iOr+80C/IE24elq/jUi3T77S7FyjNSDucZHB
QB6AuJjmdTb2bccmq+/sydmMXBuWezA0+IduY6cXCSeiljuSVNTol7l9mtWXY/DEfObJPy0WaN6Q
0dMdVmvnoVlD+QctMiB9/FTOcaluUvupoATrmHwLqna/wHm0ctpV1EQ2L7qF1vJLd47SfgrV69J8
V9F+EZs2PhYkyy9b4hB9u7h4ALGVuubpzUZfm/T/8qTnITgK95UWlolbLIlwqbwK8yVKb8N40qPD
/FBG9R+pPBCFOSwu80qQkCzFE7rK5JNnXibzXoOij4L38WMxrt4QsMetRf/NfQTLTRK15Jb7nSRV
W+XJpRFd5DSn6DlJmluPNd/u73FmBIlpsXbZyCI2ssEfgywq5HJ+APHluaCWL6r2g/OU6uo0mv+i
Idzmpgc0TX9he2Gh8aXTsvaUqxHGYtK3hCnR0loHjOkMzGDVJTOB1OleZyuJLyULm8MF7JZPRJUh
OX215sdplx4mGjDy7jtBK12UtDOU+8L4jUdn1ZjvKQeAqadkJKY+YHPBAD/BI0bqd5jjtZbMZG/N
17QrSD8FsQVAK/jr16SkV4c8+oAJ3Q7eDScFU0G0WR4dmQwdkxM4NVpp+WzKfJOo7mmIKANZbA6a
aN2Gn5NAra9ew/qch8LXGuh6MKpF/I1dsV7iZ1V/hTHhrGg5U46ECsSy1daJDugvbqx+p76mDtnm
0oqKVaihkOZ7V3SPeyaqRMmhN5ivTc4DXeX0VETftgVJlf42Ywn9gFYfBQ2XYrt2hsNIng+8Nscu
FR7gyyV/ZImcJaT72wE+Stvncfyw663srxReoLzg0A43bfljwa63XgLf+Ve5gRxI7QjDV2Qx7OLN
PnaGzWj8NFi+Q4+G0kc08VC0+xrEU8eVszIfQl7tQ0unfUWNETqTB4gf/bUhjfU7A32b5iareeIu
i19mc6EIsA1A/E5d36TBxAmuwnUvrTcza74WXa5yyu1t66cp/mLhHAW1NxFxo0X+odqE5RylG4wf
DPMyUiR6qzUu3fgt8V5j0wgGys+K5b8JNUj4Us5/XkMZIf4a43OgBHrgo8Y7e9mXOFtmNsRc/ouo
c27X6aLvRmc8DfJFNRsJe8sMTMX3yoAIZtvR2x+6bIfmS1j3pmJIs+Bljk21yY3r4BDTuxcO/n6a
b4QboJnwe+ZDWSbbgS5ehZ7P1O99exzsYwsZLuOfwhL+BFTca3sTVrQGuk2NVwf/vmZs0XiudPYo
YiH9FI0ja+ZDD+Anj20MzGZ4myxacIZ+ZeX3yf2hefC/hcIcu7D9wr5U1gv61FVSTUA+v5zvdnhp
taPh7It0O2R0BfPZIMvF8uSJv4GGd9D+vN0U8btyQjLkOYkwHh00Hh+YATqMTnDNlvgtoxpR6Au0
SILCDWUZ4bRp/qdPZ715EchSyxNhI/AVPMn6RdZIvHbtownJPdYde484jcWfJeU6orGoBapKXuQA
hURhTN3cQvmaKeGP86VvQkh+RrJ3A5XXTJinA6DOwscD0IVnJ+G1K5+L8U1rnt32Sc3bkUCY0vUB
fsHKDyLnX6hvbfdpsr3Y3rFL9H0FVJLNTD8YDIv8LdTEdUrIwDliBVx1y1PuHAv5kVL8ssy970hq
n2N1jdVBp8tsIU9owXZngasWrNMxM52e/o305dTDLqKtnPrcpGLF5eYuyx+P3pwcxisxtvm4sZD5
NOkFpdO6Sal4jerdkLyN1YyRoYWo/k7Ul4cZOUZroFkfpflf047b2JrXlr6nAQYlF8/x4g73QaNz
nPx9WU1rI4+DviVNRBs3C51gssFxYdNAnKn/bER8s56RJj2c8HEdgBrCFRa+NzqE/IVTGgl1dgg9
0HzNvWAU9JesPOXVDDeOuxGoh3anZA7MsTt0xJTzfTgIGdwMy5Td3iwSWgdD+wvtJihCkm8b288i
/c9tESKZU6DZ+qcXYRcChi29wR85YJFTHJx+3vXkJumPAjUqA1HD9123zUwdPfTybYTmFZ7CL9G+
2qO3tbo+SIxHNdC4bkp718y87M6s9m4VfQxT9QF7s/OWMXClfqoqSpjrxQcJW8k5vwFlBtY4HYD3
PwXDofTGA+03d3pU10rNm6SOm5XpVIRZy8AN9X3vaqcii46xRScuTP8K/uK31eRmKKanaNYh7SGm
lOkvoqP8c0BGRfRQYX2id2GOoLqKm7hdJZnmk1D8HFvW2mj1c2k1/6bMlYFZkajr5d7B4LJF2u3r
g7VqNCtYPM3zhcow9P3Nxb3vnqU9Mh4v5cr0Hptc/gENdFNJtjEmzAHOfFhIdkEDd8s9zU8sb1u2
BowkXVhGdy4LaLwSQn5od1MY3sxkJCiVdPlh6S7DUhxLbVxnsHehTrEauDJ16UeXk3kVLeENHeF5
In23jMS7WferkQuzz0y8fahxzOhoRTm1R+mrQRT4ZC6v3dIFHv+OjhxymCPfm9LA5uBoaHVd5gVZ
DsVbkYeWYtlqwjh1VbGzOt5TNJTEafmt6wRQlJ+N5u6ySp1bY/IroV47ajJhL6lunz31hoh/J9vp
iQKodzUOBzsL19ZCMYFBSzihpqw8j50WJHFDZhOKaljTuUK8a1/14WcIBYGnGk0lzjHWRSDgkQt2
RUk8A+J18sK4eyVvL2FPxzhncs9wvfXSuFn6GMj/l7JRT2B3azRlfhy3u6brKaHrt4M+UURGPSVM
Hk3Xe8es1hLDn5U93h8+OzcySuZfj1pLZTiHzljWpFNfZMW0NprqeQRA6p16E2ngcTqozySmdQ7+
Diz1q8/eU0LMsC/GmL+UzH/bit/bLYJacEUhp21MpGYW4yM17gLYgFpw2oUQ0qDzUH26z1S+9tp8
r+slfs5020zlJ+xxvg6XGEVwrW3aFhbmoTQ0y/kELQEooiZaD8IN9LAdDCQNxmmkg93RfxhyG0h2
UlMmx8xVNIxF23Cc5rVNqFQHEJFP9bGKOMvd5dVG6orBwdlgPdikwDYuupMxYkdyOQ6a8VF87oEK
6np7RFe0z2a6ljDyhV7MYtI+du09iqGB9Y5mbmk905G5xn928NDbrFLcB0UbvTc8yPNsEF073EvL
oZ7ALuqNZqTPVv+WjWx7Hb54Q+IL5Kvl+GjqZ9Fnn+ksUQNSfirK3VREFBYyXg2U+ZK/x0vslcjO
ivUEtxQa+amFFKt7jmdGIB6VlLukGerrjG6yi3lBjNJ3kTkgYcW4jRB84cTvmflC94+u9pVo40MZ
9qsUZVBZQWVjaqBqEj1k7bcV9xGp7iitgefrIG7dnQnGSkNFkI5TkPXOysysreMWa1OUF8bMA/Ze
li3m4l7zIzKvXRPreisxCWGxpLvHT0ogMZvKYSgCtAVp5YscJ1bfHLx0XFWPtS2mF70wup3N1NsO
xZ/osNgV1vJhKAi3cT6PLIcLyGztoHZ2aWBCZuz2tLKUHJwS01A5ZIB7JvY+M0Zr5rmIbBsAlurY
sRNSnekbmtpwQOwtNHVz165NhHmeyt/qIT0MU6r7iGWvSxzS02gXT5VAoyisiuUQy1pqlx8dNjRW
NqgWC0FsauhnpLDnxuWD5kimuFIgaJnMBC9hvMWPFagU7nfhBwQbxZi0DsPJJzZ8Y4XOapAu4gHK
VnOJd4wmcIUa3AGVz2oL2KTDxtnTIoolXkGYo+3ix9FQsS9hUBOtnS+q8KUmgDbSYi2xJNetzu2L
EzR214i0/Gh6rOyNb5XlSXexFxscMFVXok8yV14sfyzMJf6c2X5sw/frLrJpblSdps9c4tXvut+K
Qbzm82oLlL2sj5Nsg3DRAwuErzasswH638x8GdHY0eXamsfSXl6s1Noh7d7WZvdMhckdXvhc8+WM
k9wOWjB5FbBoqnYxZfVRL7fYpNYYyILQS+96z8QKE+liCSR/9E445GetEIi6cH+GvrBw4MOQMdyx
t3Y7ZnNGuXjQnjyLDU6V+57BnZLbeVqLaTjk7aOhHo+z6Wy96T+bS2ys+athf+gQ6K7CaiwY93E7
8E8NqvqSnonYjhY07/b3TMA2Qvsvnj3OWUzDNtLj3uk/csSNVp5eFRhdP8XQwiXOruiYtM0WFz8s
T+/LKbvadrU3Bnxw1bg1ZfqE6RtIFH4W6n6vS3Nv2N5fIxNawDPsN3H5XFGn8iDZLd0DluGlmLx+
P9T03oT2rSJ8Bt88n7IraCJGYGhxFgnnY9bA4vvOIahR+1SoB/2Q3MN8mCaYIf7A0oRb8t6zOjwt
A7401SOkjKMXr5zOfT5gGUT0L+q+XA04F9BkVVtQZpiNBH8gddZJCsvAHWHjSER1/eBUtCAZsTZO
qqJdev4004wCkBENj3CIvseybfpJPjBJ9/qhjDvYgLAmh0Eg5m7hWIO45zyy0KqFLKlU/+4eas3Z
6c6012/J+D86wzzsYNl+3MnaiCQ9TQCNhW0GdSTf9WjcDGFrX5SqQBBdMiwqj9WGnl9Y5VA6hj9S
BuI07jp6rI7FzDqPGVVnq5Btd9GF8FvhrhCY7a06+ass99dzl3NLwUlN46VtY2ewy4Nqs4C6YHK7
44OI8t1DAMP4u55dBGcPLAhoSYLHGGYLdDItK0tEVBKDw1calzeQWA9OGT3uRc00ccUjJmtn9EY9
e0gWM9VRuZlKwjKKJgqQNmwm08P7QaEs5P1mzKFfO5zk5dRWezsmkZEohWYSzN82KAtZCYsFNN6P
WycvkVYOaM7T0ib2kKCZJ23GmE/nsXupakmZSppxOFv6HdXfS50XLQXX7oMtGs274Va1u6HAuN8W
SYyXkxbw77Rz/9Nb3ePraqAiDCLE3xYLNssUJ45cK3yXnpkdCYbKt2rmRlBiQBstEQhZlLrsQqcs
mlVTZV8pzcfXSqL8IryAkp1tGEflyR6I8sfKoLH4iI9htJvj1MbfS9YNW4yFCW7xUtKE2Wb0lsbh
1TUMzJ3REvNcW7GJ4A48zySmQnff6ro1P4w5cm+mPReZP0ytubWBtn3NpUrZKEEdsjFMD6MpDrVH
FIbd4qSmgx6jJc23OzwuxbkhCWTbLTZGt7qhVFxmfdBkDj6aDnXeJPET9xghUQ6VzgqHWncuzF96
GxHXpvReW65jflEnjFBrRBQf1UQJ1GkUHrqE/b7IhgkjqmfCQOGgfkKMFu/T1kKsZIbUGdD/lb7g
zEfn5VJ3S76kB4RseBYJLiY2nXtK/oZLeEmkbqpOnG9ZCDJK5qG4t5MbvvIZ6pMh7NB+zLnIr9X8
DPm/iSK6dJ3ZIduh83BuJsjC4AxicXeNZdlQ1Ves9ZzcDgxJX8OkqQhRVAe4M5IygHFyneYC9TuT
VcfxOcd3Z+mrv2zpWXWTqmQZtU3pob12SBjBKGzOLxlyiUAN+nMxqZ9ab9NDKYxzIXISOWKHsTAt
MwonH/dt7+IuFkSr3LykdrbC6HFFtsr4gIH2XhAlT2+EvPQUi2eoIHFwHtuuHTeRWdtH3ZPDa9+Z
sMFesexZJzH1yGm+p5m2/JVdnn/oSCO3zTKNuxLilDYDmfCKpCHkDil/DOnK0n5kh27f04YXK8Jp
5Ho0LxoZXtwhYc/AXPD/Z78kkYLzLUvpq/canf9xrb4zHaPkI+55Z83Wc+I25lYoxCQMMXWmHdCt
6ADVHeC1iApOKwOAGGwwf8M+i9QzWkqxoewtOaGQMdemCV1R40dlMCv7aU/9LAoQOQzQgZWgy5cJ
hWuxetUrnRF11DisMwwu+ipP7XZrp9jeUTB2NuoQ0W+rB+VTK8/5z0ta6rNxgJEGMDZ4EzMKTPhb
J+u8FhPARsSEncSub9CsDHjLGVSS3P3M/4IzyoQNr/RiuJgDWcor4nHgpWWEww6gYduNyS/FWwnS
ZgVMVGYeloUGLiwmoQvqo6YsNq/4NIbVuXTgUI2cFzN3b0fWwxwjrXWBRtN0mK9ae4Gvww40JOqa
GO0jRoqusdRhxHC8eldX2bcVLi9FNuFmOY+JvLkxQfiYMwnk8KYZrR8qm13UVpznZv2cMlCpVR9z
nhYPF7QIRXnPJsvlZiprlPVU1O7pRX6kShjiVZsG4E3aijciBHbNQg+HSCfnW+8U9b6rRheJLpDD
ejK1z9FjpR0YhD+y2aiwXJrjXr2SHxCPGz56u0+6peEMAIhlNByqdZE6NR3UefRjedE/BpXlbExl
9ZEDFNnza5STAsh4HhOrEZJogME88jGfcsoVYfjX6k3+pA9u+NvP0oggyMNk74TuNeQyfFbKbo+2
hsKw0ChwJuTe41B5HBz5YgSTSPwuJIqN2dZ28aLmbTfuiY2E5Y9soBHGn1T4eqw8g86pQQ5B1+Yk
GWB7rXcWtiKfQhuw1jmaYUvSRm/x4oK5ppOZnGqALL9conjDzxrttaSBINJHbORlhrlv0QxxVAQ6
oIBiZTjl7UfRfmzwjqwVSXHnxkZDbDKoIXOGrB0pn9LkpK+yXmN6ls3yoS1Q37bSLJ4J8W+eeFp6
MwlGkpRQxLK9UFgVAutrYGqKrICORjKo46rzRyqWd72nQUSaabOh45DokMYNmTuUUTB/I7/qEwPX
SpEz3+GdYFLH4Uermk5uVRxKHLkof3jr9WyDLpb3ZyjwE8F5r1oz4TaiOhs1NK3wA3/nVVUwKkea
87U4LNy5PkSMtiJbMcp5IFYhVpChz0u/TmYSinSsFaFHxAqSu8bv4jZCxCDvEY6RyI9rtBND24cr
gK60ong0DNv1uNTnWvW/Ot0645NkNEOOEKa3Vln5vmvx57X4lWzg9PjiJd1EU57mha+RZqq/ggud
2C/L/K90nR9wLS+oVcGixdyf+V4IDehF42F0/kPBi9igaMix1jVTQ2BLmRD3evFeNsK8Y3AYPjAf
6XxwCxYxBO1KcmUw/fUEj0WEmu1hDh6TKwJgmIz20jz0j6kJYOWw4AROnxWbPOIaxp6FVdnuvFuT
m2gZO+OYZ1N3xSFQo7JMGgAcqeGvqfMPd8lJ5XHrL9bXAX1SlNW89owmY0vPtA9DQAqTm8bZmYiC
Fna2dv247bJrvci/cEgeA66YvlH3/tQzQqipca6e1KZzGIeYeSn+aHxHb8Y+INDOjkhlkB3PxqPp
00sB+adJPphzT9N3VpUaX+EU1geiWmh/mr3ihpNSnIrBJchFeSqGC8XX/FYghw2E8QDEaDnXzmaM
BNJVif7IEoIqxinhpzpJBadKytS7J5EHb21rE2+bBPDXIEskiSzR5H02PcpNIioQX4vkGoFyN4Ph
R+ZH2LNPALqEFVWdavLM3ywXT61QT409ABbW481S2qlss+YtDEWK/KGJ/XAYLe68dIAK6cafwux0
+GP7VfWU25dO8UazYny242h4FSwiLPMTwK2FTZ0i+vtcV0/Yql5yF++UjXOSe5xTdLU0zTtwg7wU
KeOfLTWCjBIydTK7Up+66RZ8ezk2yu2CVbC46nX+1kQPk9jswGyVSjMcFO8pqv6oKfxmWKAKXO4K
F5BiVYz9X14Wv7qdlsBTiIWkgJBuCKHibUmjYQSfyhTXEl0w7spIwiGQrmMj5beYt1VvU/jHWOo3
jVZuZTL8EySWbAnS8I5zHz2KJD2kDHZKclsbAyXOLEo+SV3EpnWWuRusCuF+MnqVsZ7SwjJgXG2D
4sC0+9MspwjybCSwYUF9nS/OdwI2tymr5LOuS4wjMztQnWvLKiWfxR9mB+kltk6IDOIugnKOi++6
0IsvMtKgh41q8XZIRaINAQYEN9gtNJoTOUjxpV1zdpszrKQ1OPWTYaYGq74e0wagu+kLGAdrKDcZ
MoVORrAB8djsNOWJeTO0md2sU3cy9lVaKg6B0EB92M4hsToRuvE3lhG5b+t6DsbeQEs4VVMZGHKM
t8hsdYIdF3u5GZEavnNe8yzQXO1dzfK/IoMBJkKu3FCPRXCUM4rf0cqHyi9NdVVjN74Jw0MMLTt0
U48A4iKjcYadsXuB1n3RcU2u81BzVmVq9psmh95nBo8xOuhvVkwl6w5Byf9IO7PdyJEs2/7KRT9f
AjSa0Ug+3Bef5e4aXApJoXghJIWC8zzz63sRDVxkKANKZFehUChkFUR3Oml27Jy911bbSbkfvctG
wcnH2fYZx2kUoQ5nOXvGE5y6U3bbTPTiKsdr+D/ZHKXgOTNt8ePrMGkuc43Nj3rOojhLKnXJwpxZ
RTaZDE+pn1ZJDuy1xJTBaIpfJ+zRJUVN69BUqR4nPbgXgxjWXR/22cnXnbWluKnogZIF59qEBq4c
FXq7yvfqj2RBtCFHoWjsHeOugy71E0zWeG6V6k/SauqrsXPoFPtu/qbVrDZGZracSczuzJtWrFPF
AwccazhodErXvaerq8iN3Ku0rmmXqxgr69AWtNCEYvYx5rf1wAqT9TTb6FjKpY+M0aiGSkJrz0Dv
uawfwJ767yBt9DpxOvumyK3qJTGb5ljVXnJpxti/tmQfP5uO7WHnNbr1kETTzoNYbW79ToX4Turp
qGzzfUaqZkB+W5kF+WdZ7BlXPZbzgwqsbmvTH1vHjiwPNElQLVgma7nLB/JDaR2HPNKvnQnGd7Kj
AX9ASy6WET8m/6PvQieIgwHXHpGf3XaMDLpsnvB3ohcfc9d+1xPGezM2px8uzZuTHHFwM44vjmTU
JQ+zibDOTMfxjJxbt2vcKEyem+zbbEdwXzRdSmWgJTN0/FaqmtKIamvVeK365bQ2ryP18zqU/XSP
Yctaj0ysVnjJxIqJPg3W7Bh504IOMsr1mER6p4TpdqvZtNpt07HohiM1WevjGGqCUuzc0RMb02TG
2jVTCSOBLpaNuCWz2y0vPsAPv3RONUEvvwYLk3MzdpyM2siYdxGF988EDtPdBEscMkxF3Q+y59yN
4i411QegsmZVhy2jKopbj4oh0WDW+tzfjQ5EzLGsjIfSSexNokccMr7MiZQfLO2+6q4Mn6gycNrl
tIaItUNsPcjhuc5UvC8w0eDxw05MK6gqnsOqbRjZJcm6AUm663qhf0X6XhXJwdf2cKlSYJG7LGBM
WHoB+4Q11cdKGjFwANPAbkmVDU0t/a6GClhEgXGCDuMUPZNNPHHwwAa5RqVarpg31ZsFnHoyJzGd
HGsuttTZnLRplxxzI38BrpdsBqv5ljbGs8kxYBs3kzjDqKofUUA3N4ykJcbDgOaVSPyTh2MPX2AV
vMNRRZ04yeLKLf36vZqifmd1ib/q6C+8FMVs0rsaaK/MtX3m8Sp3cSU/0qq211Rr2SHM1GydbCso
2p+jY+gIS6rbwIYLxDoprehUI986Rg6ap6zXA4qmOP+WtVhInXQa13U80WZimQmn63FQ4r7x7UFd
YWLy15VrpfHO8q14XGNHQdIRO3Wf7uKogxmToj0DdGoLeaoU/sYp86fDHPjiQTE5RXvfpDsyngms
xXlwJqeC4WasC5ADhiCs0AN6CvZ9m86lsZkdZ3BoLpkJDZaplCvH1YCZEtNGcju5z21EKz6xZJBs
cjk/yVkySAIbJemX+gHazwlJUumXpGz4yHabokUc7g5wVptqmpmAxmX9fU6iLgDlWqAhyMaQMPiy
A9tEBsKdK+qetrulbsKYnpRvRnIz9uhkxo6hHECveUvseL2PhyA5tMJ7dNq0fbME3bamwRpgITzb
MDLI1m2nvG02J+nP2fPrc1LGPug4Px30upEMBGtHi9tZlS6O7trelW3sblPObcesDFtGgEymGp1T
IITCviEu2LtUpt1tPN2SWcdjwtyof5ui0DqPczo/gt0tDnMxiDshDb323Li9w6Cd70prztZTI8YD
M4BkXWrlv6U9RQedSkqGWZp7DLCoOBrW9yiOIG7lbUQTzkz3qVsIgt7orWMcR7TluoLEYpvKrRle
h7gpb+M8s9/hCMBts2nmZ/AdZz4yI795rIx92DjhWlM1bDDv9xs9iux6LicUDDLpkRSGbGMMoCKW
e0Yj+SQiHOwBWhdHB48yZiy3Wl60t44aiLZra5xdl+p/YF/Y07AjP6cxs1005uKOl2EZPdHTzEL6
oYDPSBPsMw94UPejq3wXOFE/7WnoplthRuHz6EzmMTO7+lvWlRMiITtDY6kTzj0Gw9JUmQYSzrCE
fQrv2IVyAmCWaViS1z9EGFU/hwlIEN347oC7JDlVQVbe5P34bmod3FBCZDxXyJq9uqowSs35wdPl
cDeXuT6NGfSViVnkRrc2pBkZ5BgHMcn1Lqt7WTPxKPCXc/BhMOdFdL2iNhAbeDY4dCoAwOj65gFR
MrBkQMSrds6n1QTZYRc0vG2Cpv0yWKeyTILlAWY9myaaGC1Gm/l7EnTqsQmp0oYQd0betxrQo+vt
UltlB5PW1QrX23edhksOSx2B5tAmDQsSTjdZbdOSmwr2GZt+hUGhwkwIGkxUyHGvgCb+oihEe1gM
/sHM8I/aGWq8HtYHswBONyIiOFDpBB/66EU7BmRy3w3AWQEjFbfLGrZy8FyucrbeLZE8DO36AmRV
V/+Y4FuBKvVvfI2h3Z/yeFMDnELHEv5iJQKCK8bvU4/MuK59eQiH9JE6qV27pvEwus24hQXfX5LM
Kh4DbY43XhWY5zmPfioCM/mgbhDccIavz5U7upvOC4c7jo9qR4Ju870qU5rVSiKZKwVTrzD6yGaX
kXHUdk8lO8rGIs3yCqyUcRX4qsGzHDIQMhUEPcfJjoD7kJWEc2At+xwbmD265hvnWPpJ0kC7QvE8
M4EirTfUlG2VEnrvFpyGByn6pyDO/Ru36epzEeX9liMSGr8hix6YcWAYr9EKR4CLw9WMRWo119Gb
l0XFqS/q9IRQg48OTYkmQIBouuhacU6TkkaL29qUIAEcQ1SeKn2ARiYP3ZyLC0Mh1N5NjjCtx7aA
hmf5LQIRU43MLZysfqzkD3sw8xsePsALYfgBSQMNWySLW8eXiCWiwpp/RVErN42ki1orui1Di83G
Lg2LdnJOfQ5U2nczuR2xYu/7iiTtoKoZuToFPXYrr9b8woSmd42EzWhZp9lEcyMBEqxQcyIOawsM
GAiWViMorb01t/cpDRX6I9nD2Km7tAvKrQmFew/o03x1Fnl5sZgMeY2oHpVdI9e1zWvdG28iHepd
1KixWvWqrLdxLPojEJKBPMD4Fau1v84yE12vRRgOQRzmjsSo6RTOSm4DizlhaSYvUdogD1bQcZ0u
fAV2k+0C9BZwz5LxXOQFp4vWQ+FkUP9vQlVSzJtIKzxtZftobpxtMKV1u0Onxph69sa11AZnSAtB
l1uPDDXH9uThlp3O7pRD9fKVFy5bQHIX0vl/I+3gkY6VuPTpnNQniXPOvEvSFp45g1SU/szfmoPV
tvWHaNrwEmnXvfNDZMU1sci3RMMvpCq/Zr1Mk5h+eTwVBRp2BLxYkbDYhIvKvIsrikyONeXRz8fw
VrjYA3M6yiBNoHJZGPrNkGErzWz8fYy4mZYDi4Q/oJ4qIu4PIfySPS5Z/P06MKGPeDDTSnCoOpg5
SVGp7w0Lb1AjaN6ipNUbJYPXFInl1axFfYZ2GGziGpeE0VXRemB5Xiejp099TrizM+bPQdrIXeDh
+U2mYsA3FLrbVkzyW835ddUOTBuE0aY7axoWVSY/a6aKlzhwkQi7Bs9zzyslRfOTMy1yTsv0EaAA
aDfglTxYfevxbgM6yAxU+bwf8IuGpsfRQQFkK9rHqQ/wdMQNQtqAl0bXNl11tG+eiU058AmiMWKN
diJz8Fmo5JvEK99vmzmavuP5aNZegwM6yr1+5euFYy4mKkHQKelZ0r3aDGmCIaQd4qMnR/DHefcw
OHlykKDi185gMCKGJnWwnN49Dwq/wEoVFQO6qmh4huLAGpl816aeTlnEyWDox/ibX2Y/WZLhm+d6
mRUV8X03+eODnXUFa1SMs9N1UI/r0Po+QWQ7q3FKKPvRAnnU8j1t8+gxr2I4/TP6Dt8Zw11o0txX
2jfRfcyy2CNSoO53vY/AyV5bTpzbrBXRfiY54VSOVbJpB4f6r6xBzYYQ8dgRI1QD9CDNxwAsxcqZ
0P6aoLRppc7BRo5auKuYmcMmqOaIHrMh2/VClxRrU3LL2tmxHvB8inuZxShCJH8njn7QP/A4WWf9
Jh18CoURZxCdI/8wYzdADIzCbizp6Bk+84+4Z9ZrEj43M5MjCaMOf6SGZopA9+xgGWN99Ajc2yDE
QGOdg3s8Ek/Zstsa7chPQ6lLWkFyHg3w7WHf2DtuUribbO/D0OFCawm8Uyprzt28QTDFy5ljeGTQ
1PXSmmrAhxYe+HhY6Wz30yntKwj7URHsBcey3TT1GAnHYAGBgJ5gzhxX0LqDZqtkU+xjN7YfBqnT
hykKgCw4ZbywK+TKbjBhBgOTn47CxbE47Ye19dI3jn07QZnddVJgRvYVu5hUO84CvvUx0MXe0EXX
4Ph0IB6CMWyehJug2MTsQy+94SiAY5wBsYE2wmy7+lgrI/6mXEpnq5WarknXbesc+ZkBhufDN+Lk
UrQBwz929Fc3wsya9Bwc4YePazrnWLhUY0HZnaBdu8gA817LPbMB6uUaviTAn5GhYDxegEmLo6Ht
9tWvbAZTTC3ru17ACMFC06xFWv6k3SA/+k6wuDOW22or5kTtgnKYjQRdB74CxllKr/yKo7PowuxV
p4ncdsPYfs87DhuASSi9B/cd0y/LQujLXTYopC+uXdO2b8buElZOdCo6uqgCKdso+8XuIoeQNUgk
Ly6Tfo7ziBjaqTLuqtDNblNXVxeLphYdVjrEUijcP3pGpTlO2l4bSUQmAyx9LCK85TtXcjRkFNcR
aDE4m9C05hvPprDASUjPh/EKWicSwoaYyg34VWfR+4vHD2Tn+cE1WmeHz3jagyesYamQLmCi2HpN
rWGYEWar5lCwYmzUzEZmqDE5T9iVkcoKf93EkOr9iujsNKWzKZF9XHOWhmM/4M6BVsVaWIgPCiHK
NjtdNuW6JnWixqzkCggDjWuN976LLBf2WngnMJ8D6IfjdtXJ2N13zpAd5l5Xe7+aW1gczvRaExGx
wznPUgEokH0Ahyszg/aJeAmIWirTzAQWywl1wkEwcfo2tqjKzcGcr8eKeNgoI4oeEixgYJONeBCW
cWO5qt9xGLMOQ92Gb3kpjCvpx8l6Lsa33haa5zmLfuWA+JBCjs1OxEO5G0SisBNHEqxVIHdiRseb
KardjFSAnSKdA8GqPVGci0bt04luYxxZ+xE892qSmLb7wAbEEPvtdpaNg/SU+Iyi7fX3uhzo1C3r
7ITV76qXhn90R9rhq2isfySGcn+oqWaoWOiyuAIDXG+0ZfNTwBMIgpesQ5RYVjrfMpHwD06MFccn
MWWbm0UMM8IxDkkYxNso6AzW1SDfygnFcmW5v1plwIVaiGC0fSD4hAlIEwFSp50rWoYwOPiv9BwY
ejbGfWAW6pRPkXtvVVm4BceerPCjoFvobHHlJ4zyBm25F4AG7HuufqHGsM6EAhgnDWuQcgXU1FqC
V97gH/5gULdIqghGXkemA4KpKYjwSJIOKGTixVepjbA7BaWmvdNC9MEvHaffndyAzViwieY9hpwQ
7svJSMry2e4gz2h8aNuOx+lWUgwdY8gA61qjUEnjOLh2GE6dB5569qd2QAeBUSBPyO3qC1iCof3G
qEje4UV/RwBIo24eg30/6HZTBVLvPQ6ER6IoxMm1pmbH1lvu05l1L65zDxtoNkCNUtEuShrvhcEc
CX1TbK5ItkRjqkmvIBuyWUc1HRQewDUQM721M6SVJRSRFdOY+I3ea3Ft4w+4pljkeZQmZjSDqeFY
FEgwjZ4Ov5urCzWd8w1cAKYJ0EEQ6EAiYnQJF6/6FO5DPWQU7mQ8x9p4Z3+PFJQx1qQhntUu9p3g
jAAWbeBM05SFGM2tKNTOMrNnOmHBtqLDuJ56y6D0NKITLb1wOxkOlVNWmr/m0HusscE86tTglfJz
27s43WheYzmud5Q7FFc44PDXS2fto2dazQ4aP7LX3U09I7IJs9E+BBZSkwC8Qg3vw2EUe8Ms0n0W
QRzecTzp0fDwdMzFXG7CeAbuFWIizM3gHjrJYZ4cfCu6YnSXjxnF2JTSFcPWaBl5uk8yDNdUBdgH
GsOEnQUiOHTMAfp3bl7R+QVVkUblyXRYh9bekrwjh8m5NUwUQi09InhgmHqSwtk3Mq0uWZnCAkob
8wyBe15HgoaBp6Pi4DHIOKC6BXcgqGR2mQU/YIzypyZnYs5aG15JuIoO2v+J8rmEdLka3dbZDOTU
bGVeRc8qn0gDoYuIhpNO/tE1bPmM3MneNUtBAfai3LcW3WiaY+o04y4/xHXv7bIRSW0U9UA4BjTF
o8qKpyRy8nvDxobL+XlCv0U3PEnLb940WjtWCYhwzF8ObWI6l8hsql0EmfkJkSd0j9T19wKNAsPP
QuBmZUwzph14+aLrdqQK0z0lGLvZuMuUSM+enIG7Jqiac1Eh9mg8mtBuy7YwkGlEoTaE13KIS6DW
Yf1oZCOQLKaGN8CjucVtmV1guUPqUGAlm7lsNvQbS+jgJv34pE7PflrO3wpqr7MdRncTCItNnHcf
LCoD+kPiAzH/T3ufdBMoIxS4NsqflaZGJDWDtjPItTHxSc9o0/6q9C3j7Gf0ceqKNiU3k/O3X003
fVECnMu7ENoxMjA/7Utz49jJL/ifxTkq3Y7CJ6n3TYOOF0SHuIzB8IrN5EcD6+JqmMPpqaVnvmEw
2+9Qn9GgyFuPGiDU1wzWin3j9xxN8EyDVyAqpzEspKJJUeKVBr/m0bdYw5fxVknCbDErdbGWja5A
DrPz1GPmvifwH+lIRP267KlgTXMOrwuLjvGaeUJ2X7pJtnd7T238iT6R5yZECFSEZkxplt6i+BvW
A0saNTKan75wR1CdNDWbPEIUXvjOebRKlBHJea4ujQn/BIy/+WKXnf0WWQtBy8EppDlGruMxaq6F
Pzhr3SXTLp99vXNNr36Oh4Z+gsPxWE+JSYcmHM9ozsU7Lz720zh1yJ9JiODgNHANwpE91AoajDsM
o9Pcy87ISDNqqYJ6gxyX93oREBcVIJ0cnd8+BIx+YsSXbK1RNu9+2IU/jQIWZZz40U5UUb8KqgV5
mfQIo9G/wbWW9LX6snuKUHk9m5RpyHGxnTr9ODI19wkjissufGQy7FOIp8n9QKrIxYNNj9Z+aoFX
DeSJ2ZX+pRWaG/4jfhpgKRxs5BFXVUfjcp0Yg0YLn6aoYk176IjBsBtaJlV2xSI1P1qyNI4WQ/x9
WnWsLNQooqNWQhXD6TB2cOH55ivMmufGDC4dSHd4/vSXUu+xHB4LhwafoIlzW42OewqQnSPSmDme
knTB41IU77EY023Cw3Qda2exkrc5kuO5MK+srCNDgabtXlpJ9M1a/GGmI8IzPbPkI5PMo7Hs9+C7
l/6a6Mat147pidNFcTePmdoZRJ7tILWQS6CTp8iQVbFuDnFBrguwOI9+rUufnVCUjR0AUz5k7lYi
eVRXYXaNkRVCSeczJSlbC8NHbOmTC/lnYaW0T1G/8DZcGKf1kCEtQe3JPABB3yijeW05dbFlEYm2
LSkRXIKQi4GT6mYyupLnQdYo7gt/fveLVPEELOqOPKqOQRPEiF0NEO0m/wxYsrrY8yyZyo7FxlOt
t3clP5euQROY4I+YoRVP9JnNV0KN7IOOi3uzYkGk7/s/4jlc2wCaV2L0yDhKxhd3cMtrTE/heyfC
/lrM9OWYzaDRq7RHJQHjdEOoTXZHc3h67gvWA8avJKKnzmNVjfWqdsYXwUjop5/6JgMmj5MOEWvq
lLXm94mD98qWY3QxGNHsZ2nBM0iZXiBH9MnYGwgyqBKqHVwpHScQBclwSVihC1WeAlT1q0hTWXkg
Vzui+HIctFTo4fIPQO/Qyly3zh344uqxUHB5liSj4OSNiTqi5Cs3epqYgJpyuq7izGXLbt0bkdMm
I8Qv3Qed12PpdjyUNQzeGQuStzF5NErpPt8x2IjgwuZvaHqCLfjo4E6HlTiMPRy5mEEiuiIrO9Jd
xYVL83XfSyhzflcHt2Ol30HT50dR9Fh85eBC2Pfn1cQ57YZ0KfYWVOUsFxzPxVj491qjlgycElpq
DtExYaL5kFc1IyQOOXejg8sgEjQb5ACNqI1L96buG3ZOTy2VGe6PeDQTmob8apOJmylJSFTgYTe2
5ERGh8hFWsVZzVqoz/mh43WEc8taNbRetAkj/Ch2Wzb39gT8kgUFHExA9BJCRgMvjqDx2k0Rm6hb
vgVLzZxXVf/hQmZ8z3QX7FLSvsjMA8sSGn6/p3eZP5j9FJAIo1qmXJh/4hidjiPN6SGVkAd9dCan
1sF57Qt8bsKCMqBIGY6suj01Do4B21PTExlYFs1FXx3R5GAS1+LFBSwRxw7HYGm1Nhi3NgTbHXp7
G63EDSivCIcWcg6i7YYNGV4dsouSTlqKmtjAUy183GZuWpKvkPsjAChwPq2XmmQjCnUs0eXvtOy9
qyqby70hUNJ0s1EfePGooxuQ5m3sRJvAytxTiix2Q0HHatR230skhYcG7cx95c7ksXYEJoJTiHe0
oocrQJ+8rk5DpT6Z7qMvzHsntYdNXEzqPDv2d6u3gcqn7KxtzqACtaV73+GuOyct+x3zPo41Nvrs
1OgQ2SniAXrkB/vJU3hjK7RYDFt5SeiYUm4ZEnYts6drwq7CzZBIPDhgtznN4MtupmZivW+Kk/Dw
C8iu4jTmWwzT+zw/ANcy0X538SG37eqVUpUCByUqYJgk7VgCldleAdviwQUUZKBb4tSavSlVm2AD
w+pgx0Z0zXMlr8hnmw+cXbpbKzQx3XdFzhpRYpd12vLFSShSVr3ROUhvSFxCH4LhpEb7QROPI7kj
BWslaqMxqXElJdhnDBTo95KXiyVQqI2e8a70qm4R4PrNc13XzcVsyHUMKjfZB9MoNkDX7A3q3FdE
AIwGgW2eC/adrW4D2OtlA4YBu/YaQY9zSGOIArLzWOwn60c3OtW5YYqP1YgJUCMQMQcV7f0BbfBm
EMPr2CfmHs+9u3Mz1X0QVqSPwouROHjmO6y+bFfDW733Bu81dFyUbTXTCIZoPxH3ii3DG46mdNVp
HMF6c8sBMYjqSNDqNY0+s9jbCqSUwBROJ9X2d86EPVAR3LVRJH7vHY8wrmK0Ct74UmaHzpDBnWW3
2b3ipIh0vB37HfVSdOSheq9aRhRlVnBkcEM2Ir83t4NlIidthLlyHCPfjDh6CSvJ4RRSwq3HGYcm
ssBi2wXsfICtW0KeoApFXjTuRyO0sALRfaF1M7WUCMAQPRR2x5jQiw0/BYfv0Jy2bpr/skhP3AB7
St/aqRwuttMZr9VAVyizZIsdUd1XFJc3zNeAUZn++IOK7wWhmabDijGGuNNxU3d0iYYe2UIcFz/5
crzSdIJWdOPSQxEziHLLsDmOqVKrpq7qS8iycwhLYJmI/phOMFu1cvzsaHAIV2GIYWGKS+z4xp4j
Tg8ZbloVcWZyRq/Ds+9P/hWyAFKeOmdCUkyT0pxh0HTkfqCSQsrUOPV89LweonHoJs+tj27StRg4
NAlbg20O3EPaXuu2MAwabXUNL79ukOgML0RN0kdOUocZvgnNHx/JOBYHJjTGOknwP/ZCEoae5i6G
EqwU5kDu0JxjnfRIetq0fSv3VtJgVa8nMhIYNZ5wn9zGScLKovNp19gJDdSQNy0F70EaRRdiHujY
+hHZY5kxERs7RnO2W10xb0Brw4RAcbTopjLYur3zK/C6PmBKOo7LAd+AZ4VnCg+NvSmGidFh5SNT
hoULfC7WU3fUiNQDCkC7a2tyrQJWubV2qSeZjopnlEfP1ZnUyI7BP1k+DVzwiZOV3TNptWExGkt7
L/Ka5GXoWlCh2gB0DsgQsVpgH5sS6+gKxcZPPYzdr0BDL1QAfo20/HDpwu6R4ZR74t+m5dNlvzAY
qE0vGeiHFm83xAiQggu/1GQBXkcu9O4sBP5jfqsAaK6KWuMdT9WwqbQJ6wsP7ommEa36gapt1bDd
4nxz0F4Q+QTaFNJZ5OJa6TwLKnCi6zMDrPlJE4/wwP+X/II2NLZZFxlb1YUTZj60SIgRzZ9GhwiT
Flz1M9Ey4pCQECswVtwauYAQVM9gWkuXfT6X9snRaPYaHCxXnEN7vAVxc5WQO7sBI+9uLaZ1UEOk
AyIkto+WSCLSQMedrPAklwxGh+G67w3riQk25khl0YbUjj4qn2KSHQJXk5DBtsym+toQHFnqOasg
RRAN4NQRxrYaH9wowQPZ/BG/poYsi4UAQjcaBVoUrVXdwa/RNirOAFSRK3p48H3KxADPO5Md2b80
SnXfLFhdgFXpJV0qib6MPGN7PZc+qGXJ41dHAF1ImHxymYPvHP/Ww8RAWbcEk5gzEtfKQEYD/5hR
nUDdG+ANQ/O5DEnzTv0IKA++VzmzsLlPzfMQ5vZdmNF+NdDa35tliU1t9Dys9ghaEUDWNN9txrmM
vDFeIfh2bCFOesAzafjdy9wtEkkLJK0ZYSvn6Nht2zZ6UeyEq7SnNUEPXe153mm/qUFBo0GuBj48
3gO1QyRhwmVb0KyGQdkRmx5TVqpjWiumd20TRIIkZqyfOPyKfY9HHCc0USnHSghelZjQOV/E48Fi
z0IHa4w3Dm1s8zBWaJBJG0uc8lKM+Hj9gXywxqEjZlm1u3LTFApE6fKzZZhqIs8Gfm/n2TNS8ien
1awyfUaacUSIsPaS+gNeL2onzrsNIFmdbOZsAitGBPHKq7DGTiELuDHCKmv5oOu4Muz7GdEpkryo
fiYgxtq7ZTo8JKGt2Uh47BqL+SmTspkJMiwZN7LUCYcNROpKC8QqsmOQSt9KKacC+ZYX+7mV7nsR
t4Rrgu9dBT6Kqa8Tv/8YxC5dV+E4VQ7/+q//89esd5RvBCZHIIshpMEq1M//9s/b0pKeZUumPLZl
it//fKcCxRl7Ki74oL8Fc7kuxPTj60v8PemdS9ge5bm0tK3MT/HrdNUcZtJ9cRHzeXKfkpZCCJMy
vsevr7Pcid+D0fkSwvEsbpU0ybT+/atERFbYU+bllzK+pVOhSqLpWJe76KXCX/j1tf4ewv77tdzf
r1VjaIqWRMTLNL7kwS8PZqzHrFvQY08z5GYnhGFfX/FPd9GVjhCWJ/kPuTwn76/3ESec//df4v+q
jt2rQk11QbOL26wtbiiIkVZ8fZXlc3+6h8p0HC15kz2UyvL3q3SC6a4dGflFyaPNjg6whuPvIbUO
1fDz60uJ5W99da1P3yggh5MHnmsVA+QFhP/dfMFGi37xA4HwujNoLTPQGH563sOY0FJt/uHL/v3V
4ml0HU96piVYDZdb/pdbSu5V5iEd5NU6OpSS+eHrL/iHX+y3P//pefSYGNdySoqLWZ6jij7K3giO
pb77+ir2n+7iX77EpyfR9VzhugNXqbJjEG5mddWp1//sEp9e4LbPSJGIuIRl7cSPxboVb76+wh9u
FdsRj7dSQjLB+3SFdKRrhwQiv7ylxY8e72PuUYr9w0WE9fdbhV/MohUo0AEDZf39944De1INjrZL
8uqsPjgoRc6dmx452XfGUXU3iDVC7+nrb/aHRemv17TN36+JQERmoJ3yiwNMHpFsUnrokdQ6LR58
7/T1tf7wKPx2rU9reex71iwJebm4NFwHzKIKOouYvn99lT9+I4YwCk2Z8ohm+P0b5bND19XmtbW8
p4UTN2yMfgnjRYEyv319KeuP34j3U9s8Gx67x+/XQgXtDGbLN6KeJojlAuxvp3/ZZJisv1Xqmy39
bd89hvYVsXNMYxkrqG2U3nrFNaVE5NPduE0B541X5FF+/dH+tnY4lumYPEaWFPby798/2ZhWrWGE
nnVv98332npEHv/rP7vC8gn+sjq1//8Ksrjk3t1/+Nc/3Vm6th6ucz5/LZAYJRuD6vLrz6/5fL8t
75/u0PK//+Xz176md21yBYcBRLFCYpbap+Sf3uk/XgUJm6WXBZxzxe9X6QXGIzLX5D39FsRO0HAs
H+ZRL8k3G94NCzFh0FysMf0hGBqOdvWwSEeDON1rl+N+T/jkimPg/uvv/venQ2PgxOnispV6lvdp
6U8KfxSmSah95z1r/Rgf/7M//+lLKwiPycBo6KGGqJrtun+7LzrczGVDlKZF4WZ9WkeqJCrR99h0
dOdDN+7j8R+ejD/cHf6+i1jHc0xe6k93h5hJorkN4d/TVs9X2v1ffHxLa4cNBZS/cpdt4C8PHrpU
UTpm49wTjlLDOf6HVfZPn14JpfAAWiaF5qc3J1ESzMo0+tA0j9OuHv/9b2vZS01iK61Y+T5tUqIs
7DI20uBBw/WzeHH+9YuP+MS1XIRKksVLfvr7MlQo0QzHuI+A/0Ggr4zrf/1w/vUC6tOOhyFeTDkx
zDDnEDPu8+IfCuHl/v6+rmh65CAyhHC0NsWnpwcxHWaQtggevA5/Oo6W1WT/Lx5QREfapFZghXeX
R+AvT1BpljEJDEhqmuCnd21hiv/6Fv190QKmIjXPJgW9ZX4+dNlG2xoT47MHViDSY1HoSXKDrH//
oP52lU/vgTCmuq2ljB4iCE6QwvJ/+BZ/eBF++/uftkBo+HgeiJJ+aOurNrqiFfz1Xfqnv//pV+CT
UzxHKnqYnhzIhdU/rNF/+BHYLjwX/5vyKNQ/LaJYJPx2HmX6UOQbhOfpiTMcAWpff4flYfz0sLIB
MDPTymIs+LnkbKo6ZfLPRcyOaHY6m/kZuVUNBD7+h7v1h9eCN0LxZjimQJL9aVnKInIm0JY1D5l7
w0kUSYTybr/+MsvS8OnL/HaJ5Y7+5bWoyJdnVa/+m7Tz2pFbSbr1ExGgN7fl2qjVMlRLW/uGGG1D
7z2f/nzU4B9VZfFUolvCXAzQ2IyKzMjIyDBrtb4128ZJbYqagfq5hnRtUT96ae+3rQUkKphP5J5z
ktivF8/7QCVNodmmKwaD1IMjhm/0huob4xrNAty0DXX9c6U73Yekgu1bXeKErh/VemiJup9ui98w
R+9cvKB9EamLaipa45/q6Y9U+eP211drE9fW5B8PfE8lIyMcJguIppkW3MaftK/N4tdAOEM7CeaG
5/ZHJXy4LW3LWEyotMCS0cnL/Hyan+2kS0sUPRVuA485HakUZmvrH6PKJRu2Yfye6Vrc8WsYZIvG
n3UFU2ml1fjM2AVDfJjyf8ax3oHlTR76tkJbm2NZNDa4HDXPELNkdBnUtTtOjc+00ufGDh9Hy5Dc
a1trZtkm9V0ScbYmrllTxNPiJg2khUBefAblUf+Yah24kYmiSq64LWNwdB11aPzQVFMIwELqJWpi
lJ1Pr2lJxfkPWt3vRxswpY5+xMzRPkyg1t5eQW1rCR3CaOK+nw5RDAzCoqffFKE5zQUk6u1TRC0w
+xcsyFOI/KEfvo1J/3Fk9mHwwL+L73PPPNWd8/n2L9la6LMfogkBRFePTURqvPM7MOrs4dNcgpJS
f7stZMuXnQsRlhj0y5axz6bz++6wKB/S+dFyKJUzZa768Hi3svO9ubrGet483iqauSp9duJgNLXS
akYplQ6bpvuUBIHkqpFJEPyTUwSDZjKH6dNGF5I4B0NmCiTH7Ofai24K66cdxyXnxGVzqYbneOpo
WnPrt8pHel9KGnZi7aNXf9eM4t4M7oEt28GnKXEkm5t1JnU9L2eLFzhtXhTz0vrZRA/z8FCYXwOA
rRfwYanF9dkO3sTDbfvQVgO40tQyHAIDw7IN8YEf0M0MumvU+ZDsHVTtIR+/R8HHKrgDdi+PHoaY
NjXlH3qiJbpubuOZ3PXvZ7qGMWiwVRgjNzI/UCD9FsAmfVu3zQNmk7lRHReTdIWTHpVdOypV0PoG
7xf7fQ70qH66LeI6uevYHpEI5EaOakJAKtxnQFMwGYFHgYploHgJNqX3yW4/6v2T5jl7rf23dH5o
4QdleIEYOY8k4rcW0VU1V9NNbgNLDIZC8D0WmOE7H1RPFQTOWrKCsu8LZ81N5pGBHb5PVye9KmYv
eQRuXQDnv184ZnSVpFnKOKffz+TGmX0oD7UZgozoaN0+X/sko2yOfGWhnnd742SaCUfNjIAUzFw0
K2G1WSDFy8uH2xLWtREPFhvDu4e8O8jmgvVpM4NqeV5hGTZT11/dlhAHSo2/b0u51sNRVV5wjmkR
fTtiXoiapAfzhtn62kmBCJYBmsNtAdeHaBXgWZr630tacOgLIBk0hA8ImOibuNMBOCPufYOMNalF
Dx3hmrkqeeYL4KueUj0KW38EcDo9ZivpmuTWuN4N1OAdTdBJ1scT7yUvnIIBFLjWL90DkxRqyG14
TFNJ7LS5G2dShPOS0xzc9LCa+rn5R2J88PLj7YW6viDQwjPwNf9dKWEz+skgfK4sLoj6D+qARC9w
MNIfnT3l7f1cP7uaLFza2v41MnNcjcVzRR9KwSVf6F5o/ZnGeMUAOpNS9iDZHIkQT4iEtMGY2jlz
Wj+qPkC45gFUp32+vXLXnobnIgagkdJSXTJPlyYWJElNZwPnHTAdpQMZdz9QIE8A1gchV+LVttX5
JUvwLerkRiAQ5UQo3Z2jU6oCVl1yKtefe+lcLtURnEuSqNPCPBG3JziuCZxqvUMhCVgEHY67ppE9
STeihAt5trBDUzzoIXPFnR+FnwO8Zaw8qhXYJtqhc+8dLFHJ3tXT46RJDtTWsT3bNlsIX5OgnvhH
OGnA055+0MOD6d11vWQ1ZVL0S+MYrL6hrRMpRHtT8j1MnqLmM3fRbROUmIUthAr0oce9BzKOHwF/
umIewkMpcaRb/ud8uda/nznSya4Zu5kxC5cxqnHX6hIVZN9fVTz7ftNP3RK0NSpM36aAOZCPt5do
8/tra4MOxrdhiNtdlmapApzW+dCM7KPyeWn/foMA3XRIhFGYUMWChZIwOT/WBtmj5Ft0Sqqvb/i8
gafkwnR4PQhb3Exq0g+j1vpg6cGcqEuc2ObynH1+/fvZ8puUPd1l4vOqDsr4g9Lnp9u/f/Mg0LxL
LZ3b8upBTmexMQ9a0PgOUGHF8rUh90S24dgzEXxb0qYDWzP0HgkA/eqd2LtqrTCFR1gx0jRlhyfN
BlGm0SFZ6no60rPl/rbAjSfdmjBELXrEdCIywWWmHXBViW3Cr5XBe2uO+2QeAHK/M5zH1IGydMVt
V3ZMqd6Wu7mklDfIva5PkZ+l37M9c2jiBAmVbN6YAnUMUIAJjXz+3bUebsvZ8i5raZAkrEUtS7Ts
EKTXGaym1k9TXvpmcITD+CGdTImYLRPUHX1tKKGx4KpmprhWTx+50fk2wCCgU493Wbx4bzCOcyH6
pZ1XjAN3CtTsfk1SsKc7llb+tv5eDqeqkYQeGw84gqkzhcQj69RMgSQOsoqPUfAFcAE6vU8z/KaK
6qvOE+kf2DTnTAU0MjjEueSC215Pj1auNaN3VSMEX4SGOmrTvkXf4dL27xlF/H7bMrZEAJOgq65l
moSOgtMGgEFLjTbvfdJ6u48A7Up2a8vCz7+//v3MwiPYzc3W5PuOEUGQsTBA9+z08G7e3dZjy8Lp
duORQADsXiVzs9pxaQQve9/U4b9mki2HIizrx9NtMZvqWDxC1qKnxwPuUh11boFYVQAz4R2xC20o
O/c6JOXk6G7L2YhI8UPUZSB60cH2FAxvGCcjDEEp80uz2tvMgS/aw1g/OPGz3hxqWUy6YQSgQfA+
JFGtE8YL3g/aP8Zg82727fDvbt8U/7mtzMaiabTK6JbNxUEaSVCmoa98AL9+wnEfhvG05A/dwuyz
ZMl+pt2EsBcxpFx0xowZghMcA0hpTqYMC2sGpI0RviRM2hbWZyX9ZDrPeniyymjFy9xVibOH4/HA
7ObepNkWyEOoNOm9fYPWprlmy4lYHLEEXJpqadddPPt9fkfDPLhvdAcnf94WsrlzZ0JEe0zNQRvV
ZMZB5buXcnnD41szzr4vrCloS0lqhcXs07E+AvyWw1YoObmb1nEmQrAO5hQ6ixkbVIDjEYTQJ2DH
Y8aDf2+h1oU880PJpMwLlDGzH7X3EJrG7afb35dpIfhRs5u0sLMzFgpKRIZ8h/eL9+Q5x9+Tsv6K
My2YXjacJE5nP7be2ZGytwaGtrxHU1Z72TYrTishg0VXu6BNqQ/BrEblDDDRQXP2+usbx2hPMH99
X9CDngYtdkfMSltOk3GfZJKnwsZtcPH9NcA8WycYmnKaDprZD5djoDE9xSDF6fZWbIqw6B+xSX3Q
lC4skeGGeRb1oE9BEWNUxxHeXe14W8TmLpyJEFaJEYspb/Nw9vPmGXblpf78e98XVilqYLiLRlSA
3RF+PM7d7e9vLRF9rIZNr6nBlSx8X52oFQ6dvviWDbfwX3M1MD0q6e9YvyE6fQtjoomBW5JGqsud
npmlK6a4Un2aWiEL8sMCrJPk3nEe42GSbPnWfljr/IFJyI5GgqfS2irKy7FTeZa8a1Vl3w6zxEtt
vUN4IDq0PVGEdAxduIkb4FzKkDeKH5qA2nHKi1RTd1YHloADlHAC/6Le/uhj63FJZA11WzEHejGk
AJKNddU8AXZzF9Z0N/heu/aBu8kj/LGZefIYNAskim4tJaPrRIYWAcFVT2sOxuZCxlX3e1M99PQq
goh62/jWjRcN41yCYBjt0g0AQyNhBMjzOTlN/4b5G+ybmr5jURhTsXPBHsa5yBnANzVfzQ9w7oJu
l4SSB+LWOrk8SCnBUaTiSXxp3k4QmBPwPYtfAnSTg7oKmPrtddqUgC1T7rZMyxEtTkmUKlrycvE7
gDSjLtn9ffv7W06A6pNF4oAwCC0uNQDFyeiYNJ4hbEyOoOsGiXJUhjcs07mQVckzfx8zhW1qXTX7
C7w7xk7X3+CJz78vbEOXzUtSeyhhhHdMg0/W4fYibRnr+fcFY81mHXKJgvvK43mkgSIIW0hnQRFq
SNzl1m5TIiBXz6PCJc91uVCGDgXsmA6znyagVustJ/v1qpCco29Q0yhrXWVSiLEmB4CCkTQUVLel
+t6AISabrCOtKZLn8dbznBkg0zSY1KHrRTwdeR4ZAHDVoz8FbXFQPVhqypLZVbNwQYTW83gPSVu7
h1oPVgSz8j717VR/0W14pyby4cBHqdMg8WwbW3nxm4StnC2VXpiO31QX8b7L/x6Uz7X+7KqSN9XW
TXEhR7hc40nJa1VrRt9g1G9KP6kJ+JPxbqo+1u6nQTmO3YsJWP1tO72eHnEcnVc2SViXovJVTdnS
yL02KcxJKexeELVmegPY7oFJwGq6c8JstyQM1hZfILpojEoifeOu1ykDkoF0eVC5juBKFC8bPcV1
el/z/pNA8ULXHYPVRfkusCRFms1NZLKD0ixxBeHF5TFpAWZi2qEY/EX/NwNuYe2JqcBvhinu9oJu
nEcaItW1E5bLiif/paAkaxdw6XqYqJoThMvRInFcG96XBluuJ5eOweu0iGPUiltO0+j3kCUSMt8t
WrNvgPC/rcaWGAtrIHog/XIVOgDLkpe1WU9+nB/ymPn3z5rh/54I4VxBcZwyPYSIyQOmB5LcR0eW
QZBpIRwpIwEyb1oQAXn4HL9j1E6TmfDWflOQx6hI+BrUGC73G3zhElCwdvIBnlEBKtvfXiTJ5386
jbN7MNKdolINPj9+dc3nLn39s4okzv9+/c9C4NnnTbvLpwAfyl0O3/e7Amj2UXKTb528cxH65QIB
hD0wUsoehLBr/IRp6uHGk9xRsmUSjveydAU0Es3k98DcwRu5JP/83j6sP+BsoWItagdnPQ/m9Kfy
A+SMN3x+bZonZUd/j+ieoq6Cjg7QDB9c2KxnWJSB+N+TICigmyDPtwUSYqg3oX4+vuXz6zuDJ86a
dLxcn3zWzQKg7tGvlnqvxvleVqvauirohP0/AY5wzmo3G1wz4HZ0nWcAd8C4hQA1PyjTrnQlDeGb
UQgAoGT56PJ16Mu+VIYp/gV4n7n3s8bXrGM4PBjJi1fdDfoT2AfHTr8L45op7OPIeG/ifL29lBuv
tjUAwvkyt06TnqBpFRpFCaVe7evA/3tDvRvhD17dZARODMjUi2zvNpaWjCYeDMhyssZi96MN1AF/
8Cpfy4HUCO7N6L3SgMoHVwlYGBI7XH+98Iq7ELZqf3aQatcIAJZzK9/kXV8Wj0N/UtpPYfZ3Gr04
KdirkyFxoVvrea6esJ4ZIU4PjlblB0X2R9uBExfpp66dHw3TBsACHs9llFxtG+6I/NHaze8APqGJ
he249WpvUrXKL/Td/Hcp+fqGR734unDWDJBDit7h6wOAa19n50FL77zi5bYVbvWAXEgRXGo7ekDk
GEiZ5/sRHFEz/taGMRwV/zb0UAPip0x3QfvYwpV2W7Js8QRPZTWTm0PbUvkrogmpvjdcqReKrUHD
mQUqLXCJoL9XPk0HHUAmskrP+t+LFu4yF0MTIJGTIQ50BBHUfFTVS99yv8f1k+4+NumP1y8RU4BE
zuo6GWMI/TkZbG+xEWWVnz0BQ29NkhOztQPnnxf8n+okDCnNeeUDazcMfwxgbL/h98MSTDyuMn1i
rxZ+tgX9qGqmohilP5vPXvsxaGyJgC2X5jJtSHBDEoS38aWAYm6NweIp48dl+W6KQXpLILMDAzls
geepRskjfOtErr0GnsNwI8ddiDPJTRddFzGnMbiflRJY8jI7ABPoSN4WG5Zl0QpoUg/jZXE1KgQV
QBVWbVH78b+ACbR/Mdp1e182XCVT31wEtknXBJfB5bKRYVuUbslqPwOwatco5mM5QicGGC+EuIcG
nLFUeTVcBR0a5zKF4566ludBx1L7dQ4yv3JYmX1ua7VhzhcShAOfayCV6iNaVTMcsvkpdWUzgxvm
diFBsOd8hDUnqdEhBWk/ik89aHIg+DLkIgO22TIBsqvrRBDXtS4OH7Wu4kxjENa+Nflu9x5G3t66
u71cW4kIoG3+J0MEd4A2q4b8lAuzaR+6NtpbyksGyplnfzSDD/kA79VHS5fd0pubxMOZdIDtkvwR
bmm1HOwU4gziAhd2njvQ525rJfm+2HQaAwubVw3fz9z3JmDE0z+3v7/hAsDO+d/v9wSPEw1xo9mh
WflRtxaodPeQpk8s1u9J0S8PaBgN5RjGBlJyaJIfTLg3OqjcJckS2VoJbiDVlTrrXXQZhu6P2iif
giq5v62ITMT697MbgOpt/d/lqqJjS3m4k1xhsu0Qznys2K1ZGizU0lI3OirA9Sq7RXYaZVoI5z4I
gk6tVaQ44V0OM0R1+L1VEu6VvoQEqAjXUIinJxOGYf80cZN9vS1l03udma4QkjctrNBDjhZpvR/U
J50hevWUJB8TWUuPtum9ziQJh7ykn8Qwcg6hR3UohpByXKBrc7XuoBuxeUzdoAK2W78L1PTBVfqd
7rXfsli9h40ABgXoRobI+X5b+duGQpeoYIilBk5GwRKX+TEq9l37lH5n/PG2kK0s65l30MQs/VLn
sZqlnKgA+OYDwU+2C6qwP6RtPO6iKlsgZ7A+p2z2ETbgZget7QSIIQQiIbPIEge/bbWUPU0wxZiN
EKxKi2yvHmveewFc1OUJdnmJtqt/ECJgtP0lQDAor6q0hRi+8hOj+eyAjBabYBACi1G32tHUgT82
vdMwWY8jWuoQBJPDvGtq9dPt37G9tb9+hmBti5ouVJO5x8r+yRmgTIHck45mHtCOZH+3T9D/JIn9
8kVkjLbVIAmysSV6V6ofi+i+DN9JJ7S2D9AvQcIt4zlB0/cDKzvoB/AV2njHobi9atvX/6/ds4U7
Jg3SsQgKXuh1CbuB9mKXz3X+HKvvzQqk87sx/DFH8/G20M3A80ymcONonZ0DkotJMgH8xVrhz6MU
TOgQxNbyqLn2l1GPJKdAtpTrKTm7gULd7SpySgQc3pPRPucu+YA33da/dmv9CWcinK629WYVAejz
UWv6T5YdPsxle2pG53R7Af8/HuaXrPUwnMlawpnujNoiMoieO/3v3HxxnK8r0ZjaAeJX/TXoL978
Z2bdgV4jsX7JObMFfwJw65ANBkbZanewvKveSxEc016i4eZ+WbRogmpHIlDsC1Eyo1qKbmG/HPhs
PvEo2Uv81uoPrtzWmQRBDzew9CQPuZ2s5sHr781yb1VfUuVUR8dQeze3kmLnphs+Eyd4SWNoPFBf
R65dIMCB2379zOPax/BrwQT3V2VpWMU2C1and9862SUiWSwxBUG/RwpPLosVaQfyaM3HOPwniHdO
+RTu39Jccq6KIbi9DHBUzVhVsfSI8bdwF0muColxGYLPqzPNbG0Qln0lO/Uh3dkfpuHh9gmVbLfY
NpFmwxRBaMhtBJ/E5yGZJKdwWwWTpCVoJfbVaHKl58kE5HzlG819MAxQYd2FgLq+RYlfQgSnaU2l
Z2TdGlY393PycbTuf+/7gscctLzti5Lvz9bJih/At739/U1XBWXu/y2S4CVbBhwJC1gkrf2UKo9O
9F0P7xxYmG+Lke2F4Ekcj/KEm67LFB4TwHttwjiJiPUT187KwRHSp0RPsn7p70G070AdoUrgTkdl
/Dct7ixIGHXnT0D0JaK2F+2XKOFyHigGx6NFziFM7mfzWzf80YMP0DqSV+f2ov0SI9hWAVnM6OQE
UW34B5xEiv0OFr7b+yJbNMG89B4umsImzBg7+I2OTBPsTNjVWndve2/yKL+0ESxtrgtQvn4makB6
h1wp30uRpDb3xYbix9T4dzUDlI+VMvGiwsHDYhoaT27xvqzf270EtmXLcTFjYVHHoL3oagZocnKw
xZMJ5wvRy3SnyvZ9M+A8FyCYsuMtXpYEXIRQTaf5j768y5x+Fw+fO+eT1f7lDNmhHCRKba3duUzB
pmvT0KcYbGvfhhu1APH/pDvHvPn2ens7lyKYNIWlKIUMtPJ15Vs9w0xDG/kphpBFBkwhU0cw7Lyz
k6bNWhIFXuDnHYQVdXPKNKj50mKWRLVbsfq5UoJlO05v5WWHUhC9EKUH6eMywZN1GNWPrv5yewFl
egmOVJtC+jcG9NL0wxzTM32/TO9htb4tZcvznGskRGJFr7bGnGHhTIM51cGYydu+4eIxmf+hKYiJ
dIqtl+5aq9XJS11uhN62n6yq+qy5411MZAmc1Rsa1qwzWWKqs+zh9NPWaKl5CO9Vmqih35UUPLZ9
wv/UEbOdCrA1EH6RNXHzO617ds03xAHnKgguoQ/jbJmTNSsDrpBa/6cF0v/2nss0EBzAMnVQT0RI
cHxj2Wnff+/rwsHvacyi2YJ4Mi/v7PZYvOVKPl8f4bz3eZiGdriak3qv9F/t9GNT/YgjSSPE9rn4
tcvCSbciu4dITa38sPyYp1/V+LMyHH9voYQDHs+OQ5csR2+aT6GxlxXiNzOO5wslHG04tNPBC9jm
Pk0PdQI9VPo1oquyqN4p+Udzyk90Ou9c54c5PQ76+8j7x4Be2ZI9kWXWJhz/sgVxw4GHwO9p4uhC
UAb92+u47Sj/b6voQ7v0L2FV9Ua4PmB07dNk3sf5aYo+aMnX21Juq0GL/KUUuAqDpcyRYvDSM+6N
WRICyr4vHHvNjsesqXgj6TWzGA+ZrDlz06ANmplpnXRcW+zLYDjKhl+s4ZmXD/TXGjt3an4ElS4J
mDfVOBMjqFHGmg6UJLdW23xs4m8BlANv2IczAYLzimc9qQEdIY6FTcbp/rHLP35PwKrheTbJ7cZu
mNAgnw7aApC8xPtumitoaypsJxoT2YL/GjToI6FrXVuO9kkDa9OdphyzURKDy6Ssfz/TQodXLR4h
evUbJiEm7Tha30tC/syRFS9lggQv5g1FPEQBywUt4q4Nv5jFlwGg0Hn8+oZtIXwwLdIhliGO9c5j
lzpLgttfFFqXTeyXjq3bIjaPyP9E0J9xuWZlqmZxsODzVY/Uzm4JvjWy+sDm8TgTIXiR3BkCwB45
5dZfC/gP/9xWQPZ14fAFjuJO08wTvws/052XShyt7PPC0WuUxqz1gi1QnLvCAJZdsv6bpnS2OMLJ
CzpDb2IHmy3sO/dUfv9kyIpRsh0Wzl5YwU5or5VwK9vPyTMF5FJ2G20vEiCfDljQuiYmB6GzpWvJ
QgmK4em4T6U1ik0dOACuZ9IJjy+/tNKaADTP0po8EZTR8Mfs7PFdbD+PkXbSYm9nxMNBKz873Y/F
ekwDqPRgI/aeaLeU7Jbsdwj3ujF2ddYOFb8j+DhDTwmtjMwgttbSBbt0Bd3X9asBnyIJusIaxpze
Iu3ey4qD2f5z+8RsKXEuQTgxUNvmMOsNub8Y/4bls1k/GOBhvFKGS9IN3A3dsVZ4MXHS0soCfRzm
tnxJKyW+j8rQfke2x3moZtuT3C3auvkXqbGfsiyPvBgNw1fdl1MKqlpWLuVL3ur7JGGOaNoDlXLo
oWJsn/rM2JWQX0E7uS+79DNMGjH0oFpcPJlptQscfd/GKQ3xqmQJ1ktA/Fk2UQcNTcaKaSF6jqxf
ZqUa6pewhczS7o5K8qWkl1iDMs+VvGivvAhLcC5L8CLZ0Li1k0/1i+t+i7x0B7PrPkr03cqb9vqN
PZe0GtfZHTurdlrXlJNf7DA4zhHcp2N+HKVzSpuL5zJ0yHuYpkdxzAKXnlt9WdcvavGPOlVwSX+I
QxjHF+VQlDJKnasjx+oxAY6Z2vy/q/7v2gmSGGik6iW1y69WF7+DxVhipDIRwpkDJdk2FYo/L0FX
/kjhve2DQJKn2RABzowFIL9lMJb782l0tjPmPNSWkhfVS5dCd/vNLVqJDhtGdiFg/fuZAAoOuqYk
ZfWiJ8EuHR/xGqdp9I6W7M69Lm6Cz3KuihBfhRQdGBZK2ZDlgwWnOOy4OyBOdlnTHpbyAeaKU9J1
ByOL7nroKNPmtaU6cFRcaHEsoFT4nzjUVVulM5TRWL4YS/EAs3vaq5KXz4Z9rz328OGRy/eA475c
SyevNGtuouplmoK7IdEnaAQXKHgV2hZaK9iVbSqRuGEe63y9ZpKTorlExBZ3FTeMkgCJhaJzQ/+Y
ZNH3lgC4JgyActd5ZxFywoHl00wsq3zpuz/nqD4OngwEa8MAPVC2QGJxSanZ4qJ16dCVzFOXLxbP
XfXT7qDFX297t/X+Fnw2EjzgK2CPu0ZIyyxQ/6dSLV9iKPfMetzZ8V+F1b7rsmmvjfZec4+TjIlq
W6tfMgXXkE6dkTFrxlUJk25nfu7ULzHcltZ0d1u3TTkr2AUW5xBKrX8/O775UPWAOfQYNd1W47Q0
xzChG2+snGGfg5/5+ovCY6B3bZBm1JTRmktxUdtnGWCF6csy1pRbsuNIE1StvhoTEZwyYk7OKvCf
KoXQSzFKnxaKF3jJSp8F56xsLnLLqM8/L2yODsd6Dy9A8lJlTfGhsczq0bGl6b2riAyIfPq8YbNZ
5weuQKlg2tYVBgyil26MTkpUHCFdOTaaDIj1OlBiQtVm9NeEWgCwPGFLGmMq4RuauhdGzg6JcT+n
fzrRo2W9U71Tkf24bW7XK4czsOjvXdE2QMIQfHhr5/1ih0SA8xzue9q8X01K4sJOBa8AeRGXBnZx
7mJwyr4fF6Wiz8U8WePXMntKTOCNlj+d8bXpXUGUcHSmMa66pnKqlxyO2HxXy0ZINtZKoxUSNj/a
vEELE26D0MiAcKMB9yXJg3HnKna2a5vi1dc3VgOKC67ZJUAQEckwq2Tu1K5/ga5HrU52wwj93pUh
7m2owmTEGvUyTExUI7yQWroZtXhcopcgGPXnZiryo+XGlSRTfS3FIZVE/zXBDhgFYgOexSNsaYI6
+BI2nXWAxqFpzcNr7fdShOBYXDVSRg18oC9W9Dmf/Pb+9z4vOJZASee6AzryS/XTarP01WNVvB+Z
UPHWCu5aMRYOu1lY+TB1tftF66vj8DFsX03pKwgQDoVtAIbahI37pZ0KIATIuL22ZisIEDxIA8Wm
yWvD/TKV7YFunV22SxdA2JZXQ/cS7OnrYwPWGs1mDP7yDonTUYU62s1fivndXETpzphJeOuvN9pL
MYJFzdNYzmAs5S/6XR1NB1OVgZBcnwra5BgVIsPKi5NUyaUexqyrSzN66QsDxzv3flDHV9/pq4A1
FckRJ9ITt9wKgtTolfTFyj4wKJZof8a9f/tcrJ+4jMC4MIDxBi1zHQwR7/Oi1co8dYeUvegYud2X
5r6LjpWXSrzhxlpdyBHOX6IF2QwDTvoSWN6u+k+cyFBOZQKEzXBTp63aGQHVxEN5Mvda/NqiLPCV
JkmPlS3LIB4WdiMNa2PWBnv8AnoZb+WDu8jwy67iEiRY6jqfvt4YV9RHueuVk5uN0xezP3ThIXSO
YyOJSq+W6VKEePZ4aiWFnSBCozL3wZMBHlyZk/B54cwlXeCE7sjnA+2x/zdImD6oHstXz22sUnCx
hKLgKl+R+WVWmtuQaUxf4kdFhbSWif5XngoErO9QSpt4qqtJwEld2jY2luHL/GmwH4bgJZi/9TJK
yOsRYK4KXBSzrOuY6dVMVoH4wHZHHdCD+jiP1rt8qPfQ5H5cetjOwVRWlOBkzua/JeNhqiK7ca+L
tz/lWyTMwDpZsawu/VdRL2Hi1rkOQki2qyztYBj32TzvqeHtR/Oxit4P81PchbAB3wXggE7xvd19
7mV++tpm1mVgta2fbAziyyWrI16AyaD7ThnuO2Ck2yg7OMz4FdNrg4BVYY0XJ2zoLLfYI1ozB6FG
9az71jd1uFet16YxhM+vZ+/sxbeMGtwbFZ83xulIK3/UydgHt00GewGRSiXfK+JSW7XSum5tocHI
C28sdyWj40F8ND3mIY70Clf2qRidXSWdwbj2TazdmeT1sXOmXLCMqZEtpu636mOzvB/Dd2786fap
u/ZNiOChjHr6Chco2CMDnnVfRrrux+1ucPbpcrj9/Q1D01WONLcdwIc8ZC9VACglCCtidqoax66+
z961NWwLkotuY53Ahia5iQorUJ+ghBkoRhQbhekrzfgQK8NTbEzv63o53dblKnOyovoz2+3yuICP
SYz70yZSO01tTLrEvvfmg2X82zGCE3gfWv2U1XQkqbLh5Y3docFKYzaaY8pkk6BY3S1F4RWG5Zdx
tG/0T1MtSahubA/JLB1XwEOTEoZgYUvjNFMdRLbfRp/GYdmVfzb0dFbWl9srt6EH/nZFVzZBbtRM
QQ/LWBynzBTLH7yTruwNiRayzwtapLpXk7Xl8636ySL9ki6S2sOWAGjN14Z9sKevaGCb2osbNQgs
327K3d9OKmt+2DDgNeWnwtK+VlPEfU69YGiKPrP9dHpp4gCMCO3gOa+OpSAr0DBhuJZBEbgiEMoX
ClXlZPsqrfReuc/Cv1+9yw7RAQalwrcMPujlWZ/1ItamsXZ8Uzv10cGUgTBv7AJJEFZf9VY6ArFg
UujqaETk8vycYRzqisfk+FoFQBdnWAgnghB241IBu/fqbAJ11DeCQ1vs6+zVl9XF968CwYCLKiOf
4Kvau+6frJT4p+vDDE8X3SfrOYbD1hDWv/DG1ulsLfDHPN7V3vLsTe2zM/zpyMh0rs31UtD697N7
yWzcaAARPvCT8Fg+KtNRRpG7pckKKK8DMGtco7xOuhMNYZ3RdeIVey35bpsv4bDTWlVycVxbFLko
ZPDEAFDjCiaoY2BbS8wq/LKY+yJ4F5n+qw2K71Ny02GCActSWKismvS67bvwC5nBdLhPZEBkW7+f
qIosDokQDrZgsO7IIpVGHH5RxuKz1U2PKWCWkrhcIkM02gJcnrCFRO/LzAzvqJ48R2a31xJoTec9
7zoWp5qw+NKcvDzxlMLTXL870Hzdyax19f4Xz22yBOefX43tzFoNPS4ikiKuP6fHUZ/2Rq7ujf65
M5x9YGj78PXPPeQRjcDbTrx7BfjZhXFVD3rsAfPsnuzOO0n8+PXpu/y+oI/tLVlbVAH6LFD0HIL+
vfr6++5ShHhfz1luaCkidPukdLtKf7h9Ltb/XtySFQp7BT8z7Kv7NFimNlycVPH1ZYLmgLizvHfD
+zF49oLw1REueaIzWUIWZIrTrJlmZLntZ9LCXiFrF9gwX1pYdOr4PB6pOwrv78AZHK9SrMB3vyZQ
AqjRq/EYVzbr9bVGL+cGpKgamnCsOF3gt4+l6R0XYzze3o6NE3IhYNXw7IQ0dFW0TdAGvpakd2Hv
PMJTY+WHRj/YencfGO7ptrwNC76QJxx4W5myzE5RKLPUv6O0v4+j/H7Osn9ui9naGJOmA20lAwfz
Tjgo/VQXTZyjVpJ9AvHDluRuNz8P9wnvGiz5CpQ6yc2YZoEqgK3he8HAf/Hquh/7TncRaE8QpBJV
CYY1xlpb224R+M1Ap9Sp1l8d1cJiDrknhQygfq5SX7HZz73depZvNIdB22fZ4fb6b20zL6U14Qy+
/lWecyhpPAgr2/SzsHhOzexJN/q7sPZeW/Vfn2RnYsQDHjXl2PM8BNvnoP6lyqYSVysRfNXF54Uk
pwWwOaiKnukXwEDWcbpfnGQfWlxUMtDCzfUCMQBv5VIhFat9HQhVSZkkFkOJyw819d63TAZ1SXJ3
e1u27JZiH49uXrK0ZQjOfai63gFf2/a1odu35WnMnLdsvEeGa63MrJ1Ul/4ErIy4AtIJw1oWiIBq
8EuPs8yJbKpxJkRQw1TzzBwHhIABvWvdT3n82gLcaldnAoRXZZUUbhqGCOjnnHGKZPeGQOFCgBC9
qW3J9Ma6TKCXHbz3jvf698yKeQYW9lqeJmsr+Fm1zBIzChzDN8rlYYyV41JJXt4bJnshQdhp3Rz6
YCVt8gPl29wem+z+9aaEczXwUkADavQRCaZUZpWudrHth8H0oEBgUE71Th9Orz4SMDyYTFHQyAjE
gGBLehuvOOKB7VfRk/kBfrvXf54MKDQSoIBRbRCKb7ndBtOgF7Y/Jl/dD4rx7Q2fp4eQPM7aPSze
E1GplcXYY0eki40/4/nH7c9vOEBHo7cTlnCelldNnqHh5dlSKYpv/2lbw17L7H1lzfvSk9XVr6dm
6RLTNa7rFfafBi5hnUrNyZbF6hVfjZejOh6L4p1aP8fTXayle8c4qCTE3VJyfWyY8E+kdpLUHqQl
jiB00RtVqdPF88fwW21bR7Oq7rP/R9qXNcmJM9H+IkWwCniF2npxtwuX7bZfCK8sAoTY4dffo564
96tSEUWUb8zEvHQMWVJKqVxOnozvDgSBGIPv9n+FKE95bGoY9yaFlPYr3+V3Y2PBT4yNAyRS8sBf
nd/J1Egyg+H3k8Mwf6+rP7BE2zZ98QEksish88JpQB4cDOoWRdYYIxQvL2RWE8+u5jz65ImN2fnk
z+Ts0zUYprxvypsLhAUAQwDyOGgGV+4jG2o2p13kfZrRle94PykNo/zB/JLpa7D7Be3LOwPKKN1G
CVCtx2g0bWu8YIgO+mlfI1jTazTLNcb+9h26fqxAu0wluymoO9EXp1hisJ0ntRVN7SmhjR8OGEF+
//ctHWPBga8B/lFNjY3EtmfeF+2pNH8Xe7v6df/n5VBVvCGYPw4670uldxj3M46l25y88aObBDr/
//y+YuWjauZm3eD7sRs4n++eaetRTMCR+47fjwBNeaQGbx7nMfLiz5P2UNu75m4/AcMEsPXIMUi4
q7r3XhEBN+Wk9ak/OLTYevUak9T14XmPARAKWDpStypegBhThJx6IU7A8XvJVovuTktefl9xoFst
ppFl5wLEQOxD4aelWBFwfcmw86BtQE4QKXRDrQG6TI9nt2yrE/eqH203BV4vOxKs77dP6bVpwqsh
rSAKyajTqNjZBP0DWtnnzakZvjHLDCYgjSOgEgqxVtW61sj7+0Qd0N55wJkpRtCr62SwqxbXud8L
zxdrVI9r31fMRdr0JDVbfN+MN6Pjp79vb9Ta55ULMdouplAOTXsiKDTb3zGe7G5zBGwcGGnkQw7w
ogr2o0NTicjV2lMBRvT6QR/WCiYLK4AhRXCPE4UboXbt8rK30nlq8lNWvLXb8u6Bs3BzcNtQ70Wn
hJxHfGnvZupOtKiq7NS5mwZjJFZeg4X7cPF5Zf/TmEA+x+c3uf1dPJTdt7v1e/F95fnMi8aMyIDv
G6Cb+VG5ye7295d+v+3Bm6Fy2hcy3JfbM026Mc+EZac82VrTXo+2o7GS5LxOSQEZp+MUSQwvglXl
Rei8wo1nLcsAjDu5KQ/aOgnaDATOrgOkUekPa+27CycK6FSAuWGlMOpGDb6tnuf17CbZSRs0v0we
6v50e9OuBXigtEF5GvEQKqAqNnVoIvTAEhtttOwY+VZ7dyR2+Xkp/iyHN6UsQzYJn5+zcWePk8/1
FjNo6Irq11ah3Azc+IYje1GehM+zDaYq3d4kefIvHb/LVSg3YwZRI6IlfD63Jt+2vpDt1L0BUXy3
fUKqFmV8BGRw+VFwvdwsAAxBlJHm46nmle/kqV+vPEUL2yQLiWgURdrxGszEc4xP7IyxO9HA6o65
cXc4IUfzoM6Kkb0IW9TAviGz6faFNpz09JkXXpDE5f16lhELYCGanPSo+sUomdTT1HjTKU0f433i
3Z16lBHL/z6vOJRJNsZJ3OPzBv3aFSe6vX2Mrg0U/DDQeKATBNMC4RFf6reuJkFsyrUTWPnJI9f0
wkc+zQXUqa1XCUxVXaNSjGHOCFupDWN4NS7JyhHcFcKcT0J/+Jjrh9tLUW/E+9fh3mHyOVKD8G4u
l0L1aZizSswnt5jcVzDyV6FO8mZPhYbp1DmLRHBb4PVysBQXbC6yiA9skLJ3nevM6AZJhzB54+42
Fivh9vV6Lj+vvB0J8PlZVuPz5oQZWe2bYaGteZesVZjWVqFsG9OSWo9tiOmtoHL92Vs5YWvfl38/
M7cIOGKvSfH90kOtfXpq8pWoQj3C8CyBD8bdA9QZPXpqaVePEML349CHujjp3sbVcMmPd2v6XISa
bonNhLAaOdRQN/xaBGtstAtbJMdhoKnHk9dQdQIzz+wEM4s+7LS9Wz57a3Xdpe8DLIHKiEQjADp6
qYKO1Dpv06QPkUYFH13m3789gIG8dxKauA264oIYIGxyTUw/CGXrYoqO4+LX7f2Xbtj5YwcVo3aE
YB0PvwWUl3JG27RvUhsYjdCuHkiEXlM/ch/w1jFyui1oYafQqyjZ7uDNykFMlzsF9HGOGx21YUr9
KN7oK67H2ufl38/uAnNcjIur8Pkh/0qG79a91Avv+3T28+VVOf/+lPblMOD7mvZNr8MsvL07CxYJ
GAokfpFmlz3SirdMqN24Eyu7EPQw30XV7JyB+KRzdhiusOJ3LFzqC1HKs1eYhYmKRdGFqdjp/e88
3/IuXpGxthzl2HK755SOWI6ebKJsQ/KtJ3ySroQwqn/+rpP/bZpqOzB+JK3Rjt+FYz34KSc+uIH8
2W6CLP2ri4c2XVvW0mWBoycVhdaJq/7BiVaYQhnXWVjFTvRdd0dMukwqZj0keTQ9jZmYHnN9yNdI
Hq4A21ioJOUA8u8/njtlO0mVAeRROVlY18x6xbh2GuE1KR3QcwwYWON4f4c26XaArkfP2TBbsV+S
dmr80aXDjtQdBgRG2VxiQktT7GrbiVfeiXdsoGJF4K9qyJjDJQRwXnmvvVwUeZYULBRtJfYOOlIx
5b3V6WNVDuZ2MsAE27oWqBPF2B2Ei6bfXNfjHSbIfANgU/vT5zNmbZGKfCgRsvtZ7jFAQQvx5/Yt
Wzj6Fz9TsdY6eo8igb6XsJmSl84q/xBM+jB65+G2mAVbhOFRsNpgwsLgN1cRk2Xt6E0GrIRxdPTt
3YO2cBocDKqRjbhAyHiqYzmnrU3H2qjDdkeik1eF9/96lGYBWEJzwnUFODH0QliNqMO8D+x8Yw/B
/d9HWRYeBR5NxD2KqSuG3tFEz5rQSp+yQ1f8w+aff14xb1HW2Nxs8PnJPtnFV7GSE1jQreR0kXUB
oCGu+i6nIiVtSrQmrM2Nm21jZyVNufJ9tRIkGlKmSYTvD2xjRf6w4k8s3IDzn+8oF7Vs04oPIIwJ
raZ5yDsMYfTaYJqduwMGHd6i5iDuRE6avhfZzl7LTNRTyzW7Dkv7MKe2P9dhateBl/28fZbeszyK
4UEliFqgFKHoU1SLpqUZURHrbRni15iB27pmoJeUBR7PjV1CUi+oQPq0zWG5nhKvrDc0H3vYJjDj
/gaUvv7kJOM3M5qKv/OUZq8YojGcuEjSvd7H7qvInHHXZHhRtHgsDH+sTWfNuC9oBNUM2Vcv41yU
qS8di4EUlha7ZR723fBgYcD5QeTpvKkj8+32Xi0JQuMlyr9A8ZgAo10KsgpeOF7a5GFTlf3HqfL6
J0wfY8dZr9aaFBaef2gdYEoLsNNregfTHfO0qEgZsvHQsYe4eu7T41StRHELV0UiO5Aukx0XmCt6
uSBk8zG2s3DKsEqfdXfH1lqHlzbs/PuKJRGYB0ldju9n4mh4H0T24rKV67i2BOVhN0U3ogUWIjR9
P73SenNb5df+ClpSEDaAsAEui61iYLyiM5KWmmOYWr5hfUNlUTO2cfJz/n1bzvUyZOuLJmfUmqbM
Ll5qop3TwrFBHBPy7JBuWb1iTRY+D+CWHJoNpCaKOIoiGkOkbmM1czh2f5NDfW/LACZfSJcFDymA
2DhLyjkae7tnWuz1YYMJCObX8m5w5n8CwBYEnCnyM1f+QA/SQmrnQzg0vw3nd373gwqYPbJwCBDh
KyGldbn79TSjLkcmJEviKGB7sNqvCLi+CBAgXV6gwpDTN5VTOjgsBr5UjKHNbD+uQ1f7FBX39vFi
kyyQ1wEqBBw53lUFApGjSStzRGqHLQZ7wv61K9nQa5uEqX6gnEF6DGQpKAhd7tLc5Qmafwoa2s+N
9sWt8i3z+NbWv96+Clf4EbkOBHC4Ddgy6eEociIrahOROmGdhPov8DgTa1f/7aff4AI6xHzF8164
GpAmiYYQUV/X3IcyQRJzgrQuAWNpyMt/UAsWg7o1Cml4ZNUExBx7LtfGsg1znfofPHEvgy+2C99H
1QNVHCBHVG+wx+SROknaNgSwOTC2mMS0cnilcbj0EGQRDYfKNdDmDojspT7AMuSk6E1uQ5oMgE6+
tulrw5/cz+RLxebtbeUvaONClnLGyoIkXhdBFuFIZqUBEfcCQeV2gWUC8AdPhoTqCG1rJBadmrkN
be2la8yDy3p/dHTQmKzNBVpaC5LX4MkBTFr2NCr7VucFQpgama0fLd3Hzv7+rUJ4BMPloZEKifLL
z8cIWEmcMZkh8DtnS5u7/XSAds6+r6iC6wlAXFHWheX8RLIgd1bgdEvHCu4t2nYQCVwnFqvKxPCp
nvVhZv3h07cm+V3VP3PtezH+tfW1kUNX1ItS7YDXo9wMhwRcPNJCn/nTdk+GGeyHXeiNnl9aWy07
NMcJbJKt9pXmgZc/lPlj9VOIoJqCIdpkxSf06iJ+Q8vmbb1ddSKrP0U5F5x7XmcQswsnp8KY75ee
fJ/S7xl5Ybmc+GC34Zy8GunpttiFJwgXGFQVgJHCrVSJSUHJbtYFS2CG3prvQCMAM3BbwJI+QUqI
+gYOjSw4Xe7wWGkmsUB2FzpOuxXpofbqh36uA8M6FF664+632/IWF2RLXDqIH2QPyqU8zRVp3uhe
E0a2/VqTaDNW0+f+bvoNqS2EF8hGgDZBWsFLMcOYlcKoEH6BSYBUe7KG7pX/v2pd0ccJzwweJpId
imtgzaAnIHFUh1r93CR0M0wfO/eZVq+taHf37xhAch6VtTQJMbxcSllZURcbBgL7RJjb2eKGn0yD
wGBLZ43qVCpbWRVoCWVTMlItcDgVUXZkc5qOQxcOYIx6K9nYbPXkK48Gc2OIeI0UfGEPJSjMQKEL
dX84DZcLowBJOAVovEIigJlMwQr+6BqHZAZl3N0RE/YOx+G9UwTPoeJIJ5mTWP0sE6bxNm/boHdt
/7aSFl4N973cjDIkIg+V06HRo7RIJqcNIx7hYdok9VqnkzxRqm6AtsE5wIG+HkHuZXk2clIOYRsX
O/De+U42vmh9dugn75U5/AM1hfC1WFs5fksrA34P2LF3xkJ1ZTn6YOLecLuQOePhG6H3clTgpiKE
eueoNNAOqha79WGsrZmPfcj+kmSnraFZF+wNInGQ3yGGAhpfUwyBocUTZnPMfThGpu90bxh3HMST
fr/6ZQiFzCdw5rIn6fIo12Mb9WaF1GT6Rf85/7j3bAFVjFZcvALoc7uCmMvOTbdCqTPse/YEn+4J
ebiVV/16ly5FKF5Jxxs3amDvQQ45BDN3D5gL/gFzlFaQB4a07peHWAKkkYqBphE0q2jKTozWZOZN
GuZRwzH8a+zBCB9ZgTN3L47HHyz9LRbNpjHirVvT+FlEbPoRp1n508WYhZ3H6OCPoB3ZR535Aywy
4APhpbUZ8Llta0xrxL3XjyM4RaFNiYdGhUp1P2IjH6xpjtMwzYp9bNWBq+/LeXro3fGBwmkHxvG2
qhcqHpAIGy/Z52QaUTlIXS9yD4SdWchyTQ8snfncePY3beVtMq0atk4eD75BPHOTuRQ4o9j8VQtr
hAfC+u3Qpt2Ke3B9+yUFnuQOtJD9vbJrJBPZVPVaEpbNAw8q9nB7vQufd3GuQecBTCccOWW5pTWn
upbkVSiGHzm6XX/e/vz1sYbhOvu84tyA/L5KmgqfZ2kQZV6Q0WFD1yzM9aOJAhVK4GhSobIFVbEw
ODd95DY9/6RZG15WGzC8bezs0Bord/R6ry7lKI+YNbKqIB3kOPWnocIwiN+3N2vh+/JuAjAKjmeE
J8o6PFrkyJux9FP7i9InhFq3P7+wTTBeCKZdAHevO3W7zBm0HiV35Mrcb1SbdtlHktR7vFp3e5jo
JEASAn3/OLEYYXNpi2PB3CktuihsyMey28XzjmZ33wpQZCGlDHgTIARocr0UYXDTGyvEcZ/icVv9
5GswnQVNXHxescZWaQluePg8EV/dn1W7kjtZCGVgZCT3nQOIrbx8lz9/bgTQCuikDLPs85SjlKtt
BXvi0aM7fEha0891bdvWPz26VoK/9vhAMAD35Z0dll5RJiSzMczCYSy0QUE9V+NXkOu2fjK4tc9a
81iazeb2oVsIIGUyHul4zBtcCCANo6oKjGPPQozP9Kfmaa5YkHiHPrE31vi1c3cW+YCZcBvTeMxB
Ml/qb54HOmF7g+J2OgVG8Xb7B12rVva5YFI6Mj5o0FTrNqwAE80c9QxjzHdNfIjX0lbXFu/y+4qR
EOBg9TTWsbAVR9aUftMJn61yL6+tQjlAFbM9Bl4KFsapva3ED311uMHKOiwlTByLicb21LBwcoOa
P4zG3lmDuy4uAmSQMghFGKJe4thE/qioJxb2vzN35+kriZjFFZx9XrnEDcJfLweJWIgsVQ/MNFgg
1xiqrnjswbUrIRmgZ8SRgqei6GGwaR5TYrEwnR4Hr/Jbe1f0z/ivYx3Kgm1YGTjd0ZrfxmiN33Lh
KoMPSDZLw49Dxkku/ywzU9rGaNduxULDe7bZLp2LwEHwpr2i12clAlkUJb1qmaBAdU0RZRk9ypOW
gKKqTRxtOuZH0YFFftXfXYM2Ydf/J0hxFzrDFqVVQZClH93qQ/Nw/92n0lOQdOLIa6lneqh7YbT5
+93v2G5YOXCL20RNqAONbkhJyL+faaQeWrSE2zULiRlgLjt5MX9gUmO5Nnly6VwjG4Wyi46iCyps
l2Joaokqt/B4TOPG8TZG74Ow4vZGLa7kfyKuquhcL4ye0iyMyy20zY2jmwZ9tM1Xg+prpwQaP5Ok
PORZNEVDQr0s9HS/zXZ5v5swlPbeibfymp5LUUxBXTXCLXs3C0FiPAw+XyulL64CiRukOAD59BxF
JUxzB6LRhIXRHJjIiY9+WTzYfMWBW1Q8QHpI/AK0jwajS8WDW5wD8WBDK5g1TuMvzvgAxr/bml+y
yaArlKT+AFVB1KUMxDudOdlVGWKkmp7u+jXk8NJOnX9fWUNZo0V01psynL3PNgiAU5QRYvRrMG9t
KtZ7Wk4JdcGlitQ1MuUg4VS3qyqKKHXcmIdZnjS+M1jf8sTF/Bwj0Cp0cHT8QIHcY2ayL6vWb4Xl
N2a2bZx7Gwxx+NCYiqneMDnI8qoJ3jS3mEszlNqNaFs7O3fNF144FnCEwcCCNDX6bFWiF8bGTgi7
KEIjr16qKPrFvPahGNO7ox9AN5AuRG5NYjhUr94oGqDKswZikl8/7DU8zcK5u/i6/PuZ7UznukaX
al2EifGROeFaS8Ta55VjbY4AT9VI5Ife/NXb0vzz7VuzpAKwBMANgEcJem7l1w+Y7xZPbZOFdgdX
40Ts071dvPIQnUtQFjCjjc1ohJRgbQtrO3y9vYCFa3nxeeVast5M01YAX+qJQzNu2/4DtbNNzal/
W85CPgd9QUhlos4BNLaa367b2bVZk2UhbZ+zMXkoSbUZMOg8xdSsIkTL/b/IwzgUiUMx0aGsPMlN
j3keo5lmoSgSH8TGjw77aowfCd1G1YMxrGWPlo4ZbjqmomGCDeoeSuSbTaywxzkBXDbbRT4gL7d3
b+mYAQchJ1gBenT1AMS61hdjn+PlL6pN6T415XE2Pt2WsXQS8IDJ3Jd0LlRAbdNUVp2AOiWsnDao
MKU56k8AiQeMkc1tSderkZyfwCrIvnSJKb288r1Vewhj8JwZrN4b5efO0DFE5O9tIdcauRSiHICJ
1i3GNsOTASo8yM2Txdcyz2vLUAK+aIxIY42QkPcDckKvnhdQXq3kO9aEKA4GbZqSljF8PrM+JNXD
zJ+0NYrzRREACYGo4Z3nVfHE9CmeQckDdThkN8+6P4BuxDPujr6hjjMhiiM2xl6FuheEDNnXNPld
Ryv57eVFIC6SVxBJNGWf5syyhTZin4jBgroQIEwBIKJd8/cWEjhyHf9PjtoAgDilwygGuK3tW9b5
FtuUYj+2O3c3OEHzFeOojbUOgAV4z6VIRT+20c8peBiyMC0bP5sSNP089MUzQVYVGAmu73KQc7P2
bnNwKVVRmDkOczuMkNpLrsVNNR2c3Lfuh3wgiYdGZxBgYprk1eiyqW6duOUE2znE/hi96Mmv+80A
Rpd6CC4lhFot4RKr5l2SkhyhWeLr0ccoWTFmS3YGlSc8MkCsABmqaGeOBiTYM1GEpHqMPLJxy25/
ewnSUl26sxZsJJwkHXREsM6KhNGZjBkD3POwaze5lQdu9ly1j3OWBl56/2JkmQt5YoTiKG4pcXJR
oJOEVkMcxjrfmsmTM9OVxSxs14UEZTFePE95SyCBv9TmtnJ2t/dKMQMA2b23QcguBRSOrtplaoK7
6UVpdSTNGxnbjcPDNlq7kcoaroQoV2OsExdzCrPq6AG3wVETWrH5a983L9/HhMz14NpYBAbxbGyU
Z+s1b2xxmwxsEObsoCavekdpUfRFEbv8iC6Z6VvV+OznP+gBuE3J0YtElRozOGaVT0U/82PX02cb
OGy35SgplitGSvEq/9PEmRi5k2fBA+tB748wiB8Br/H7fj9TIxjHzp/iF0v/libfbq9qUTHoxUIx
mwIPQBXFl8DaoqkaqxrSNgBE0jeaf1nQmQRF9RG3NdE0Gj/qpXtAFTjQ6WsTV8HofLTczE/XkuKL
B0GCJsD5Ad9cHe/cxHYWa7TicCezg2PMfwFvEcEckZXsgmLD/lPUmRzl2qeoF1d4OvnRMTimPSHH
tNWbSQTl2JkYwNCSsJiHYiUtt7w4aTqBqUGtRf6os9MBjLXoY4rTMYCIRey76DHuVuAtayIUHzAV
XK9ICxFeSnz6GJ+y6p/uKiAO8I5QucBlUlYx0t5sa8KPmR2W/R8PzHDV9va5XtTOmQjFIa+KGeXN
KqmOnM8Bs48pigqUgqL2t55t7heFQiSiGHTkgmFMWU0ZUd3K66g8dokXGDz/EBV8gzx742Pix1e9
sNfapZc0hFI0sBtolUb8pJw8s8TYHmtyyqPB9W2apNuMJ37D1vjh1sQopgEzNzFSDu2hR2L8zvjg
m+KXbazgyZfUdL4UxTgUM59EbbmQoY9+Y1QbOz+mvQAiM97SObytKKnzM6/j/caeC1NMK4nngsc5
FuRBN1b9xca0nN7gCJ9XrtCSUQWoCvUazLkCHk3x3DWjgOejxfxolPYTMeNnM0lWRCwpB3wnABbj
H3TTKhvnxHTKYvS8HIG/983pdSZfOm/F81haxrkMZb9qfSCR2dvlsRg3aKCO74w23/Vx/n3l4tgT
tcDnju+TFLXFudl4GGfRWCt2eknriALhxyLVB2dW2akelQeBgLk46qj7Eeu1bquNWfziawmNxd0C
zBvIV8msp5qBJkpTJE1ZcYwI2vQeotm///Si5wIcuOhWlXbz0miaxdCg8YwWR23et3nldwmiwXz/
+7aUJfcDkRc4tpE3kU0Rl1IsdEKMTsX5kcxlkFSHbv5uisc+6TcOGMysZs3xVJue3w8BjjEg4JIT
5QqQyk0nr2ua8+OY2fOTQ+w5yAjaQrVRJ3sM2LIOtO8/R5rg28qwp21s0mzbD53m15x3vi7oFEym
WftGSniQGh5/jABA2tzelqXrhoQ0UmHocZRDKi+3xcHgumFqPZjc8gsz0B9P34zuH972cxmKvaVd
pRFdI+VRM45EYHwvB9h45UovqvdsHcplmL2pjAsPlqnxMBvYGFAamT9zw3wUWbXB1EnhWxm7L4/x
n4bPZCpmpNCNPh9c7F39VjgvdbHpxb9IQPMZYiQEeleshJhYNTu68ODy8SIQ/UPS/yynfuX+LR6B
MyHKMsbCnZ1pivixL6vAIuCKscEakJ3+4aDBuzNxCakJj1w5aETvadFTKIg/JcO8nw0n0BHS3Jay
9OzC+ZKtbmgXQsbyUkpWCbMbJgc+Xs83c3qK+L7wan8SpyT/fVuU3Bb10T0XJc3zmceaYRaWTjv4
euP4ZehfzJXPL2kFph3EgbI/86or0Cnt3GGRyY9tnD/HrrHTh/iBJO7Hf1jFO+0oConX2E0nEmlF
+xl306oyn2vkI3Hdn7dlLCkFoHxgmuCkoM1RMb2V5HwhM+NHWK+i3XnALyd7E8ME7xyUKS+k7ChG
q6YclIP9v1RJzeMSc9YcdmTtrzzbCn3HnBW1yGOqaB0lPDhAEpeFf5W1eBwzvBybsCOt/g7RoaVe
AAhaMJQPaZVsdO9VTCs2YOGZv5CohC0MNKE2wyHAORtRCP0g4sQvZhpQbVq5PAtHTrKIyE4+0NFe
WZskBV9bysCt0ZLCH7NdnQq/cFf8u8XlWGCykT4+igrKDTWLAsMK6iQ/GvGbXVR7Rg9Z04Jga21i
yOJqJBocU1Nlx6W8v2f3s6tF2fMOh8EiXx06+7r71ooVL39Rhpx8h0wWcAWqCxYbtIrnBLopDX8m
GzN51YY/ty/P0n7JgJ+C9Ue22SoPG+XobnZrK0faxA5c1vqaPm40BjdpWrmmdMGiAQeKFBMIAUHj
q3brkKxFS1NX50fPSpuPgnbfRRGVPLDNrMA4yYJ8jMroNc3THTlmsbUjub0DkY8RRElFDu2sF2+O
rrGt186NL6qMIj6dyzeTe+W+9koS+7mZiJ03o12e0dp87Pt42rszqbd2ZTcbh2CUC0iixmMEEgK/
xsDYPUPb1QYnqT/WeTZ86AeSbmptMH5zpCafaKWjl3JuTO+XVnXWGBil24HzuzM28yyGv62V1YFZ
TcOfetbSz3FhZ79i9KgdeJTqjzYvkAPu8n4P2PXnrC8B0onn+JASOu81nli7lmpogwFxOcLfniMn
bbFDztLyT2eW6ZbQTPgxpWyH6V1kf1vvC0ZTNjM5sGYYKgx05uXxzY2ibDxmsOM0nbI+aEHag5me
t2Usni1cdpC3oQEWxcpLGU1msTxNWlx4sdeI/zISv1ojkl08VFgAEmXg9rQMxWDyOXdMkUNGUTXb
F62st/euAbhE7O9714e8I5droFSQ0mpwzaOJ/5ltHZDc/OuQ6M+FcWczMp4XMAWDsQf9yHiVQSx/
KcpG+03aVwyi0FjxQNbybipO8b/vmwBBobEMZGiqOjjXZ5HrHbaqS7nfJA1cMTGbQHb2u3loH2M+
Po219h1c2885m/eGyd+0bK3Z4PpQSD5kMCkgEUdRjFEeUY2VtVY4OHgAUh7HNDtoPbIKNm8Orr3W
N3HttV/KMpQdHXlk2qnJjt1c78AGu6HzA5vbXQUWgdr9kK29CdeHEfKQXkJhBnijqyzj0NWOhWgE
O9xHuyrWn3vjzqLJf0pECgunUlbmVfolndVe6yKdeWQazFH8pynWysyLiwCYSAJasQ41ZOsTcAC1
g5kd551HH+vp7gcaFEAGMDJIKsieePnmnb2bMakNELSN2bFIutc897aYuBX5qZOdQGy84n0unTUw
EyCJgfcZU3EVWQMmMjNPRNkxsufhae4RAdcOcOa9M5abxBPV8baxkN+79N6wNmQxEE4BCAQU6OXa
WD9FnjdkONvGnrlb0iMXt7stYkk7cmYV8jGIcq5GF9FO0Iw7HCLG2NnFjoGp8EZ0J4r1/ZShBGuj
aRckYlcD3XiuWyztSnbMS2OrFV9s8dOddzqKTzFdm/F1/RJh0xzgptCQBsukVk2btqat3SYMSe2i
P1EkNgMb4TaKaWYU7bXJc0Jgj7N/UdWZVMU0YGRBqUcFVAU+2UMRTWlAzU4P0L3KV17BxUMBvjSg
/gBBvEpzx/nEgHaK2REzk8sRZfshNOgKZnpBBo4boFSWpLu6orccRtec6sRLjykCubnHiD9jY62V
BhaO3oUQ+ffzm+sOKEJmEFL8sFyxyZD5uH22F1cBJDvUgllEV41+2sS1vOpEdqwGsWlBLlBN+Qcj
7lYinqV1OCh3yo468DqrxOpAbXdNmhtYxxej+UzST7dXsfh54NqAxwcpCkiaLrfJNfoWXjU+HxEW
0IPB1rpLlh5yhJ/QtCn5Aq58knEqmtnQxvSIuXbTc26QT4Ccg1oR/mcgBPx3Z+Q/awxE+UD7od+W
vC0fXRByP1d9hl7Gf1gumonAvWQh+lZjlJJMwh1GKz2OBtn0Y/8hGaLPt0UsPOO6jICAqwBE5OoG
TUOti4ng4OXmF0qTTa5Z+6R5Fpm30RNjU5krGlw6h4jA38nL5VQcxYwnFc370imyYxbVYWHXLx4o
GYBKebu9rIXXCVSKGvwclDoWylHROHVtZabHOqoPGBP/PeHRAya1HNPO+nZb1OKKALkG5FJObVdd
P7dJS5unbnp0xMbRAIV4GdYaMBeP/ZkI+fcz6yCkH65VUFI/6HwzERMpBDBp/stpO5MiF3ompR7r
WIuFA0PHDob5Yt85Tlg+fEjs/W+jpM7Ovl+0fY0ubHx/doqNqY0fbR6vOCVLGwWtWzDUGKUOAppL
EY0NAlwEvjA/5baoN2sP28JzCkwtsixoSkLXtFpDi81Gtse6SLS1B4M+Ge4nL/2qjU+Oeb8nIon3
EanAS7jOuCJLCqbRliXHfiboEfC2prnGAL60VYhSUerGUq6TObZgrSdDyGOCuTl++vP2pVj7uqLr
3JtSGqf4OkgoefncrKULVYDg+2E6//lKbIqOkym3G/nzdbGRQwpYowckm7Y8H19pQia/6MY/U99+
iK3xc1WtJUaXHgpgnwAZB0xYB25fOWqw+Xk7dSI+xsx4tfuPVfuzJN0XNNQzv03zIDPtfdnqW1PP
djTWPzH9H+7r+S9Qm4hGjBQUVolf0FDro8ajz33qPdxW44JtA1EKCkyy9Q6dI4oaY2oJ8BAb8VHz
nkfyoaiPk3e/syi5WMBQjmQfzLVi2xKXCic3aXxMMTureJzNRxJtb69iWVcSr2oCeoOJbwrejqY2
um5AxnkkhVd+MxxgLcdJ7w/EbckzQK7x3gKvtc+diASDh7RUIizPd6aYPDCzXkt7LG4qbCHKvzIC
UIPAoeIYCjjaybHVP+bFmy3+xGtTB1Uwq7wegJcjxw2wJNo/VeQZL7QennGZHmFvf6Nq+SuJrYC1
f1rR7XRaPHVl/dlkRucnbXQnSP8/2dJnwXQHOZJLuZotxtwwk7nJ0e3TYPw6rzJVLW7gmQDFCySS
F3GKnORYzc86e04r1CXva8b5bw0uUniATNjXtZVOGyJdayo4mrMA64TuYz7a7UO5YCFBrYnyieQc
hyTFEXJZV7YNAXtqnA0gdzRHzed5sQbLWZOi3K42s8yyGiAl6w3fAoilE8aK27DgQWIhHoYaAfFB
kX2+fHO9yuWeUxcpstwCjXnpBK8/m/v6aZ4TdpgqfXr1tNjYmA7YvW7voTQ/Sk4AjzyYBBD6IWZX
q1PCmjNvsOCsE9E90rF9zN35ZAz953iyVg7E4pk7E6WcuWgE4LVsIAoousjvu6R6Mfg8BK6WrRGx
LeoMBT3QpMgJQqrRncFyTbISXr/T7ctPrD3cv2ngZEQzG3rZ4K0o+opSFldeN4O219znfHxxzWc9
7wLRrA1zWtLOuSDj8mBgbg1Q4S4E1fnnqLOeSBOiV+Qh99bwGksbBuq8dxI5irhTMe/RmLVZyUly
jPJ9bRymFQzE4ueRPEGOwQM7oxqyTHHOCkyoTYBPeBk+R+IfHkBUVwHiQFoa2XzlZKFuVOmgoEmO
3f8h7bt2JMeZZp9IgLyoW0ll2o5qbPfcCONWnvKUefoTHPzfbhWLKKL7DBZYYAerLJLJZJrISMdI
IzS6tV+W1Jkf3X6zw9tHL30IMU+Qs5dylJaYRGvXdijaxcxO66CNYUIBDlzKsn/2knFpA6swgizP
DoubR0hRMZC8tCkocXT3jzVPKqok2Y1CYgpOBaICjmC5VI+SFswxEpKe3IU8GJiSVbEkyqrD7SVL
ldDDrvKXCCkwwU3L6pZmG6PZSW/GX6RoDuvm/yk71LzGQZH7kC6I0/eDiQuseWJrL+hIfWcmRXYy
Sh9URd3afpjQb38/d/OkMHwym8uzvHjfYXiRFL/cuxUsOd2a4xwzd1o+DBVwMk4XO4O7RulimE99
2tmR1XeriliF31nR4pomJyrgfdKo3FwK9rXc7XQ0FgIZReM286Oqd4KxWoO1baMRhcDKY1XoDWjS
SswxmlEbSFbr7VhdjLoFpzBIXNANimLA5a8osoa0W1vVCLlb3mAcpK+dKuaWKc6ZDJHLoE16LzEJ
ZCzTAcT6geO2gbveWbOqvVhmXoAR0TlGj6CrSlgMiOdmo6QmqsTl0QNRWK3IuEgX4mMKEEYAYcvE
ZpOi0FeMFSnqU4VxokP3gqJhYIxfzfEdLyTaWUADgFnRyP0Jdiw1S21l4Ns/WdkWJCi+Aj+tAcDz
9vvMucMQLyA0Rjfw5dE7VkpTv2T1qV/3mxnm5G4EblY1AFS2Z+dS+JmdpSrAQ9hTy5rr09yvQe/0
UbX8KLIMw1d+v2M5yFYAl4tpXJjceCmI6TaldapXp8KKvD4c/SBpfqzjotg1mWlCzoJHcshRXSUu
EoAQercbqtNkTFPg9/VzY43fJ6dUFKBkciAD03iRQkXgJNilIl/AG+VNAFWg1zForLQLLL85bPXw
5fa+SV+yc0mCtgGxwHrfWKqTYXV7upRBoZPHWfODsnLu8tyNXPBEbhv5tLlO0Fb5FzSmKi6W7OLy
BCOuFgqG4FW5PLt0KAbMytuqk0fG7xgzGjeZCu38N8Mr2luUHMDuCFQUL39eyjBaZ6FrTuuT3zmf
bUwaxuTyaO6wvLIJ8dgAm25z7oXl0QISp1z8+7op7pbBjG7vt/Rg4d1zglYUrcRnlBSbCfLEvj41
ZjdGg9ZF20SyaADe9x2CMP/9L3YOPorgy5V1mefTBGs1L5gAS5083bN2WhucYfqO9DpKyWgodFFZ
5kmIy80ttz4d3RGbawwH/3ms3uE3nn9eUNE68RJnWvCCMBCszykJpm+394r/vivlcMEYgTQQiuMi
ursvJpdRM61Pabv99tp73w21mt5bm7ObMVf4tjCpBnB+ZmQWeKOnqIl+Oi6GD7ShRz6gtyTQhw+V
pyKZFdkh/8bdCLlh2DljPJh+Lo9kmHI+cQp996OtV4HfbB+chBxIXuztlO3tvNyBFzCY2oiPd9q0
pyYzPiRNdhymWTUlm4sSdxcUVn9RdXykkXB8S4YOzWms0UJToXcGEJkxzKyt3RuEksjzWB3StKuC
ifpfPMNTWWzZ2fKRCR6w+ygVi1i7OknmlBodPZFqPPqr8do1bhGsCBZ2S+f9M2HkwTsOGAUZzhUA
XpqrhEShz6xMUMw4rdojB/z4+Ytt/ritRLJ3FbSCBnCPYEe9yhW07paObMGeWuRglqBe3pv+wWJ3
t6XIVJVnZDl3NeYhu/xXnL3eXgra0qqz6xMKiIdurA+Y0/q8VaouXq4AVwqCFBfSQ9wd9rivfCYm
Tww4+r5fn2rj1XezMEn/6AMLMu9lAtHeZKwK0yh7b8CF9q88wfWxLVZkGHcCc1WB/uofE3Mjb++b
TAAvCIA6hKC4KqakGobb3zkl9xLu8vTBeXtxBgzCNtKRAKegE12423VNGIIZTNrxujlwtT7A3Nnw
HSv4T4SYEkeufStTAogvzcb6bl266tnMUtWcM2l2Fb4aeutQAIApFB4O2Jq113vgrByMx3ldkyU/
arlWh47N5uNSJuWBjf36gOJtuTeK3N7Taa1UWCKZliNtjtItUsmcou5S/VLWTdXoMvha2hYCdPNS
bsuRVss7thT+HBjXYBdQkBK0ztuy3Nhq3gKXJOGKfMCsykrI1O5cAv/7s3u0pgPNqgIS4P2SilP8
vV0p0GSPrjfQB4GJW/i+kwwk8xqtOm3kqYqmRRH3yN4JFLR5ozJq9KD2uPz5ldWwYmjhWzP7kRRj
AALtkAHpgpcp0x79wgwdQ7EimRk9FykYuBSOft74QPuCKR0MHEtY93cmqngWO97eOqn/eS5JULLN
HgG1q0cEp7l3pH15pLa7m+piP+XO/eyC6K3y0nsyrIGvjRiw5II2R/uM8RyKxINUR+AAw43GkwjP
4HKTvdRjaTMjsLCX4YtfzfeAoivWKhMB+i2Uh+B24o8gwuk00MrUgHCi9yv7TJI6eSAeW77e3lHZ
owEqAO60oWn/igyeNcDMrGQrT4u7gI3ni10g+/rUOOC0ZIGnfbwtTeZFwF1DLgpUwRjvJKwp1bd0
WGog2iyX1kHL/GNd+XdZWT2lpfXgV0wVnsvqspwy+F+JwmXztQH18wLotrUYnlhbZyHV+/sVswmC
pZ4eli7da8wN1p6lAUYTdYE3ztHtRUsP8uwnCBfSrNdtA1tneRr6YLGirFYEufLvww8GPSQqa6In
7DCLJL7R4R1LQQn3a9NaxTsss+xoVPlXgHmp7M5YjlrR49Tyek0A36V3k179smwVrYPMjKDtEKgM
0OdhcqAQa1ULqkOZBpxeiia/wNmmj0a9hlZZ/bBzR3Eo0jUBiONYyNfhcARDQmjmTegjLE9IHT15
q/05t+vIs+jv22cvVfgzMfz6nb0l5ULW2h2wdQ4G6WapGaY6uu9SbVeWNKhV4blqUYJHY+hUWxwb
i2pdUGuNWdBmXZC7b+5U4crwv61zdOGYJljYusJs25PGHki61/sPjWo26e2FgMfhctvAI/B/Irz+
aM4HDLNTZdSkdu9sEYJOt30NDiJuiSprelwy47UGzLGvHTSWJR+8dP40mKo+frl6o38B0AIEyGJ+
xgXrPin8pTz1YCbODmWzz9xgeAdoHFU0gLkBscXYLtE/Qp1l1kgHXLqvvZQxab7dVmjpItB9gRwh
5mC64skkgzP5DSZRn1hrIm+bsLtUd47LhOabniriJpUs4YwwC47UmEEGw2aF5nK0Z3CU7bpNUSaR
XtGzFQlvUpcRQE9rrMhL/CLosiUae/uRbeSuxJPL1k0VN0mXxenKkJ3mw/QE01OTsV31Hp1eGbuv
eDPLGvaehpTue94FUFRB4ZBuR7Xw8hKlVjO6JsZlnzA7w8iPqmGQ0juKzhLeuQjyWI8/S2emzStd
tJhkCJ96/4eufbTaX6z4+g5lw+xpVIVtTGsU8aZJ2w4T5rvCr6zDzbkrqoDVR/Tc35YifT99DhVA
HwSvcV8uBBM9Kpby8xjr9E/d6LtGc37dFiE9chBucg45vDh/hwuf7ZWW5H5eekV1KtewccJ0C1yU
NlXxssSmcfI29EL+naIp5t+A3090Db7uyZi6O6zWDNZx7INudj4OC3nyqPZ1LTZVtVsSb1xI5Ws/
W1sD4JnrpcC8A7P0jGa4exiP0HamTwPd/jEX7YfWTvsmU7UtSNTPRlmTD+lBrssST422zswqgg4q
Qh56EL0P6YMLqNvtc5MK4WEUwLso2YrMTymwzk5NEFh31mHbnjX/Oc8Pt0VItA9RO8fAQ/sQrwnm
px2nira9i4eoCoeQrW9X7ovPC7eUUNqWZoLPbznose477+1Gxsa4VuBCAWzmxJ6Xpz+ybK2oDfz0
iOayNaSKZgfZ7px/XvCfpnbQhsXF59N6VxVfQLuhOGHJzQQlKX4+RwshlSxcfnTDJ+BYBLgFcTpC
1xQEO9kR00yCpVMRCkhFAcvPU1mSubB5vbSd6QF/4tlZ0NEUQ5f+0RfwH5qqKY4yQwAgDe4FXFtO
Inh5KElZ9DrNphwQDnTKV+5RH0HwtPqoTLbazizyQzEPX2/rseyq4GZjaag9XVeftspiyKEDoWYW
Vbz45sM89F/mVfV4yhQC09hgqiEII5SF62KYTUvsvABouzul27P19uuC7mj0KyODCkpREYwEyk2z
pZO5nMx+T15zVdFCFo5efF9waWoyd16nAfevOXel4+xb+3kxw6EngVHfM/9z2r9sdR5adnT7dCRO
DtpgkEUHxPPvcOtLjaip36JXzZrRrVgFzvyrsh5q7W6mxzZVOG0S3UMFCxkfnonkTD+XkryaWVRP
0xk8IydteliLMmi372Yfd+s3vekU5yXROkgDyAUWGt6UWJ+x6ipfmWaxU+1nT1rhxgN1vuQj293e
PonWQacBO0ZsyhkhhGNbOmdzNDYyGGkWrNlX/x19ShcCBLX2/dFcOzahNb0JpmZvb4rzl+zTxff5
As8e6QFt00gG4/uk/plq0aLvvPT37T2SHPyFCP4TzkQUCalTb5v5Ej7rcx611QhT8+zq1Y7Qh5bq
iiVJVPpCnuB3jBh+PTvuwhDoeMFqIvMHTx2/YF+OcU8Uwvj+CLUV4PjQJgufA31PYmoi96e5Aucf
OxX9J+dgsM9v37vzzwuXZpp0O6k9fH6tgro8FGPkT8+DEw7ZoXs79yMgxKjPAsjHm4rFMDT1nXog
XcNO1vxsjHXUbV9TU1X4kLx1hOPo4NSAfe8KTGfW4M2ye3M6JW7EwI6NNziYSBKsZH67/4T5LmgV
QwSCIqFoATRSFqbeptMpy2iQ2782xbsmO/mz74sn31KNof22mk5jPBhR2SgUS3Yxzz8vnPxstXWZ
jvj5FmAixcO23A+q4WaSs0DrDrBxGEmBKpFImzAMiw665Wo8gacCb0tlHZvtuVbh0yQkZQRiUHYg
gPXgqRdM2FpWtYExMuOJ2AyNr0uQdC80+ZmYX+fqS9kHX7MjEq1enP3RSJi5e/THOOnx9j26WiqH
TQCKx7FlQCGIyQ9knd3R1Kbu5CZDaLlPK/0y+F8Su1E8O1dKAS8OIQd6r1C/QVumYOt0c8yY1ufF
qSFh7YYrU3z/SiuE7/N1ntnSDVz82ULxfdMJNozKWnY+VaQ9pEtAcQEFfUCwMJ7uUsTiICmugTP5
lI1eNKDUlTUKvIlsEShCwWiaMpLv2m31zO7Q89GRh7w4UBqVtSI8UIngb9LZPrFUK4HDBtafTaBV
AUfMLlVRv8v26XwVgi8NClF9tDKswh32Y73DIIbbKqv4vjieu8mtzGrcCgFI9U9a14GvcsgUeyS6
tOARd3s/xQLW/BuYpljfh7r5Dn092yQi+Eeka8GVWEHG1IX6eqise3tV7JMhudsGypoohOGCm1dw
5hUU+K3WAfbuNSzQDZAjl8fOfSpQjUi+1JYZjtad6X+fsj+T+1vz/9D8mE37sh/2tw9Mvp///Q7h
bvoWGzifQAbu5Ggy90CduapxXDIRcGcxuMyANb3qs9YSNq/tiCCHzJHlHljyqVdx6ahEcLU8uzle
zxjGQmb5CS65nt5N41FZNpId2Pkq+E84E5Fk9tBrPUTk3otR7zR69Pigx7e+/zCV51KE48BrYKRa
nWKvkt0wHzvVNG7pRoHDhk/LBYJUfNZyZwOJLDDdp0a/64pdSw/K5lGZCUBX3L8ihLOwCjKyoQJ6
3huRFwgJVbyK0u97CMkwDBZFXlt4mQfNKLsxd7NT6gaaHg6qyYTSgz77vvD7faudGpbh+5P/DABA
QZ8Jkk35/u33zjuTIqgTnQC+7BO0KTrV3iweSlh8crotQrUQQZfAXur2fY1GPu+FgCGNhH5xT2eF
kKt8KVfYs3XwuObsWsykottIsVtzRvcdKLfLVguI82Oyd5N3cvW4Us2RU52/8Eo6KG9lIBRBk8S6
T7xdoTLNqu8LTySzEjq4vIF0sUJixW6peOUV3xcxuGA+9knu4fsIjoc/lSovp/q84IJbY+H1fYED
2cyge3F/3tYp1deFp9HEmF0CW4vu2vHe6fYsVTy91zpLbA5uR/8BmrXQVHSpTlnG/L6YKz3W6zYL
trL+ARad31Y3H3urzIO3LgbCwDaAMOIvoFEQZqHFPF37SY/p8jWpX+tUBbi9traXAvhunl2OJjfQ
SZNDAFkPs8uiXAv1sYxur0IuBLRkHqYewqqLR0IKkF6Ovh6vNkX4O4ab9tFWDUK+Pne+kv+ECFtV
gm7ZAee8EfvD3bh9wB2/vQjF9z1BawvqatOWJHo8uCygkde+OdOKNC6o+jliFbA+4HAvj8Jx0Q6X
40Di0v6U578q+83c+VwAwJeWwTOFV/BOAOE7a0CqIs7QHxGQJHMPpoMqfMMsVeundLOQ9kBeF0kJ
FK4v1wLSgNYA96IR2+4QjckaOqrBcyoJgo0FnsVMt47oca+3n7Ki+eQYlarS9rf75iILxXcMvUZo
LuWc9mLy29LnudRGDzvmFilYqLvvZqY/dh2YjTIr8Aw0aKb98KfZ0IaWZTni7eaYtJhPWmBKRafi
iJJZHoCnUWMAQJ5Tll5uqomOTH1amBk7Vth91QzkR+LuzRxoWDLSumgU4+w5V/1V+rp6bEocIy6s
rD6SxUHCqvWGd1wmwOzQJYSHGeSVgq6X/gxOnkE34hzp6vQzAzjt7bf1XICwV6RNGMOgKiP2isd8
eXjPXT3/vGDRettJS7AQGPGWBHMWqUAfMuU+/7xgy7qNgY5Cx+c178jau0b/dnt3pJqEIrIHYnLE
dyKoZGoXWtaTbcStHYI/dPA/+Maj+fZIAap0JkXYJBDxgB+VWrDIXREZUx79c3sV1z1g0FUsAHk2
lPiRVxH8oEzDVJ3MyvU4r785xifqlofMiTPz2cybx34bA2dMIgZENNpI2PxmJwnC0ZiFWddoH7pq
0GjGre2zjmwxITTKUxopgghuIkXbgzI1GikB/EHHjaDBadk0bWVsW4y5S0keIMPchyCvnr4udDH2
zNTpnWOtTIGzlWkGzLXBecvRyykyHNEC/G3oEdTjmaJNf2qq7ckZTBY2owOGBc9VDY6WySMwNaic
8uKCqIn5WmZWnw54VQ33UI/kONC7yt0XiWI3ZTfqXI6gi+uq1w7YD/m6kpet7I99s369rY6yAwNM
jw8VwEzkq3xJVybu5hvrFoPN9uBkxRP4eWpwbixPlek86Hr19jAQW3YmkO/tme9WZUaRER0C6fDi
sPvG7aJ2/cwA27q9MNneIc0M/D9QW4DSidbI1JJuBpN2bDptOPmhvqmS8lIJqNFj3AYoKdCMd7kS
a1tbOKIrQrG8DZz2kBlvT/DCsQEjGCgWUJNFD82lhLzN8xQAV5z/3IaJFQOwGRTlz9sbJfFzz4WI
rxom7vVekUFIM2NyEFpgdm3tTQG4WvfvEYToA6YB3XJiSalwl6SseVjgj8dB+52MD/38+bYIyZHg
ZUY6zOf/YHbM5YaVZZ3nnlZacW2/pP6f6h1hFCok6JoCoAiUu+LFb4xx6zXN3OKieeqHF9YdyswJ
6/Xj7WVIjgTuEhrSQaPCnztBdxkoG5tV07Y4x/C98YP70qq6mqQS0AIMZDP6mq6G0wx96qwg4Npi
a2l3eT0/jUuy6/ry5e0LQdUNjxxIiVw8Cpfn0RqYSLUSvHVoetS3IfS2IuxbRQVBcugusp86yjkc
qC0C2pqFbhYmSMOENc/6+lz9eccabNDZ2dAp0KILUYGr+WWKmY645m2213oW163/ZUt0ha2XnQiQ
uHx8LGqhEHa5VevsaWSZZqgWMw+rxvZlO77kmWqEjMz9AKwIEAVAf3EXRR4vryeYGElT2F/MwgwS
UwN2vsrv7GHcl4OFifdFdqSpceeCpor2za/eBCBoKtJPt3dV8u7gZ0ADsaOIHMUne3GzFXCrYosr
tuznKnvWnPrrVLjfrCRDhmtVKOI1pAZgIygI3mvbdcF2IpwiW2w9qdi4xc5cmPsN5DW/p95nxxzu
XpR1C9ut/laFi6tVL/3kuVGT2HMPcrX6PTaE41QRMgMLd9WSnPak14ES2eIU0M4e0CdQRIdpXYZe
Ed/e4+uOP75ozh4HdneU8UWLuzp1BvoEZ4tNt5mesrT8VmpLivkF5ZQdKrdpniuwct7rvT2EY+KS
aNK8d4S8uPgIqdERjOKyaMvcpGq9ejK2eBmynUVaQABV6EKJO3YhQniI6VxQOljWFiMlELjLk41J
u31ahkXah7d3VGZqePiBhi5Al3wx25Ft/pJMRrXFvhWmS1Dp7/g+nCOcFi7G9YTact48x9vWNZ5D
lj57usJP5s+f4J3zwQ4g4kQv8/XgVb9AjMzMfI2Nqj061ve80ned8alO03BJPxrsdHu3ZOcCa8b3
6a9lE+4cRkllPk36NX4wvW/7UEu/vf37ABOAUYUnykHfcmkyJzCpjbQc13g8pmDyz5438znPFF6L
5Mj5fAS8MLhMPIF6KQRB3OJ1bHVitGMkn4v+y+01yD+Pu8mfevhh4h7Z6eRq5ejEtP5OAe7wVclY
yZnj9/8ngP/9mb9NrUHrKwoBMAXgGUP/cgI2cPLZdNhuSbuQmWn0jiUBqszZBwC0EBOnWUnmVc8r
J+6zXZ4e3jy4Fb4jJsbwcZC49YgzLxc0zqynA9pyYsBwc9yTE1WNIZWdybkEYctK1jJ3cAYvptvv
ckJvlOUpghPJY3+xBuGxn/LUHLAIL56SnWHs9D4aFHdDLsEHxAYdeUjF8zWeHbuVWE6DTgMAaYZ7
pGab8tFMFMZKcr2xiP9ECNdPo52+Dsi8Ic3vB7XGraFdfqfvuCDnUvivOFuIUxFzwywdL851DJk/
mKqCIVcXwSaCxgjNUOiz5tVV4fs+uoGXkVVe7GQ/3OaeLIc2/2G/9tvbIRx8jinMIbKUsOJiWtag
k18T2njxVr0O2h+/VXR0S4/j7PvCibfdZLiwt16cEBbO+m4A3iixf7eqcR3yDftvHcKxj8Ni5oxh
HbNxYPYxySK73Cc//Wl324zI1wNoIAjGgBUTU0lAD2srEj5urDk/Ky0cyIfSDov3aBceqP8JMS+1
q0smk9okcWN9JN+y2jx6yfTj9jr4flwr2H8irEsRxWrquTVrboww7LVj5T6lbA2WZDneliOzWngN
gW1E1xigL4KcBQN50dHOSAwm4LWL0iS6/X3JOkCBgpwXOgXgUYoBSrf5ubGszI0N/+DUd9NvT4XL
k6wApUkgTnmREl2XwlNr2gPDmBnXiafqfviV5wqFki0Aw9nBfQ30HxqghYcDFIDgQmUOXsKWhUXR
hVn/aKkwutdrAK8KSkg8R4CZc+Ia3Bkhnr0UZjwsGKYa+G9miYH7hhwnnlfAcq/buMELljZujvT0
4BWhYSW7xiwPaeYqGnauLznEYLACb3bj3W6CMpHcGZre0Mx4XZqg0/auB76Yx7E8mPqX22p1fc0v
JfENPbPv2ejqZdNDkrZ88rv7GlhGA3ij6s3dLnzjzlbEteNMTusWWt1Uvhkb7hza1ocJLEjtGC8W
jfr+cVQNfpIty8LUH7jZQDZfTVMjfm+DgdUzY89LoQVZ4KRPzDMCUzWKW6ZwZ4LEFEuzthXRuaCE
mLtl+t4DK3L7hGS6gHI+LDDPsV9dyzlzKTj/OyduaxCo2RgKZxbzz3Ys9zkrf5rb/HJbnmRFIHRC
6pZHKaA5E8yA1qUJm4xlib3Z+125MDVe8eYyCLcxHh+NA7DTVWBsWI09FJW9xIXzMdvb2Zvzd/i8
j8YjBD48Ahd0bWyHFgQ++Lz3rZwe++ypUrUcSvfoTAJXvzNtdrypXurEWuKkLINp/LSqnDuZAPRt
czuPf8GeXQrQM1CwWyZd4yJfw3Z0A5Zad7fP+doeIylwJkJwguuUuEvTQYQFz3HcIgwg8Sol6xHX
lsvnF1LQeoyGM7i7VxO/0ma1TDZBm9hwZyUhtQLaHdz0kGohriPGYE+cllDhGkt2D/U1HZlbOJQY
SCk8NSnr67LHvKLYN0G2PUzR/I7NgwQk0lH2RopHvCSJvQ7GZDXA2KQ/CXoali5i5eH2AUnyRz76
qYHVhzeB/KcI2K0qK6km9LbHbfu0OuseTGuBTt1Ar+7S6Qn8/xWr79rmzY4spKLegfQ9YOHI1V2q
HhK9JFtMJNmH0g9Bg/xr7uydTu3v4GRWZMgkKojtQwUHzDacTVEQZaJv19CnBklX/0jZn9l41rKv
tzdRpgrnIoSbWpQt4OdTh3zrqEXlvD4Ng2qAolQEalzIUmB60FUzXafV4HXRcuQ2C/DTsGZ8NvVZ
cVn5fReuERxLsBejbgP/RixFZXS2tmXAMrTZ39d+9aHuSIj52t+rLokSAw1v+dApzKh0XSgeIC3C
ZwOK6csSdDKjR3E6FoaROshQ/r59NJLThzIhccS7qhFKCDaucTHqwW2TNW7yJ70rg6UpApa//anB
aE18HG4tpmqLhnROFlIOKVJ6Feb1Fv0W1qpASbJNFxIEO7oOm1YwAxJwIuR1qhW2jP/vwslj6qMP
3DFSOpgMKyhwCwS62TvaGGdOd9/UuR0URhPQcX3uCvOZpJ0blIYd5L4q0SNbFxp0kAsFmB+s74IR
7Zasb7KJTnChZvS4JeH8dmwScBAIKEyUWcF0IKaSrMRd7WnNJkxGmgNneFy1wzKD+3d3W88kxQcu
5y/pOerEsDWXFg1DzgGK0CDHauc7NG7qg/uka8d+vHfJdjTGLCopPaQYqOgvChoefjpXpwe/DQ8t
9vGq3IN61aalVjnFNP+CkehhNd2vE5Bt1dvBUVjjmSAhkl6tkSfMqyneMBMwLJugqDpV6USmEWBi
wh8MqL6GzqA8hKmgbTXHdfVNKwFlU9xV2WbB5cRQd7g86HgSPM/KnJa0LVHi62qyH2FLjcm9s1IS
bZXCtEl8agzHQxEIaX4Qq4nlrxR0OHNdUxbPw8ctnXdl+yPVULxI0n3evt5WP5mZQxACLC6iX44j
uNQ+265dm47QPjPzjpg30oR10fzWdF3hLkieCJQu/pMjaMA2MGOe7GKK83/cdHjqf1nfx7l56n4p
DJJMC5CowwRXtI3CeRfM9tgUdWW1yxiXLBoDu1PcVtl2oeMNrNF47UD2INSs5zKvGR2GKQb7Zbyg
ZSTp+o8eeTPlBjBYQHVAzdB1CbyZYBNcABXMuXZxX8os+pMaKviyzGwjqWnyOUDAEYi6bDd5Zcx5
MsU6jZviH5t9gwNvTI8tWhaK7x7d31Yy2dWBKqNOztn6r5qRiGb1tKpgZ5KhCGj22re/agxln1Tp
gr9pUtGgnQvi2nEW+fgzatvmwAXVz9ZQRDZdHrctOVpu+6WzpkBPxw82WLPqwqOhXf0uUjfCISt0
UFJGx/GBdpZnw3gnqfA4DXpLtlHH40TN7skZx6c5p6ji6mEPXht9HKOxrr/pevk4MOoHgI0ec2J9
fseew1ahGAIX5iowb2fD75sJF86c7KCujoSdPO+lSVRt7X8txNWeYzY8LjcoFK6CDeZWzqIlsCDO
7EVLSh+adfnczgxNQv0c6Ksb1YUd5fQbGdOfyzQGjVN7SHXQsNfJL1P3IhMjeyaCkqZRHlpMBfRq
YzfoqoZb2dUF7of3L/NZ26KTOtEUJfccGwIyk6Z7LNEoScq3A8vAMw3aFF58guMgosSRxfUdgDbX
2NafqHEwftw+VIl1Q9oIZRuAyjAqRfQXmwzjbe3WXOK8GYL2m7O+HWSMgBHmDY8oIJrgdb28QNuc
mYlD8fubMg875MOUk40kpgd8yaj5ggwdKRax77nWMatJ7+Yl1ior9EiNdPRpXH9ZzudM/5msD6T7
9I49OxPIjdOZTUjbxi9Jghi/0x61wQyIig1BeigekrqwcDj3q9rNX6LhlA//tHe9Hy3vUFxEoUA1
w9MFgskTFtDZvbMuvsvi1PODZ2J+yQwFSEricEACZ0gHxxtBsCNskTmSxut0Flt98aJt/n7cxjzw
AYwsmyELmJMdb5+J5EE4FyiSWttgvR/z3mCxV+lBtexZl4dt/kkf3x7CX8gRvJulKb2hryCnJP6T
vpL7Pps+Z36///9bjuDc9MZsUjpvOCHQh03ms9t/pux18RTOh0zRMG4aiCiwYgAhJFxO0+0yYxrg
gbI82JzHZFA8GRILiR4akKGhzoJajghmw+y3ou2yaYntlYHEChAWQD8GhcMpWwRgbAh6bfhRui7s
lWuv/3cdKejEhvJjoxoUKROAlB7y0fBv0BwkPL5+1vZ6NfdzPGVwL0F/cvusVZ8XHMyeWFPRbMMc
d0u0eWGp8jBld/H85wt3Uc+Bs9tmfJ/Y+3kMEnowjPu23c2qkrNCkDhEae4b1yhsCLKGqK+Cipz8
FST8yIAqoky5IPTe+Ahur0sElIyORrJmjl3wQft2HqbuGpTeR32rgmVSqJdMhz3QySFot5GbFGOn
udHw3/MFp7+9tuUnoj+2tsKo8BMQHB7EF/+KEDcOXQvD4hM2x9uQH0rc8/Hj4IV981C1j66bB7NK
JWTW8lygYMV6ahtDuUGgy37U1cOcPzbda6V6BOQ7B8Al6C50dGPxYzx7J7XVs4GV1edY8/Eoo33J
zrRgQMvJO+4PHpv/iRHuD2rcSQUsMNSuibbBPviaKhspPR/0eSAfZXmck+9yITWA95j7DQPQ9fr8
UDLWPfnjXGF6W08fMLHTQJZNZ0dvWP1jVq6O4m2T7SOcf6Qmgc72kZ68FO+sJfL7C7oqm+STod9b
S8RUjZsqEYJHMDQEpTEfIozmdS3TyPA/+WiVePtB/UUzAtCIGeBiXspdOurWg4kigvc6RJOucGVl
9QMge9F2zHcJjSyCVpNkXpN2mwzkvo+p0wXD+JVOj2v1a3WKoHF/2IQGXq4CV3H1Ei8var0+Jj/8
nZ0gnE5n28tErMWIJ+OVkX7XGvO+NR98GiW9EY4YmXx7F2VHBSo7DEqEZwg2IeFWNVa2upW56fGY
+nOI1696XlybfcD0TU1xYH8p5K7WhhQLnm8gRK/YekHSgKrQgrIPYet+GD7k+gnlhT1S2SHmvY3G
FlYw9NY8BD2S2Zq+9/R7Vztu847WSWAbP9v5caS/9AndSuVd16ko8AzZzUTTDfbDgvd/leokrb/S
3kJr1GYfktELm8T4YE2geqVLSPtHOz+gtxaecJBoPxz7ruxOMBYhuLPCxToxdgcHCJxwqhS5yQ3C
1b5heiwCKqAn4Dhc3tjBo0lJKnQDIWtg149+ToJRP+oaqA6bnxotTu6065wmqL3HpXvKm59bVgNK
zMBK2B8Sy7+fpjbQ+nRHig/zVJwIeKnSQcVWKz9ebB+HXaBVVkzVDSVNGDVwvF3x1SdZsG7P+vhx
67q9gWAaM4vDOtn5yz+1s7fpY23dtzTOlgzBP41Mo9/1lRs63hIWTRKgKnByi9ObdZ23WPA6AJ+6
JE7+S3oyL0mNXgs2DOvHtTHTx5Ra3c6lqwpBIbnGfKwPH5nJM+dihqVImeb0A46s1Yb2sRzqdb8U
bL13VjaEZGuHz/+PtCvbcVzXtV9kwJY8vtrOVFVdlaR6fjF6tCzJ8+yvv8t97r2dKEaM6oMN9MMu
wAwliqLIxUVMoy7OleZph/tKLkoGABT57HkopJpGsIiwDI6azrF3Qd5j66ExPtfjc1bF214PtKla
OdU38Sby8sg2AlyFvgB4LcVhZYbgZsHT5pi4j2R8/H1fm5vQAl8HHeVs96hA4Whdm/44aWavCwP1
m9zygqwVzAceuA2sKUowGEXEK5RhN+5QkafeXH2p1b3XN8cetAyDZMTPdCAgkA1cWbaboHMWNFem
kP0CSkENAmZgqGj6oT0aZWcHtR27jwCTUN/Vkg8EjMM7rPcaLmpxMWdqqXmmCzppFT+Se7JNqW02
R2N4qk3D10DGl3+o3/zAmVW7EDNb6EWghgim6cgAMTSzQt0UYAH/ct8qFnYJRUOcrjkNBOOY/fiF
hNqmsjCMqTpiVNLHFhzt56yYjIB6kfH5vqSFJUMLGGYYoxNzxtooSwZyfmArkwySIvsbKGBetNQ7
RL3cdLJdo2Fb0ArcfsBbICYkAL0rWmXJZDhxiaHCqXnKW/CwHnTn/X11VkSoeQ30rzo8zSHC0B7q
OPZL47lf6y9elDGzs9s4uHO+6XpzUtRTWVJGxbFOnB65mbRDECPlcxpNzsohWtgduAQMokcfKxqZ
VTsgcTl6TV6AeNfdYJiBNe3rbj/I7/cXbeGoApyAbukZio7AWbGBFBz9emnz6uh1qZX6eWMM+1Yr
iW8gdfOYN0zubQx3XwGS3PjxefoIOCdcaOdiNRWphtClphOSAxeRBkUsfSc/6va26KOQaI/xm/se
ZnGogAEwhUZB5OSvd82CXZhNH+XHYaKPZv1FpmuJiduqw59Ld6atRCn+lj0Tc4rbhMbYLdk9oO+l
iB4L58Ux4IBeTBSsms8ieYnKQ+queIuFGwod4gg6YSA4xGraaGplP2okr452I8SBa84UuI679ua5
fS+AKAQ+CQX5uZUTYdr1CpZOOgy9PeXHuG3eS4N86oiBqWRxGEkRAi8kQoYhmkZpjYHH9JU3/+2h
w0BSvPqRgUVXyc3MdQwpccSg9+kx5l0o9BgkKbrftCvn7XYlr6So7sOkaV5iwFV69DL9Q49EYjS5
m/uHbXZyV7EuOsYvFPmDRrhw7cyywRfWG+nRTn+P+blFqR+EOTuzfdfGXwt2dN4McVIEKvk+VlCi
4QWUHhkNPMPxNWMNvLu4avAfMAv0LOuqQ5y8oqzdBhLy39WjXHETax9Xfj5vMBpVjPi4II+jEXbR
+f5+3LpY7MfFj1eSFVKPBlEn2A/NfSjfj/Y+5Xuz2N8Xsmi9GHSMQq+Hfw0lYohtT4utmqZH7jzE
1dPIHm1rBR2xsE5zYhrNK/oMCXdnPS/sqs68TNicpUcd7HB+x1fMdvnzKIgDKwWwlAo5r3hu2lQT
6XEwwoo4/sTW8lK3txD8ykyq978S5l9woUBKug6QyTQ9SmJvBwnXkrJ9wZ2dYUdP45iu7PuSQkBN
o5oH/DwifMWbsaS18xr1u2OTu35PRSCM4P6m3xbD4SSRB58f2mDsvwmB9Sh3ez4M0EhEjwNm38ZT
+oT5zeDQ1R+1RgsaW+5Mo31ghrYxpiEYyvxdYjcrr8KFi/bqZygLS52s9nKhp8fJ6kSQJMMLYLeb
Om92juad0LPwK6mmlSvplun1j+7olUWQBC6WGy4GEIe6Wt2lR6tzMEpC7lmdPDmDt63A+zhO6cbq
2LuBjb7hFSGtMdpi4CjCc8y31AO9EpsSDd/+/Q1ZOIXzdBYPtxeQ/zd3SNt6tT0RXR6NsQIy5VhM
WSiLtQrugoOHFMxQRYvwzM2sGFbj5Fo/Oo4EputpdB8j8sL4mWV2UFTCb/pzJT7eV2tRIJ5YoL6a
G7nVPB76l7Qp7Xh6rLIXp6t9Nm5LFCoT9q4yHb8udKRGxNsdGsizMTLqz4y/m3YjTcunjjdwB7Tc
t3IzGjEa5VeKoovb9VeG2jsR53jNNTb0YshHugwSkq/JxN5uFIBI2oDOoolizkBdux13QhrbTp3s
GGefhvKTSD8I8uH+Bi24misRygFMJtMRRm9lx1bf/8Jw6vtfX1imq6/Pf7/wmw0OU6RXUICRJxtI
adP6pvF2xZct3JJXQpTbJe8IN2gJIY3xqdHTHU0FSMrGIF7jCV0TpJyesqqqAXdcdrRan9EwBg5T
HFK6Zr7zripR2JU+yoVsJjadRAYx9tQGQvx0JEaZWsyP2Bb1g40jvzslkqGZGWDayy6zpW+nu6yP
gil/8VotkIh+9Sc9xRAw7amcZMjzL3itBX3n+J4n9qPoNy5mAg3gOs0OJN2SpHk/GeN28jZWmfke
+QXmFT8Tn2Q9hhnJkKMLS8cI41EPecJ2rvVT7z6KLPYFP4/69wGZmiYngIR8wJQU3Vi7fRdsFEcN
qZoZgwBoiGJFSTeQSKZZMYM0bJJvaouvrPmyBPDmAI6BW0HNnubWmBW2JYojMYagd9FkuYbkXTgJ
0OGvBHJ9EmI0zI+5kxTH3HjfRbtk+GStDbRfU0LxFm3TOZ5byeJouN8Jeaqy8P5hXjD/KxVm+ReH
uWsqvdAFvt/r72QP0PFhnLZxs3KaZ+tWrP9KirLZum21g0mwFQ61H5Gp8+Noh1jIt4utpvUbr/1+
X6vFVQPWACSh84hilZhjJBSvtrgo8AZ+4o7frEHg1r6vvO2bUW/QdZvDeK3Ppvyei/P937+4KzNF
5swJg+en4v2obKehrAjWC0SzeXtOyEdZotiwBuZfk6M4P7NHvJhEBuTAISROuyvbx8h9nvjKm2px
/22QZuCcIxJSK4sarwUId+ziKGwf1Z962meGX/BPWh5Ma23Di4fyQpZi0UaaUC/OsXbR6G6LdArb
Thy62n37NT6zW/6/SopJZ1ORugmBSlq0cwvLH7Kw4Wss00u6YL3mF8N/Ou+uT+dMrajXplcc3awK
O68JsqbZVfzNpAdIVQG0Cp7buewLmrxrMR0vItcUSXnEFvmifXHZyfQeqtEJzLV86ZLFzcVlACZR
ybmhu3TsiIrIkuVxdGnsEyoOGUAHvMNAbxm//R2Cqo2BzK8Fu7PU7Dz+PyuSMoNaaCIuwj7dgGie
gk57enGTFS6dJY+Atkg8vixw297wGo02LzszFuXRbT7ouG8tur3vEuajqLrQSwGKWU+ME22KeAni
JC10u0eDfzH1rVX+KuhKfLcmSbHsMopyPdKxbNar6EM0x8f5NmoP0/D+HzRC2+3cFT0THClOtIy6
MY1HVh5jiiJ10+v7REahHWcoFqM+P7EVeYum56DvChluxN5qPKBhlrKed9CL0R+Z/sPQc+Tzvhvx
j/tq3fg6MOiBkwbxBoqUIBdQl69Bo4dVFvI4Ge6TAz+nI4keydc+andMao+crnFiowapGgdk4j2B
lCyaW1FtV6IE6bbjVEC/I+HgVTUq2wjympr73HbSXdnF9kaTWRywNsoO0ejIIB+r/JObRt1jz3se
ghXcewDdf7I103gKO4SrQSZAA0Y9ybdkGhtAtzv81esCe8ic0KzlJxH3zcZjtgZmLRfTmxKNhjrl
5LUrnHhTT3UDfu6q33RmXz64JZ7ZTqQRvx1GYzfaGOs0NSx7QkES0yWTpH1ueOp8kUjSb3huvWAK
LQkYDL0QmPqEMadu41fyNR+ejF6cq9w5fGKbidkHFwNC5Fk7aLI/2Ro5JB2RG8qcaVNMHRDfhl74
DrprgpZYaZDohfQnnLxQMPxej+sVgI8OOEGr+qwXwy/eVa0fpXUZcExc9glBYoilAF+DkI/uqrRI
Q2AcP48aACw6mdEVmtaEWkmBevfqYlt3UwsdMbU9aSorKFFo2REevxfZZG8TbXJBQ1u7YdFGfaAb
8S+nkUNYjpncaHmT+UVKNaCVWOQ3SVRttS5JfDLgD1ar8bBmI9g8aEX9oigrH0NO5T7XvV95Ymd+
mY7mFgSOkV+7Jjv0HNFVFUdmSAXFkIKobX00gYy7opfVVjdH5jOSkAAzGJJA7zq208rE8t1skvsC
LPE+tdIx4DbeAMKWMszwkz+DX5U9tCngqFXrtduEUu0F/SZ4K0fuhAaHhDNfS+xhV3tNtdEHu3v0
albgsNnU53wy93ys6g3KXICZ55Inx7qkP8bB0r8ANNhgWArvA9ZnhT8g57H2ILjxbDNvPC4CtNfg
rAAsiGN0EexOIJ+LOqPDy7Wunqyh9AnzTkX3pbbsJ4CxfZ5rp8Kmjw5/LpydnNIdBgaex3Kn61NI
UKNEbOGnNoctRO9SIL953QclXnEZ62FUwOiOIuzBsi5s3XcHNF/+7A3d780hmOBwsoeiizetK5ES
fxeL57i34PKkb0bvY0BvovKFMMs3611CQEZhWmdjqFeW4CagmFdgRuFiLjGIdNSKqMwGu2pHrEDr
ROjjL3xwOYS1thJ+r0hRqxpFNvV2qvXZUZQB2oC78mNkrty3N878WhG1qkEbq7edCSLK34bri/xJ
a0Pirty5a0Jmt3thL64jckuOQ3aUEVi/tkbyIqvA1v/L1VKc95RmNfP6NjtqQGHwwMx9bZX2YG1H
lAiv9NIWbM7o/eKVbm6EqWUB7qTC54VLN65ddz5e6QPwTnqKxKgGlEEDt5mjh2uD5rdvpUh/GMz9
7A0O9+9fl8qZBCgUqB7MykbycqbuU/O2WVVnpCK1fPX4B0pfWfrZk692EkbOymYqEdosaKb2ANMP
sDoIPpXNtHhtOb3VpK+FlvqWrfnOG9H6fyQgtDAwDR5RIEq+1+bSmTSxW4AYX19yqfnD+MZ+15vv
z0t5YY6F15kaPFj2ak4bs99n/cqZWlqhy9+vuMfaynu0jOD3k2Evhu1aIVKxwfnnz2G4B+eLuu7N
K6M0Sp2XIN155e63Uqt8i4vAS9aGFi8ocSlFffrX2ZBVqVHIV83z8x/2p/vWuvZ1JWZFSOTmqZ3J
1xZdwMOmNg//8H0k8dGdDWbpG2BiV/bYXy+Rr2iVwMCB8Y0jff+zBxffV7aYGlEjpMXkq4POpW47
gX9gjexkcZsvRCiuZpi0vkk8Ll+JufVYmLg7I1lJJyl+WdVC7cnlGIeQOxJaCNfpfo7cpGezHNHG
XhfRBoH5tHJrzqty8fb6jzzAymcI5gybUzz0YFpg35aeeLWGwacJD+Nhl1u/akv4Gf1cTWvz5W+t
DMxtOpgIIAw4FbVEIEiU8qiGDVfat6TufSC/3mpm1wLmH3DhSdqWSUqKEmZWnezyUPZv9rXX359t
5OL7lgVaYVCFyddo2k/ZIXZ293//rY1df1/xtHnMy6n1sEBxGhYUmZFn+UZkBjYa/CZo6AXean7W
q5w9WWT1dATn2pkafpb5+VrqbWGPMWBBhx5o8IJXVY4JQuY8jdPYPpPqudjbcsWX316r+Pl/P6+2
rExFUZmY1Wqd86p4dk0QTDr8AUCicLD5zu3WOFJvT6SHqxVYGbxDdeCCFG1kKdvBaKPxLEP2HcTo
XRaMXnh/0xdWDPk2xAkocaJsoPaRpYmQXm11+hl55GHYUG/Fq6x9XznlZYUWfKnh+4yei+ZI6Mr3
5zW49iLgdwDBzAznRkHCnOVfHgqO3IQu7e6c5Seqx9VhSKrn2rN+AdH6uxyqh9Zs2IPHXu8v283W
gLVrnsgFi0Yq+SbjhjEU2jgx0p71Bl0Wpm9VzNedj3H38x/kgKoJXPUowN+oV9F20Fy0wJ8TD60d
XQh2uMIs/JWc3s3JhxYOWC0BOSdg5lCbiaOhdUrwVbRnke26ImROSIu3Oi+I8OZNQtoVLkDFzjBi
tMwYyvosNHcKkjYcGfrk7i/Wja3NMjww7iNZOFOC6de2wDtX2m5vNmcZYWLM/uObvw6ACVCB6OoG
B4uK4nTrouDaiDkUIyi5tvFad9rCj7/8vDoiROs6TB6d8PnefTJ2LV9xXWufV2IsnkXUrjp8vtG2
8cYy3769+PVIkwGeCXIsXVl6KZHHAE35eO6ejHzfxYf7a79goFefV349sERRFzn4PKq6rvvO5O+A
e78vYmGBkO3DHBhMNsYUbrV0amvJmPC81M9JHfnpw+ixFQELOkAAWmlxmnEQ1HRikw+k6EemnzMr
8mON+kMKZnAQ8r1dD0hBrIuWbbRW0OtDYHla2+E86+fUDoshdNc6v5bUuPz+vI4XDnfodK9gA75f
6y9pcszy7ZSsRIZ/QrErp46AEADmeR/AuXGDgss5dxMW0eks4nY6aHpRbElNZBjVXQyWz6o+sdrd
mW77GXdL/7MkE0cw0c/8YkIQ45xgUGlgmoB4b/LYYeeycYXv1TU/cBbLoEAH4zOrWfITr1Zv8FFG
67Ut6T2UtZzefnAnp9t2jGS7HrmdgI65/DpURL4kWV8MQOZMzTNAULVvaE4cgIrdOiMZWDcPqVWE
nlOGDR1LCzmN3k1DJxvrbVTrI6a9xtoJb2W6baXBdpaFfGmFf0HKmE5fpxR5HRYn8XcysP4UDdZX
IK8G33IwvZDrXYvUa438a09ipDgHuZ+8auI+BaTjqYh7zW+qqSmCSjNBiOlW2a5hHMOsBEeWmcn6
VOTj9DM2afeYs14AvAbIhJsYLADAS99WUVUEQLSWr6nL46CSyM26qdFtgbeu/SYlxg/mOGIjmS4/
D7SYet+IrSgYx9x+sb3J+CFcd+BBIcfyBP+vxyEy6p3la1HkHYGf40Azxd8bMwJe4r7BLxrkjD7X
geYHUYvygCekiEtdRNO5STZJf4gpcrYrqMxFEUBMzkyaCx39zMqYaZTTdE6yHZa/E/ukXdFiIaAA
uBojS2bCSbxT559wcaxiJBYLKqzpjEpYYFRboT1b5ATa9BU5S27uUs78Oy7kVJGdT0LY09moQvsn
2IPub8bC59GxQ+eeCvS7gPbv+vNJzmmSaJVzxjBz4GnsNVje2vfJ9ffLwW3gfmrnLIA9tIg/SHPF
f6qYR7hMtB3NbYyA4OKqV0tNQ8MIAwY3Og/GFH+rRRSdUtf5JolGP6UdA8SU5mT0HSIqP221aWt2
U+p7nDxGLDt0RA+6UvsFNr9XMrrv7y/vrSEiyJ1njhIHDv6mJ7uapNkUXWKeqYn8eLQ1k01k/7gv
43aJr2XMf7+wkKFvAd+yIcNIQu+ZlW+OFPB5xJlzvRBELypqwaUFzfPBoWd7QHNPkJdiBXC4+PtR
kMSzZiZ/Uy9yzcyrrIlt8xwjUHbJueUrGtweVWhwIUA5Qp05aLExWOZ5sn5Jl/oVahOlyPxmLfW5
KAgQVLQbIz0CNqHrnejAV1DKqDTPwn3thx2NPozjZ5esJYuXjGouX7hz7wlIaJWIwe4k6Xvke855
Bthp9cAbVJXWZrDcPJ3x2jfQvT2Ddv90tl7rUgomWoAC6XkaKAg/0J80PJcmyNI+cPHr7QZMAblA
BgDQGLzQrkXVud43etsbZ1q+H7Rjt5Im+VPSvo5O0ByE74IUBRHKDTRYkiEx0MlioOtj8L3xtyj7
nVnlARMPnvuT1A+8fOrR26LVzqYoHofmQ0+lX9rVZsrORvbcN89Z+YNOu5KtBPlLO/n3l+EmudZ8
qtGTj/54BEAc83/9MQ2ctXlDS6cLs1vB5DuDDG8K8dIeeMr7ipx1Y6+Pj9NKDk3tbYf3RaDvzP0n
NtjFbmaI6XqrE4RwsHmK0jZA/RnBxLDyvcH3UtYBGWVYau8cdwsOr7Drt7JwUUL6FSWY75V/zbM9
qfba2vPjVmnAakA1jgAAT8sbdLFjT6jmIPlw0nkV+IiuVu6c24N+/X3F5WIidsJrju+P5e+eOhuT
NJtRHtxmbdjlmiKKRwGPMDWLHoIowrAONehkDVy1qMocKME8wD+iRmMMfWd6jP6Qk2nmR16Or01R
HPqy+VoNxT+sGlBcEObNsyJVqEuLZEOUtLl96rv+2W7iXV1R5teeDAiJP9z3KbcnC/CTC1lK3JFH
Aq2HErJY85niNPfxY7GWU1raHER+mGBDHQPjWJTNwejr3oySyDqVDgh+msZfGzKwpISHlyda4EG7
A+D/tXvIGEg9J9w3J2YOvg4vX0T9Bofn/lItqjHzUmFGBx5xRLkeNW0YJwFev5NXsQBdC7a3EmMu
qjFfI+CGQeepmoW1wbYUWc0ENdCzUHd6KHj9vtWGFfP6E6te+3nMcL6Qo8SyDukAEISjOiVuFKQT
nCkIFWn52ib7Cp3VXRuMQDvV6WfqfnzzEmLdwOiC+BMhkrpRHsb3WkZn66cyRqbA94zt/e8vrODV
9xV/w+JmsMsB30dxnHqYLRQkn+5LWHADVxLmX3ARRDqJ8JIYY0dOfbU13C9J58c/+BrV0oKlzeSx
CCqQhL3FunV4y+hu2+tg5HyR7EX/h1XCixJGgFOJXjylrKfF4ElpaaefPFoGgJLwyPX5Wv32pgqG
IsilECXHH/WF1ugRdEimDI/l73LMAwfzf8otT/Z1ubItSxt/IU09OlXldEDoDdiWpHxxMvsb+iIe
XMyQu7/7c5yhnJxLpdR5fmMFqEw/Qqmpe6SA8AMElrwjHvPdfC3dtSgKfeAEDXoYoKLiDyeiGTFt
hH6yxe8x/TSRNOyHbpfE4FqQK3mpJaNGGI65T8hdwOrmv18YdccsELKwTD+hHTHM9G/RHJbgxlmj
J12Wg2hjntCCbIBieA5GmBW63egnGe8MJwlyvmHmK+U/7+/SojHMQc3/ilFMbzRH0pKm1k9tzIJU
wxzkzNL83oi/vV0OOloxTPBP4+xNiYaY3I7LxDg57j4mYTH53vv/ToLibawoMg3k84xT44BvMwMy
FPPOV7RYcjaXWiibn2XelKUTZAjTd8YwrVeerUu7gXzJXCRBxvPm1RKPyKoakTROk/nNlE+IYjA5
9/4yLapAjT9UJHh7qzWYNO5zTEnKjFOBURLd3kVm778ToFgUyXRhpU1tnHrrU7tt6hUGRDK/3FS/
Yv5V4M/fLw6gKe2qJG2Jfa6zxxI15KZFOo46/Wen7Pa2Wwb2lO2iofmUtk7INRYiHNroCQsKWwCg
BTZWkWHeCR9CRpGmrZNQimKFm2dxlfFEAnMTEmA31IljPyWVVXjGqWMbNw7TtVbHle+rPjzOpnKM
hG2cEmPHk0O55lEXvw+cDNiFkX6/qXOhMiHjLiL4/fYHt3n/4b6JLPm2ecgrotw5Yatm1+zJk2OV
xWS+VIF+94LR3rU92/R9F96XtHSzop8WvFaY1wLeRyUNQNraojG4rU7myA+Ol24MzH4dTTfoDa31
x6H8ZrjmygFY1O5CphIyWqlbJ6OATBTJfM07TNkjoaXvVL/u67boLC7kKM8RHtnpKMtJP43ZR01/
tqyvcfwPLznncv2U10Jn1A0MDTLwIn/XYqhOa6AwVqDuEiUrW6X22OPVD9KDC31mm7w42KkAcnbs
Rv2kD0mYWS8YpeqUm8T2QncsNlNe+LFdhVn1OR8+Fjriotf767m0bxYIPVACR3kaXcTX8kEyP1FW
UqynhZzuiyd83QX7wu6+lCWLnLvJkeEAYMFW/a8JpgJUpqBlz94J/lI177Tufc3e8yHf6GvDaf8Q
uajO8lKa4ox5ScHW3UMaBX2mhY7VZPReBhPg4ZFtDL04lFa3z5MidKsq0N3p6zDIsCnjvU6NsE2n
L3HlBk1ZrrjHP+fuzu9SnfhYxA2j814DCIwu2180OggHmQ+MFQC/gPB83eCbaI32b3GH/669Gicy
F90QUYmTScwxLJj50e61sEjqTczXOkfWRCmHswEo1pYCB6cZt1l/LPowL/d0jchn8TK82F+inM8+
G6eSunieRJp4x41hG6G/uUjzJ6OK/DE2/Dq2kOAZz1Ymt43MMC3TfhhLNH7wdIux7Xu0vAWciZCC
tYnzoQrKdK1tcOkNDXpBVM1A5ArCEZXPpE8Kr+bebPLyIc/3jq1tDfPQgjylwgiLNHpiJWLPDC3W
7F/uyUvR88vhwqeAuDCxYf76Ca0R4oGv9RAvHmbMXf+TqQRyRnH1Ns1SDc8BuCz520OQnqboBOGo
6jdf6fCNsTV8yII84HxxJSGSBguJupJCdF6tobPmlEQbjN7QfxfDbqRby3gfrwENZ8+gnFA8pkAl
62EyFCbrKd6QSYGRwCzFytnj78qdfG5XfuYmZzfS0TjTpSHgmttBG7f3/ePCrfafYR+4DVDbUsm9
7KJnVZQy/dTFO5uHFguo2NwXsRDcXIlQziaSSZ3VmlANjRSBUX4Cum4lBFiToBzLRO8qR6TYJwf0
3KDT8vO8+y9FKLelzLS+JyNEROK1rh+SNyNlMfIHDD7YhT8EYVQxbRLHsUy5xJuak7CbNsDFhPe3
YWmn0ScDEKgL+tqbGl2DUQit8Oh0ykrzq+hlCITgr2wVpbcoBnRqgNu4qNmoeTReMd6kwplOmvfg
2btSQzNRv0ZNvODuQX73V4iyGxjRDi1nXVwH9LU5uOYT9Fk9iTeOVp5jpCs5s7IX/kxmfcY9YUIZ
c8PqwEt3ubFyOhaSKUg+z3MLgJKea4HXIgYkpfPG9KZTbBzG4QEhV/exX6O4WtyUmRYUlIgoYqs8
d6xqbOZ0+nRCx2JV7YBUAbznvnktxZPzeLF5Pg3SxGhQuVaE67TGdTSOJ07IPtJjP0EDNoiDENM5
my4H5twgu7Rufze0RmOaGWCYaNDQtS1b8AX4GajdIi9lIDulrKfudZprlnQ82QGXIjCntZkmC7Z3
JUCxPWaYHWDHzngygUOWm8L8XmMSSFqtTKpe0sPAegKOjLLBDTglquOiQ3ViPIE4AaWJtTFaS1EC
Gojx5gThNgXrq/JUQ3GtAfWWNiKU6QLp8H1J0yB3HgXVtlXj+KPxbEfSryzQov34B1OZibTnghW9
pe7NigyTriZBT7asaZAQ46GynMa3GvQhjJX4gFFYm9iwD9JCRFU7P+tpeJ68/qMw2coqL22m9Wdi
HcBvt0RjbUQE8ic6PdX2tnF/OAUDkmlLVyqsC2ccRQ2UfxwC3rQbdt0OQMqpFAY9cfmUNlVYjZgf
MvzOci9AUev+4i5q5KAKbwOSi4ST8gQhMiV0bKl5cvuXKfpmty8Y0eg3fA3BsCQHoFPAMlD0X0hZ
VMRkUg6Qw+uNaT3UuY8pZegtCe7rs3QOLuSoGN16JNLp0M916t1nJyn9Vpz+OwHKzYtaAOArFAJ0
8dDHZ7nWUaCSm86XCCwLd+5cWQLUQwmKk571U5nrYO4lUgdbTFv5hdEmPgqS6RONkbKKprrclXb+
jdS94eMVWwQ1Sr2+x7o1zNvCTQCPAgYyzO38M5jj2kunVkRzpvXWKW+eSrIvsyejWXltLovA9T/X
VDGbU3GQbdPEKAoX1smui2/SjJ9cL99XnrX5h30DtPf/xCj3TS9ihkl1EJOY9cZw+3D4h9Qq1uqv
hPkIXNz+aeI2iW3n1kny98NmIK/3FVh4XYB6zgWVL+qOt++0xJhYkhWGebKb0IoezQTxEqYXPGKo
3yraYXFPLmQpNjjWA24t3JenrCW+JIFbAHa7lr1aPKoXQpQ3TNtWI6//CGmCX/rbweI4Rmg8Qc83
6LZuYhibo/bYJQwOB3tNc+2JOOPh/o4s+rQLEYoCTk/0DNwBOKksdx/R6lsHtua1fp1pBfrYs2H7
dnkOqg/2POUQwzKVWAVwmtpuMQEch9EM3RqcLiY41bI2rN/eioAFM8DxM9dVMf9TcXLOWAyaVxTm
SSvBDLrf39djaeNxteEmwEPPuIFvCmrLNDViuFAwAnxL38h+/seBXn5eOYdZ3tpjMm9LZ24sETTV
k7vWhb/w/Ebc+lcD5Xy4cRr1XQoN4mwH+H6eoVixz7SN+73IwU6x8phcOo2X0hQ706w0Bdk1pNHC
RTL+uTcM4K529zdl/oiSUQBGR8fQX1RO0ZijBAKWo5tNRrl5SsRrh6nCKTqVY+s7oR8L9yjgBu6L
Wzo7MzIATW2IPFBCvXaWOXcrTy9gy+hXQUfAR7vTwqTn/rBWvZ8/dKvXX0HK4kUYBy1LAkEjWgMf
aj68tMzTfMHkxxSJldAt6Vqss2jfJiby4uDM/ynnNPfqvhCDME8YxeiyTdKuxGzL3wcJORph0Mej
oqpyMSBGtybzZLEdWF28tZEjS/YG+jV4ADLbuFoAQh2/dGVRkBPtt222RXVEyBW4/tL2X4pQzqhk
fS/RkUROrMMEjnAgDzlDm8aKkS0t1B/qk7kFH7BW5c5vp9itQFpFTqIBa0xi0CnwmnINs7VkYaAV
AaMTqnEzDPjalPWkoHSoE3JyDbpJJvvgSS+ko4bnKqu2FDQ994/OolbAdqJrEtOW0HZ4La+PMCI7
N1CfA60P+9StPfUWtwYcKTiVAH+jLnf9eVJV3jQagpycMY4+gouebqq8ShPfGk0t8CyQt/yDPrjN
sHYzP5WKBu8nLTdMWhOU1Z+c4hkctPe/v2jOMxbNBikiBsvM63kRl1XohsqaVCcnaaRhyY4R+2Xw
NR+9uGrwmnhEgRb8Bn9aOS3Rst7GqoETT58wbDnSt6Z4ofVKuLwkCP34yNabSIUiPLrWpu5sD4Sm
2P22AzuUsMQH0pPaJwagTxTzbVaMbcm4L8UpR6jB0GWetrM46wtzP8h0G8lt1n2g3ue37xKeoWBz
BlAUUaESchh4BAjqaahpt5+d/ms0bau1QRjLS/dXBLleupKgFWXqIMKpDokHmqyDWR+MZHdfkaXY
4FIRxR0YWQ2+yhwrBrzzNGzjR1b4vbNLQCz1O4rCfxAGo8YsYxTqb0ZFFIVGGrDFk1NaNuNBx4Tq
V67XDh4IqXGwBg9lm7LsQdElHK77UTS8cXDKn2ALMSJgAmBqnKm4lTV1XRExNyUnI27flZX4PtQR
SkVIIPpdtGaMSyf5Uti8wRcnOS6BnB01Cc+HGV8/M77P12LHJd8693Lj5kc+Go2N1xJSS065N/vW
zjonybOdH+7v17IGf7+vaCAFSfNU5+SEDBv4135W2X78B6gVwva/MhQHno58qr0OMupoprq3pk+w
fOIn+f+Q9mU7cuPKtl8kgNSsV+VUg12ZKrsG+0Vwd9uaqXmgvv4u1r77OJPSSZ50o4HuBgpQJKdg
MGLFWsPbvxuMFFoNfdSn1MZ5Ah7ogIyxb2rDNlGJ/amWRLru6nhKp8qEFfh30K+1zl3I3D9xqhDq
xnME/1pA4ouBG9WAdhVsrG30GYx9zedJRayxuvRnNqTZctC+qWkQDARo53s87Tt61w+//mBBQJ4C
bJr4R67O5R6LMlpiqvT8gYXfSjPxyRj+wXUKsc//MSJ50aoDM2BnhBiHdSSN56fTTtAmXh/J6qKf
GZGcaNrXSWFYMKJrJ0HgcXt2AGR4aJFBMheQRwhhXJ5zNPsO6TRaSOSWSFr/GIkq6FgOwIB4DjBm
wJeJ3LX4+5mrmokOhIGGHO70CIZKn3XpzTMElwuUlgXBTRc0KtKxCCmfGi2z8AhIyc6dsk08K1qV
ltelEJVAVIsWH2jOyGxD9TTNTTchEWlUHPqGI31Bbz5gYHn57DWqhvJlnIGUJyr1UH1EtgaEKpfz
FYVjZmc99Mrqbjtn35oZjmRDou9gbrl1Z0GM5MMGgJxI1kkevm3AapE0nRmEnwG2AC/on3we+FCP
oD5O5Xrm1OntYIHvEenhR7BwJu2XP/i+qAAiQYPVl2UMGzaEFogmzaCFhPVw6HRFenvppYA1QnUR
NZ4PqmIpDIudfHJTL7aC2kFB7C6xAcdUOJCVowF9WPRpoagMkUD5/WKV6A+u0Zkc0GKiX6vEG79r
U2zeXZ+oj2fX5cMfeT80M4o6KRpZLemAeAzAz67jNNAmDyjUxgfz1I9pchCXvNaWCZ7K4tAkD+10
5CAdm6t/8l5xgNYGCoymqBeho8eVBwoCmiqyTI0E+9AkhzLRFZHmygGlZ9+Xa3JzOUc90YF35tA7
iNp2N7HY1xttF6oUQtZGglydCQgg0OjILlyeTquaG61kuLvMlu+e+nraXV+sle/rYPfF9WuAoxCB
7OX3qcnSMhlR4dPcb0PQq7CDq5/HoceWRp1/gZcF1UZBTSBpAhcw4/HVvD3iQvX49/cXRacoZ47d
uAZQg5Aa+wSwoO9NisVeGwMuFF1gMkTWTFqCxmIJOo5GI8hwJpPvral6wS5PPkqNqITrgICBnEcm
pCTdZHRdlQ6Blu8hOlImfnKjNCAeCzCBfLwNMlpdB2Hk5TJHcZgPlQnqjDx9CeN003aKAGh5ImAA
MwSiLCBXoDJzacAB2ac5OdoQGHm5xyW1qUuwvO5zV5GBU9kRfz+73StA6CnoQocgQhjfaFsDZEyh
dVcoO9xWF8VFEAGsFTJLMtyjo3oBzj99QD8L2zYd+XvoHd+w47+vnz+VGbH5zsajI1sJLXI6BKwD
lXKT3edV+Zdr5D+um1mbNvB/gBYB/RMEiZJLM5Th7T9XfR+kaeAYCXBXhZ9afNs2tyPL8RREcIRw
Hu5qodSI3sPO7hyjCyz7wKzT4N3ZEWi5s69j9IOn79eHtTZ7ALLgtYjMubHAXrRWlyE5qHVBPd/F
TpBnd0aruEpWTSBfLhIL4LyQYSpoRNTzvs76IE5NvyLPokjvVrs/GAd0SZFOAIcKkYnm2j6Beplp
dgESS+a0ha6vpRIQWRsHREhBfY9dgP5T6VImsTbEmon9nFdfO5TKGDmaquLV2i4DDT1csm1BhVS+
dtOmp7nhOCO8cfbgVOaTV1r7ami2leUqor1l1IoI0gH5tyPyBYtcaZI5FVIz+RS4ID93ivsx2YHr
d2uMX9NGlcxem7pzW/KTpfG6EZDPKTDHF9d9bUpQWiRfr++A9akTmwyJ3yXDVhNn+hTWmLpo+k4T
CI0/VJA4VSXMVVbE38+8jUUjRtMOVkxtOtBo+Oj0cfQn0iqANMs7E8uDfQa+PNSCF0wFY9R7cWO0
U4Csvz8jL5Vzxa28uihnFqRFsabKy1KvmYLG+HsqH8IUkH0VrmAFewXtd0RGoIsWx9KW5ouFXePm
nE1BmL6V2muhP8yZvTM90eOe+lHJNpr+0EAkqa8Vw1s3LTANeIsjYpdLTW7kxung6CMAT9X74BgP
KaNfsqo+zuDPNmZ7w2vjEX33xLcBb5/t5tv1Dfm//ABwHoI2UAhiSldGhebyYdSxV9zmmem/6DBs
m2Jfa/ekf3PTXV/ddfSTadycD8KMo8Xvv1aleJTxjreFDavcqvwaIVG95clfkaVwH2sH4dyMFNPV
ad5bKbfHoHbfbfatKvcVQEU3E4Aj6jq3Il/uvLRiIqyACtWHMowfK5r+1rwgJOXBT4MKMmD24u9n
57kpZhDT8hGbpEmrDZnabTTnB81zdwmJvoGA7e36phCH6vJlhwHhWSdukA/O8Ut7BjwUj8MZDGxg
k9Pre1qUUJ64p6O+1dGckpeKe3HNjaBHDR5REJiCmuvSnlcYKUhboimo3tPwxVSxOYk7bzGcs89L
uyBPQt0dSnyeVCfWx1snAr2n7qOYBMI4v/CGLdFuLr+KFio8tQRDzvK9ZTRxgsRtVAZm+eKNum+m
uyQyNlXyen2lljMnEiEW+hNAzYESn7T1wHPIenAksaD0bdDCe0pq+OXWw8dRBUMRFzHFgmAE/K5s
SmfOgnjv0Z39y+OohO3yw/VhLL28sPLR9AsBiaUIp5HHczLASgYOWd+oY19VD1+ZqHML8lO+zIbc
coUF6u4FmaC1uT6C1e+DKAGJEBQooQJ/uYXj1mj7Cu3RiB+fi42hUpxaXQbcsFD+ATsQcOmXn58L
ax5jY8TnHe4XCfWz4Zumbam3LfE6uj6UtcUwXFRy0R8NgIWcwJvGHFQzccbQH/LFwTuC7YDAuW5i
6WAshI3ohgfMDoU1mUe2GSwni4exDEiSbSEb3M7vFjoH0K+0S9heI+X+ur216TuzJ+cPUrufqilv
y6DWB5/mIPC3ki9m4VGfVMVdxApVSLE2h6DjQBpOeIGFahfEXj2LmYQFKUne9ClFgJRueO4pxrW2
60TuS2BHQTQjS0+YKXOLPnFw/MGccQ9eBsU6rQ4DLwnE36iBgln4cttpENJyi1Fjgau7gME4PykD
y+gUjqqOoZVkIvKIgJ9T8Ejjf2S4kjHpcAFxWuKKg2RXda/V92zmPrHBx63d2fZ9W3yde4ofUUK2
6Jiz3e075Ny+HGeaSd+zGfbtrPrRmPRTEaadD9DDPmrYyWSeAui+NrOoKUO6FfV4SuVWNj0NU7fl
EVhc8w1zGgRZ/K5WsfStbY9zI+JYnMUNc5/1bTLBCCMQkvJVgvMrn8eeoACuUfgLZLQvP99yo0cJ
umgCy09Qo1L5odXP4+O6SGeRRSEh9vJmDhmvgGKM/HZ4KxWh7+r3Re8ViggAF3lS1NFoIShZG3w/
rF6LA0lfru+olRVGQhTXP4S6sbHl/pswpE7UF2kVeH28t0mzy+zjoHJsa2PAhQAkO7IWiJ3k0Gas
2hppsipIox8dxLO6SRHIqAyIv59tITK01oDoqQp0+602f3n0y/VZWkbooh71ewBiFs++n7ZDDO2c
sQp4EfqDdZjCrWc9kur9upmVCwBAQeCT0GyHzKuc5ivHYihBl1UGBWnQmtaYkOhicYDC4ls4uO9a
1D1fN7i6+lBZBYBMUOPLNxw6Qcq8c2kZWEOJHsgJRZ46ch41D9Lp1y2trRBqrUhZgVwcHVaS5+Jl
Vads0utAEMp/ZeMffB58I8ApCjZqFHouF8gLs7xwbZySqKLVw8SL6bns49t7UlECPbMitsnZNmAx
H8CKjG1WEu0hG83PVa9ChqzMExD1KIIgigXCWyaGNO2QxkOkdwH5PrUP0N66eRkuPi8tw1zDwcQJ
Pt/b2/g0k8MffB41EJBmCASkXO62TQMJnRqfj76b/TdDU3WKr+xX3OEIxdAsCIyd7Awh16XVMc/7
gACWTFCtz8uto0JurS2BIDUXEDTRVi31uDkJ0YZ6LPoAJOGbbBcmKt6WFW+Cyi2y+MgsiKy0tAhl
mRRxb4VdwO3HqXpIpkcOfLpKCWptroC4QR6XCiFOWdXW69o6SjXMFQTr/Yj9bPWfOgDdty/4mRFX
8uwDoCylPWCuWuu93vRMcfmtjAFALzy5AdwV51ry6xO6jpqe0DaAynCqb5o5uP7zVd8Xfz870LQi
blFa+H7VPWje19HYzJXCxa74dDzqoWUFbByIjuVl0GPE75ObdUGLFW4o35r6e8ueJ/Yc9W/XR7Oy
cYWohgvcKTp2F3lO0ja0n1jVBO/UC3KumKvl1wEzsPGs86Ajh9KN9LjrW8/q9ISYAcDM7V3YKULN
lc8jPMMVhNZAQyBNpKWYdauK2WTAg0d+A84Je3fr7CCTLbjgIM6FV5ZcO+mJ5kyoMgFaEv18GOJ/
bv+6aMcBeAX1ZZSXL39+PtQdpelgBfxz3j6FlSIAWZkdgVACTTaeunhDSRvVNHJnrAEuDrxc3xts
fgWPkqK2tPRKNmBv2KKIBJHkldN3KbPaxGQUeMHGj60N5D3D5s7qFZHa8sSJ1mHUfIFMBMBEbmvk
SdyRoh9p4HbRLrd3qUP2zL6d2AVWcIEK6iq4JxnxX5v15IZarQO+MvrQytX4ruIBMRUZz7UpA/UC
nDhkZhDZSt6vjGyHe9GsByVld8TCS3CO8ifkWNHZ7d7eoo7MKsRyAIKHQ0cb2eUOc90I8slhqwWO
z5q3OHy9voFXFgatHh7kCUXVHIO5/Dz6Td2a1pUbJEP30mchjBjgM9VerptZ2cgXZnTJTG6ZvHBq
Nyj00qezP0yKNVkxYKM+ghwgShXLtoje7qAfSHEQzeZv/aueKX6/mOXLLK1gqwcERmTR8JYR03h2
Y4QQeLZZqVtBkf8ddfvqnZSfJn1P5n0y/bp5qrDegg8DnevgaJVMoY+wTbIaJMD1jkQP6Xh3++dB
HwGfi+ZI0fN1OZLZMuJ5IJodMB06qHedKlu6thDn35c2lJuQlBOaOAH90oSZ70aqpuSV04ewBskr
oMeAhzGk+QHLjsecMqIBAz3VCDqPLE79uio2mopOdGUogG0hpgVzOPLkMhFWmmlFy6uaBGCMH04h
V5SZVJ+XZmrQa4iHZ6D3zHwnBKH/5uaFvvj10pGrjKQhxYTPJ9Y2jTfJ7XyY6BJCLIsWPQG7sUQE
dHYk6rS35jRK56Don3v7ZGbfp/R254SrW/TQ4dDB30pLzbUKSh1lA7Bx6votWqkc/mBOimUQH5GO
NqJMxB+4wAGAkiO12CTZbOcpOCt1SFhPwdQavjN8vb4Yq0ZAdIL7DzARFEUuJ6syXAiZNyEJquII
VYoQSoGWCnC4bgPgbCwLlL4dsd/OFqRPW6QILQACbf0hysCQMR9HXSVPs3L6RJ4CIRVKITgY0kAg
iRWmYQZqI8J+lfqnML4PNWCtXq5P18rRuLAifsXZUAh3oNdQx6DGs36W5JSF++vfX3Hn0NGg0JCB
hpVI8l9+P85TwMJzEAVb6bOZvmrtvVfcG3z2O+jbM1Xn0dpowEmMBIiANy7K6GOUeU7Wg64pHKyd
M3pvvFdt4pVKORppRRcQqJRQKZdhL+GA8m5dNCTQCf+rGfVdX0ChfQ6ruxxF7Niq79zJ3NmlvdPR
l9bgNlM8CVd2H9oXgOwDYBzxpIwVqCFQQjRBTdRoLxb/bMT3+XB/fdXW5hHVBKT70SIm1u5y1bok
rDQwk86gvXI+GUP3FHqD4i21tr0Bfxb5JESSC4A1DakdNbkwUf+lFyDg95g/gnPyD2BKNgaCYiKS
I4i8Za/TYRWsqh7h/Ek5+xVzTJ/waWsnRrKpqun1+sytLQ5K8+KZgrwAOEEuZ85NGF4ZtY2brEw2
1oAESvIlTOLtdSti/iVPCnjtbyvSjeOWiWY1EAQICs36XJS93zFouw8/tKQ72EThIpZD+gi9gfeE
hhDStGKznLmIrmmiJpniOUj7CpVyuqFmsdO19+tDWrUCOSQAVqELuECrh7GNIlYO/iYaahEoVubT
PDIwx5aR4hZaYd3EeH5bWtSAScIr9OnBEtX9ovgSOm9e8ctKvrageiA9Ovni/0OaYrnf0eBhAP4M
ly4InsT4z2axzzRi5uCqA/0jyHJ24PgEteqsqj+vzaLoWhCuFm8M+ZEf6vaErrcJpyppgMLieOif
vPTv60u19A4YypkRyTtYfd1WTcFBv9aTh7kZP1lGq9jgq+MQlysSOkLQQHrtg6Ggn+3W4oHjHYr5
qPFjrxIvWhkFagHoUQFuArGtXHqbM/RXtWlbPh/dxvTxEFG46bXv42GBrBSQ3nCk0iyBohJIYy8u
n62Q+S7N/Ns7k1BUhpAUEp3IP0Lc93JH6Y2VFngFM4gvbTnbxy83rTKoCAlKMnh8i14hBCLS5yF/
baGqTPgJMxNWfvbtX31e5u4eGPhYY1yhJxAR+2W969xff2AAFTfcMHjaLZoRojZpU3fs+amItNd+
Al2nE7mqRRaTcOaI/zNJv43Ib7xuICnxxpqfYsEHWpLymWXWi6d5/0wx2+C9803zIE3JXFWbgnRA
/mMYzWJIVWGNFtpxTTMlLQ3T+UTbd3v07e5gqDDEksdamBAb/Mxjma1tTwP0OE+JszV/NHRXNHet
igJROiX/3wjIlpBTXUG0tBS8aO0MI8a8tfiGqeZpfRC/vy/dlCGHZKoVVfNprPaDd4jofuzudFVQ
uL4av61IUW7bubxnA6wYSCUYfvJuqMaxagHNVWCLRCvlwiGWNu8yyDHyU9aRYZu78fdcb59oo6Lv
UtiRL0c3jlsTrPr8ZE3kddK7p6gqat+KVZDhdTtADINeASBDORkashbMQb0DO+VnNmym9pTktz3L
/7O18EL7rwnxNDnbv17UOFGNiOIU9bnfIoVhqVjMVzeXYNUXCA5ELVKwpwF1V0KsDItSQoMS+L4J
Vb+wehj1G1MMH2P5AMniaY76gKy3knVuwrlmzqfM8ju/vLHhf/F56a7K3c72igGfjyEWof8cgmFU
VcvW5grgITgrxF5QpBQb4mw1eKsZCU/xxIzrbVJtIigebGwVM/SaN0HlEk9KgFGQnJTuLGfQ8DBv
p/nkznzLSVdBpch6uX6vrA4EUkhg5BAVJ/lt5OZhmEQ0IifXGXcehIXTsPQToCLdG3E7H6uCQi9A
LwjmPAAvL6fMzAACtjQ+n5zGHQ40h6AP9OSIIh5emzMQjbrIY4DVdNEsRBzNguI3gYds99pumne3
TxfWQjzIURhf5GPsAq1b4WzNJ24Mvh7VIDV1dn15Z6vqW2seBbylqEFB7W75LtdbZqHlLZxOLCH+
kP1gvbNhhSKnqzAiu8emd1qjr4SRMtpU9dtglj4k0a5P2aoRvIrxPMZ7YcGSkAE/OiBUmbAiDdSI
QEiKFpTuy3Ujq8uOAA+cIniMIDlzubkAj3BSzzXAnJWGHpCXlX4Io/7XdSPSO/VjB2M1/seItIMB
IA/7Bh0LpzRxER0dWQTCPuMbVsYr/8QUAmEI+omAXu55G82h8GZn5Kd04sAGkubxg+SmnD9Xqf3S
UBUjzOr8IQ+DdiTUzRdl5ypvzCarTX4iyPq49H6sDMU2WHM0UN37rwVHqh9AO8VowRXMT55zSLXt
nH+O3LtQFYB9PN/lEBavUpS9wNIAiKp0TSJBWlWdiYkD+qZFZPF5BFs7BEbfkJ7pHvMsKXdDj4YT
DXR/G9A7GX4xTe6hR1dZGQ/b1Cn6w/VdIyzKvwhshaISAKwpUt6XW3Moc5ppfcJPVdH8VdDks1X1
8UZzumTTVX3newUZDjUr/rpudm1Fz81Km5VH1YhkbMxPjTVCjDne1fz5uoXVuQafNsrvHkaHnXo5
MsdL0CmF7lWMLBxBVlENPuNusUecbT8STttHbUi8p6kANnlMSkgoMK3YpUVW39deXR0iHWLiWm+m
isfYmsdBShFeAEU3yDVJ9781h2XMTMx4Oj7G7329Bf/E9aGvWvhgVMWDmxpyJTeJ88FNEuwyymMh
G+uH2kvZjn9wZCCoBwwxkmMEsL3L+a1dqIIPHtxzPtEtm7uHrLlvO/A7q5Dra2fz3JC0VyKXsW5I
YSjk5ASg+tbJ6+NUTMxvPfPt+tStHQfA5BEloyWGoC/1clBjEs1w1QYOqKZ91ke+Kz3tYCZAsdNs
9vMxfSMkURR518Yn1gmIWAhcLLJxUT3EodvM8ykPj6UZuKBSH9ONFinWSyZh/rggzuzI9ynxeKo3
HAFbNrFtmdB9W7eASWo+yV6d/NEoTx0KK176MOTkHpQ429un9ty8FMAXvA5DTUfsw+gWRB/N/Fa2
D9TaFrpPHEXosOZecBViMgW+AEjdy2VMsqlO7F7HG7HRPdDWok2a94liQtf2iujVEHwVSNzLSRs3
TZwSgIn5hGfXcDA0bf5k1FG4CY2u2g1Z7uxSc4RURhHzP5lKQQMi6LzsBYDGyFkE3BSmsmnvGr3b
NDHxZ/1rQs29Z5+oo4haVyILBPmoV7rQBxYvisvZbNxk9PownE+WFuBdX/B91TxiXm1VE+2K40JM
LKo9YGsRhYRLQ2ZnT22RpuSUas5mbv7RxkMXv17fhitbA8l1bAtQdQp+N3Eaz95GLaE8405PTuX8
FYR81nj/B9+HYI6I8tHfKbfyVGVU0GGq6an1NhP3a1XL9OrvP/u+9PtJM0esN3J60r10k9EJIIHb
kqnCTwAUB6J24CiAPpEfXQSpjyLnBjmRGK2I29mL/sAABWMRoK+4AxcOr3LbsShAnH5yP3NIF0G6
WWFgJVOIrSo+LWCWC7JXZG3yNjQH/WTmmbPtUQUNU2unjf2jMVl3DbgNNs3ozX6dZe/XV3/Flwse
IxukIwZwnnIuvWcZ6LM7HJUZKI5xY79q3m5gitBm3QhwmILTABA9KYIwspCmzhSTU07AoY/Kw30f
knATe/OLbRSHPxgRiAcEKgzNVfJuMEdP1wiDsb61n/s+/RJFhPpakR65q4rZVjwqmuB+2xJ/Pzub
Wpvmtj5leO4P3/P8O21QWtnqyUvvvRZQUbk+sDVnYyCRhDob6DsWEErDYa7TONp8Gmp0cepoTDXx
lo1jxS2xdl5NNPaB1VggBOWIQs9C04G4Aa49o9t4XrthChDiugEwqKMWL/yZGOfZpIFD22KkspE6
Rr+R9ZhOKmiSyoDkcQx7Br92Z8wns97b40P38/Z1wJsOngZTBEpw6a6emtHpeEjnU/qNkwfXOIUq
iPrqACD6hMZggQmUOzk9Z4zn1OuRqSr+qZhvobfp+hCWF6QgMsA+Qhsd/iv7fKqHeRo3qXO0knzL
oofIe0/QFmzE03ZKT9dtLQcDWx+sCSjoAwwqHf4S3VkWTbh9LOlD8piEN++my89LRxCEVTadGT7P
PrnlxlPFTHLTISYHsAB4fbRPgrx4kdHzKm4D0NhBa5Pv4oZum/nYR5Hfo+Pduq90srW7f0A3C9rN
R1o5Wzp9vT59y1N/aV8an8d5mUfOaB0176W23A3Y0vqCKvbDqhHQC4qSHoAQcr4HokWsnjMMkibP
dX+so8KH1uT1gXx0bly+3PG0FehN4C0Qacjoh3L20DOCEPiItHy9b4bCHjdTZFhf4j5J3zDLxga8
rM8eb7vXvtINBKJVEvtaTsPNnFfDg9F57eOkO83TCL0qC7CaNHnrtd49dObUQ4wjjk7AOhT3AMQV
BytqskNlMH1HeA44x5ToHdp4+5ZvLQbVrgmx4x2o4QBpa6vxng9d/mOokwjYWGPapKlL37J50t46
gGA+dd00Nn7fzLkP+UiwpEdz5rOUZhun4M52zHrKDrh0oBddztVTWqbDYSxN42VKvS9d2f1KRk33
tZjk6Safk27eI/0V3zecR99K7s6PDXf7e9eukxKMgrX9ayID/ZnrXNUwubbS4hbGaxspxMV977DU
LElhYaXrYx7vneSuGXbXF3rtwJ+ZkJ9tRhs2DFIy1tHb99m+iPfXP7/muwRcTLAJgktcDibKEjM5
9ZF9JGTcJ9rdXP+sCrThhg8RUbUcrw/lty3p8E11Z+ZRA1t8cA8R+YnWjJtvWwPk94AeIb2GAFCu
EtEyYkaNW/9Ih321s1TCosvICxExPLwwgdBBZs1wogpZwoi6Rzp96fH8EcQ4dL4zVRmclYkSYAxE
r0A2id6qyzu9TZOo1ujgHhPyfXhk7vv1NV8bBsYBgi1EyRDblu4QZPW1Ko48+0iN1g0md6avqVVr
X+fcGJ+sgeQKajldx++99FVoMxe+H0fFBYuoVCsK+z4a5rxhR4vXdTBW/J66sT7vmiSbN0iYEh8H
/ptLqmw3zln75HQs8VMG6kfwBJEtSZAqaN3W+1LCPbk7187rPW9Mhsl3nY1R6dkPEFrpAe/ceVNq
ZX/zrSG8OWCAQDiI4or0+yOwAw9aMRfoJvaJNfioTPgqtbulKwFSSXQLoc0DGoLyQYwRZ5sxHdOj
Q+rNHGp+a08gzdheX/rlzhJWkIdBLLQSqrAmLvW0d9KjNjwCMbOBUoHCwuo4hKAP+sRAniFffnEU
8Qk0DJAJKIhvOYVfkd4fb+wnwF4CXEm09tiCDg9vycsTMpXcQs2uzI882ZQBV0mDL1+Ql58X03gW
VKe0g2SZhc+H1rc52Wndp90YBnV3SLsDrRXhwtqaOMhFgPcH2arFyqOI4nAyYXfpLP/suOgDHZ9u
XXUQxoJRQlRrQR8nw1iFQE7qdmV7rHRwRx4giXz9+8IfXZ5vfB/PDw89BaBMkc9HYpI48Yy0PVK9
TT8PxI2/ou80fsgsu/lkhsN4b2jEgdoyAHnXLS/nTlgWVXpwzSzRs7FZ6W3e1e2x+2eAnvTLv/u6
5IcJz9qMpE17RFPDxu7uhz/IhaAMQkCwqANvsoTmelle1ylc3nHyNVB8pIYqFl2bILgsQRUH7ASu
+MudbEQgooW+anvkzZMWfiKGcgVE+k9afLSnWcgNeOhTAlj70gLt9TiL3Eg/drC1i9hobUI0b5IN
SveOT8ey2laWluVgAevKje0xc1NpeGZAt2ao8ewOeQJmqMnSfpSh12w6EjYbHO8XbBvq50M0EJ/F
dr/XUEMNMlAjbOMydve1l2s+03m+Rckh3UyG/iUaO+vJBZn0XRqzOPKnsZxfJs/mtk9LPbprI5ZC
9W102j0p0/lx1OvxpehwkY82esZ81mqOtmkbwresqRzF02p56yJeR7MV8rXoS1uUZVjK62joPPNo
GQPfdohTnnTUgQ44LexTPPW1cfvZQAYPwFQkqHVvwds9e4k210i2HvV8i0agrZmp1MhXNpegUUcb
LcyIxoPLpc8Q80fRXJvHKjYCyrvnWWOKiE7uARDPabgtZNlFryCYJERsceaKh9nuwrqzjCOCYJRg
iDn9XRbMOowpcNjiKfloZWNyB+lz/VtmZjF0QsZwi5q+SqNoebHBgX5kRjEsgF6kICBseWs0oWEc
TWs/Vw983vNEEYyvzacj8sYINvCakGOAOaFg3mxt44j3ThlvUb677s9WakDovgP6BMyeuGwWgVid
j7ypqDMc4zBs9w1o516MvIshuFVW2bORxfpXUPv/zXlY7gdQmR/iCh0JqV0Uml96oar3YW1xRUIG
eQAURLGPpA1EOkcb21obj6mZ9duqJ/mOuQNKlk05uXjP4STqXhNv3djrv4D0SfPHrrX8KESEqJib
5UMItE6AHgPEJpBT8vLGmenk4DanR17CCcV+4/XbMtq13tYku+vLsLLMMAV/D4Q/ysByvqhtTOAw
AT08GhD4tQOqIhD5aJ+VXDJ6v0BFj7waivqygbToyrhiDT02JCseSIrMndUPQxDaHd0Ndm5wv28L
wNatqSR37TDaDyl3URGExg9SL9z6ZM1et29SaqBAzpsdOrCir+gQTvZV3aGj6Pp8rJysi10gPOfZ
EbeyqNBrkk3HubnXvH1kfDJUknkrU46FRYcXSHssBFnS4U15G/OxgQnOngxoD2vDX9fHsOLdzw3I
tasMSRKKqHc6Wl+8ELnkOwfCbDe2uYqtcmFEqsTpVq+NUwYjGjRKGj9VMWCsLcTZLDn65ULYHKdL
z9h0dMn3IjnZ8YGVz9fnaRlZo2Ua6wBCZuGE5HgkDrvZoyPpjk3OR9PPqqIYfWDf2T+17UV/220C
xgTQ+m0mp9RnHxekKiJaDhLN+qJqCnpr8KLIDGsGaP3ipDP64zTq/caLoiNtnKcQuIybt/WFIRmB
wud5trJQ748a3dJqy/P9pNKUWTotXNyiMwEveQHEkF7ylllM5ghCjiNixyEDBm8D7HVnBr2qQ3LF
U19akkLhapy7cjaS7ujpr3TeWfFjO73obA+9Rjdrt7V9SLoHaKAq5nB5bi/NSudW43ZftBbMpqBZ
vy9i23rgRd/fX9+UK1ZQrcNjEsVtNIDKNRRC48QcKFK1ITCGc/pWqFQClt4Bvd1nBiQPV0QNhGfy
tj/yTKs3WQXB+WRgxYtWZOM+C41hf31Ay1Mmss9o/cVBEyyFkqNwXY1mWdZhQC/hCy02Lj9kG5Nt
DHZoRkVcuzJ5OuC/yIpQ9BsvtA6TqUGc6WT6EXraaX2Ive31sazMHTIWYKpCDIjoRQZzVGNWlI5Z
6cex/ZSme8/Z0HbP/7puZHUQIFPBtKE0AaGpS8+n47VqsyLWj7G+RSDeqyIv1ff1y+8nTTW2rS0e
SfxLYb6Z1o/rv3/FEWCSfv9+6ZnXDTRlBRTFjmOekNPYdO1nCigz83syQOx0jPXkiVFSKxILK74U
eQu0XoELE6RG8rUKlctoZojsjpyAS/Gx0LeOquClMCFfrG1EytYCk9gxy30SbfBWpKbCyahMSIsP
XuyOeQVMGNNj9n1I7xuVAOmKBcApwBUH6DcEfGSYpZszrTRqNh8z0ppblmf3TAfrpm2pesxXDUEe
AkU2NGcvUrtotNO8NOMzGu2q+1nXH4cIMqcpV3ZGr2w4JGZRMXB1ZH1wai43dG/hMR02LUYEIkp3
fmmBQNAT9tmENOTk7a7v7mV+CYGyhX4cgPDxBFvE5mHcjqXhlSc7BTm88csKg6l7t/v7pAw3IGC5
eT9cmJNLLkOfzGVRw1w/f7fz+7IEg+30L21Iew78zlNu6VoJpOHnnN2Z45fYeLs+a0ufczkMyedM
k4UsSByWJ826H13ut9Nf/86AtAdSm9adTuPqxIf00Hb7kKikx5a+H44fKRMUQoCYXmznWR/s1CzK
5ORMI/G5Fd9FkTH6UeVAfyq/Pdi4tCbFOGYXTu3Q1Mkpsced46ZPsaVM+K1sZbCfIiUjcggiI3d5
boZ+SJIoceITL7alexpasDVsepSS2oBHLzetj+DKO+9alcn/srBGpcxB12qsv0Tz3o6//sH30ZuD
tixBLiADA8XNT1HYLZ7nbvR1UAWXisKRtIM/BgCQgGjLEc9ZR5osPSryhkdF8Zz5bfhelgrk7fLz
qBzAqwgHhsSO/BKYCascdyL1M7TUNxAcJkwlkCmtNgYACw5iMOCLAAuT0RrMnGhHS1o/W/0GIM3S
e0ypT4pPLIWuioLzbHU0kJMQjKFYeBkQYAzJWJWkayCk86nij/XcKFzWmgHAooXCPRpN8N/LravH
UJCIZ6t+jnm2LezCj1WSQNKl8jFdogkHSDOgr/F6urTQdxqbSTHXz9vWe/K8bd9vkLpVud7VcaBR
/CPXA/Y28SvO0g0FcZI2Gr3q2SzINvx/pF1pb5w8u/5FSIBZzFdgliSTpJ3J0uSLlaQpGGNjVgO/
/lz0PdJpJqOM8p5HqvRIVceAt3u5ljlKoEXw3Y2BtPKfEY4OkpGWEA8dMULZq8RwOzXnXEyODsb/
fCnUkx2UdlEcdZd3/OcdIhn6oopsva/FpazgdLBt+8vOnLl3T3wppC1LRxKVa1Rfl6f4Z5RsgkXK
jG2+bzu9dmis/HOaNadGgM0cqPvIxTHxR3MR5kU+Rhmt94Tfq+pH+73EbvlMYIAgMUFpEW37Y2EA
i1WzU3Iu9xP7MRaJ+v4Bhd9HrzPEdKN3d1y/1LCXC6OSlfsOVEvmk7iztl8vpRMT7frIfGzYiy0z
cbTpHJ/P4CMH5b731tq6DprLSKTludr2iVHw+NTHvlsg7dESVv4z0SxwypIaIFWtWDTv7yJ6O3d4
nBwBGBmoXiGUw2n4cYSg11Vt6xEzQS41fcn5HUyj464/87lOHLiLrNZiPEGRkx7zOFHEDUe/w5Vn
+WJXGD+1wK6tu2g92nD1xS376+vpObF+P4x39OHKvGZDU2C8IZ9Wgdet7G+C4pclvFDFsALAzwJx
6GinQ/VgHsUYqj2r15TlMRBWtbf5/lsgkocfE5SCFzjTx8khdV96FPrPe/cZqOVzOcmpb7T4xoZA
o8E14W9T4p/FlVVOrhRzqn0/PbvuOzQavn765Rv/U+3++4VAngHiGtIZOK+OogQHLNe+pK7ahwcC
Aktzxcuf/8UIOGghz7cANI4p4WVh5rH1agRSsKoDtyqJ/KVOdK78emqPLOf5/w5DjqahFjD/a3wM
U8mVp35YxQF+dU7y9bucnA0QnHDmwkEAxOqPc+3ZVFPZCbWvo3d56M8ZB578edQikarhRMEd+PHn
m3II55raWK4R4h1TrsriXMf5b+H004TDHhobA8HbJ3677dYWbQtH7altxU6/9Skafvq9KIqVtKY4
R6pgtB3rUZ/5dqdWGrpEgPs5oHd8KnXRMldIeX251/M7ie6d+sGd/nw9PSdCINwmCBWhde2hDXh0
3ns57zNpEFMHMkqcijyHmdjMvvpNazeOsm+qEfzdO8u+XPg9aEgdH8teB1WetmVyP8B8legqtmpn
RaL/4rst7oWLxhl4RMehaVXkQwn+l9zXw46Gm2FM3XN2vqf2TohY3ndhLYF1cRQ6jllpFWGNG6yX
V5AjX/Faxq25ac05RfUTEwRML4SlnAXPBkTYxwVuXE/BomPK950cfw0gsyHQRGHKioNuWI0mfPz2
egCLBdV9BDAorh43EaK6I1MrVLmP5E8b6624B5Y3nvDHZndfD3Vi68I4xwdaBFnjcjh8fDMxSoTf
g49QI3wM4sH9/lUJgiNQ35A5QoxxvAjYNLOmw7TsyzveJ/05EP6JvQlkG658lCMhrnm8cZSXW8yu
q2oP5mLJUj9MJ2f19Qc6boIsuwW1dEi04gVwWR6He1k1Y/IbxPVF8JqFiRyLDe1kIoZ1Z2+yaM3a
YlWpG+aeS1lOrO4PAy9//88V2gRhO4eE6f1omesuMGk4kl0l2QVh5+6HY4zA/75kaCODROBJj2uV
dpWXNUDnek+cLsmKG+pee8N1oZ9kH60C+hJEd4TrFL3kpD+3i0+EbxBjAJsYyiVINY/7FvA4zZwm
oHqvvd8dZAXIDvZkq3DasHqbmfnMsXTMEf/Pqy6i/Av8APSNo8ihqaNRZ6NBngbhD69JNB0hWAjF
FCGT0n8Psq1Xr1r4f7moaur6R0RACH46s6hOHChLZRhKsGBTg/x09BBc16HwXNPsh9m6dRg2BpRb
U5bztZuROyLddd+SX5CMhSOrjCWxV4PVrjNkNHLqJOQIVepwFHkbUr18/Wifngw5/uIBvMwGaAzH
TZFM0iGfsakOZrwF+C+enHXTrLx8Y2fnxL0+nT0YANceqPo4IqD1cnT2kFGbvml6fSBSJhudiTNT
fepVkKQt8q4gHOKU+7iBgsma3Jx2+H0nrtwpHVWTtm9t/ZJXr19/tFNvAkIZkuUlUsBLfRypFEVH
RuU1hyCZx9VZvP6Jn/f+g9UHhmzBkn38+ZGTutRN3h64X6bWWCdOQ89U3T5twkXWBzW9xX9hUUM+
CkF8gOqcuQmGg0/+CHXg48ZuNsbaMz+IlXfmfjvxPhG4vnBChS4GygzLxP1zsrlANDQkqJqDaraW
fel8jy61LFw4GRCPorSA/tQx8rWVgg1emTeHhvzJVkSdidZOPT0IK7AzgERsBAnFj0+/yGZSEbjN
AQ7Jb925sOncrx99G93LoA85aQ61fEkCcqb6+enCxKf599mPInWv6LLBo3j252LaW8+mf/j2Rlhq
bDjTvBAMpeOVarWmHJBw1odSPXWqTXrQ078e4fNCXbyDceej+IxK9/HxXfl6thyOyc2j63FE8B/s
jPebhFfTvLXab2dnC/of9SToNqHa80kG0PJw99KqaA4mR1FSdokE+iG8Z+eMTD/P+sIyACIYZVCU
lo4DGcjMR9WQ9c3B4auKr8yZ3X3u55e//2fDjbZdtqrEz/ftjuv7km+/npTPJy0eH2RUTC1ENz8R
FLUXFXkGKaKD3dF0rLLbupaJAwyCTVUiCL37erjPqxjtIQQpKOFjUFSWPr5OGbVdmM2jOZh6ARu/
Z+FD8E34PA4RcC0hlgvlOaRJnwD6Zs6AuZLFeDChSf2qSd1vH4IYACkFPhl+H5Xjjy+RsbbMA96j
BxjFbX6dW9//fSgyg2+5JF+Alx4dJPh09URt4R+6dRtpsGbOcYSXc+5DRu4CzAgxe+x2SLV8In3M
UpSTG+bAvolnvzhwuSb2+pyd2Impxt7DRkdlAeaEx8EhXKYmhFDcO7R7Qsa0a+UqPweoOrE7Poxx
VB0ZurDDasMYnLspNw81OdcbOHFoLW5o6KAsQrKfElWv6nu4yWIEnaeS3OBiWZfq3Z4uLG8l7HMI
2xPfDDkj1BxQ1ANM+9g8xu6h8KTAPzjQ2d4KO50Bfeyyzdd7cGnOfF4A6GWiG4HLHAvgOLmrm34G
7DogBz6ED27eq2vA7NR25F6RwQjC3bOqq2/7wJWJy0KyadwpqC4MfBTj0rLQJXFYMDpJEQX1ZvRl
uau77rWl4astYCOh/TLqVo7MwpcZWK37vGSWBEeRgAKmCpfy2DPkLfBgMQctf3JRCxXyOIrGIi0a
S69Mr6xN1ATjHjj7cW9NUfBSjlb/J1P1GwS+2bpztAMTtuyPrvM1+FE85hyK4nVtATdFnCYZshAl
v2h0LjgrXgtL5GvdBU0ceaJcEyev38Xo9LuxmXIQ9joUaRuXP6MB3/RxPk0u1mqHM7HMvPXcwFs4
qXP/uZGdjzZayH81dReIGPbVB4eah9K0VTqHs3iUUVilPQedEZ+ArLVUYzI4bN7yUtgx7R2x0szC
ddeJe1FE2a6FCuuK9NbrPHnAUQ/d7OaLGq/8Y01jHvfBwFee0MGNnpx7Zmxx32htbR3duAn1+7BM
snIOnDSHpx5Z9XHh1I+96KJfBh2/dkVlYW8c3b+Ienh0IjWCWTG5VzTCd49VBIBO0+nxqdBV2MRh
5c/wQJXyftIVUivXitjFREibSLfwfoTcLJJ+jZJgzStCf3q9a9BByWWSZd0wx9M011chqaY3bg/v
usnada3bZzWjshfLwvXHuIFmagiWCH0wunwYW/rozjNw83BNtH92ocDyKpwyEdaUpfasKP7dkI3Q
rolGwLx7y1K/Awop/DJjWTK0TO05qkxbL2ruYO/07DvjT5BGAAoz7bjirf3eOWAusyoYb6N2Nl3a
0h6yqi04hxvTqD+lgdzDuu4cuGq3g38X8KHuE6Zhvpw6HTEszgba0oSOEz9AovyXCjqFO8UC2W9y
zV40/Nmpw59T0ek2tgr1yzj6bcxrC2oluZcoAbN742cmYR4PY67BhGl10FxE0IwjK861WpW6yGVq
w97xqptzXkMGsL73gozo2OZsWAVBwTfgv2Tx4Hc6deC/+0eLUV8IIe/LacxiuxLeClKIjz2kRB8C
5VYX09QCodu1QxzoTF3qcrKSvvOf+4zMYWqFYJJuJZ+d35EOrBhCUy60sjrBk7qGep00vYlnLSpE
NJynZYYMF12tB4jd293GqsOpv5xy0Xu3zIZ899w2UGfxuyodGRHJOEQBVL/4n6CoVRq2Rd+tKuqX
sd/1Vbmm4zBjAflu7Bp7V0C6RsXe5NX1RTtJLw5730mCwtSJyuopbcvK24VOKbY23NkSlMK6FESv
n25eC+C2x1cuSb0JSpklhnl+klfEN+u2bXwvaSf6m8xWK3dGNNeiauS1MjiAsCCae1fK3VRYP8uw
0tZmHjTQuC2koeKB8Ts2lk8OLQJA8bjvQX+Zm1+6M9DTaCgvdv7QwAQS8jEDtFU0eRiGwUG0BFHd
a01sWPmJSJh7ZcvMXHS+lW2Nr7PDlIdgtINrpRFo+SoWVkY2dGbZRd1JxVeQUerZBuvzVjT2pmOc
x70rfoU20MK4aJs0wAMkbagraFU0WRczwYqbWmbebTMykRo8Rr2afHM1ZfUYD9zeEsjQ8xxrsBwC
Z9gqyBO+ubgy1yNUud9Ys+7L9QCLpJXNQKharJBvx8JzGcTxgwwqfDa9abgreSoqv3mkDZnu0Dp9
7QvHvpLd8EOVmBil5PSr9qscpwtv8wQeIE67mk05JiVk93eZT8t16dvjS981bEMGKu9ta7yfVfEE
3zp9Qd3a37llQHa0xgLBLraSwR9YDMmgLi4sm6eo8TJ4KKtpPcOfYGcJZqkrEgzDGJdyftW+XVjQ
gZWSHaJOwgHedFBzAh1tevE6z02FGU3a47iPy9wLUrRVvbQPasg5w25ltpMyqKAraLwoJrR8G2pi
ktIacLoq2KxdNL7Q3XsxVmOQFr7VBvBylsRJu9oYsR7VDAqBC5Vz7kJw3OrGn/XMdQzODiZggsRB
SdNAwnxYu7O8yuZm15q8i7uhhAmGU75GFPWqXOe3XTiD8Tk0ZOX7Ob23DSwXfDN4cetp6wmXxp/J
49xOuqrqU+pOjYrnAZFerHpb603kD8oCB5vNXewuBQ8oR5Sj2EyTklizeYYrsQwtO5lpY93YU611
HFJU7AigVCmQNdsChLq5hMGso1TMMzyfTSRWVmnIprKIu+K5SxPe0+KajELGZV9utM9i5mBmugFP
hXJ1f4ALkP3DbTKVwBkX+5TNdFYr5TvlWk+2u/K5YGnpNQBVMWAKElQXJwi9zEMMEZZiB1+SbFOO
cx7TzvyZ8PkS3LA6oejh/Qhgqr1ZqpKpjIhZEc8MPT48M0916fC17RQ/gOBhK2UV3RPOPfNUimlK
cSRXlxXN2z3VssKxEHp1wkIjbtxymn9BhbEi11bvmOdeem48Nw1J4FhSJXnnsKemkW9OG/jrAMcB
FPi4mwyjy8CM7MVF0OIrRGH/2yPd3jbOg6u9GpAYix6oLsia9nnQJHwEDICgqxJPjVPBu92/1P2w
GAjkVQIlYJ54LHJ3Ux4AMxmo9gKH8BIu0WoleBPe4f6qbwwR/aUv4GUvXGyN3q3ApZRItzZGeP2G
ucJcRRHLYpqP1EWA2s1Q2Ff1NRC53hMZisfOpfmD6Qpofo+0viozl8cuRNzWqkWwpMMam2VEFAed
6DrSK2sYSZwVRP1uOztM8axO7LUtsHxzVC+F1slPAjevxlgMdeNvpdW3iRUM4DgMnpO/tS6imIE0
l03k/uw8yUFV0tCpiepoFhvHm4cmmatmZ/NwLwIDWZHe+Qu0fcpo90MXdbW1IskTV+QbhGqQ/k2b
blwXOds0bT9ciMDyUscawcyaVJfA/qeOG3twhzWvKFk1zrxAt3Bbk0m2iavg0Nz78iabSbZiXt6s
Rgg34F+0aZS9NG0okyEqnRWjVmJ3g0l5QKDJrQuAZOm8wW37h0zOq9FmDfNyBccmtBVEtPEKmtbM
/50RBW0/wWB8BdvMOIRiQhwWEqU5aLlEhcGLBLpLkN5BfHfgB23ydxiOgmqiRYseTvtIRM2T0g2e
5snnlwKqNIa4eRpS/UdWit4Umd3/hiOcveOU9XczZQznnoKNtmWKe5V11Uoye9pmOjDRavJKu7jO
+qKGBliUXdn47OuSwvyXhqaKUrfp/S4mlYXIqxB+uDJ2tLIprjUfAu4I3Sztoy+nil96wp0X2zXJ
D57djVNi8Zq8jBlTTyGvXkJreDFZwBI55y2CtuIpp+aOTdW4rxvQQeMcZ8zObrtBp6UIShsaM2Zs
Eorb6DckLehmpMXwgtChSVG48WPpcbRliq6pV3lm1SufldMqEm5xBRfp5taVxv7RdgFf14H2MQeB
EEmRtRL6kXxi9wJyuE7MwDYPd10PblKcecM8QyXcctfQtfzD8m64LV113wSBXOHgxdlo83rrqICV
QB4BPgUNieyFtwrswrEJGrqC61++qXA4JQYohmfPaqqr3PaEvfO17SHC8HBe/co19dQ6QEQLMRtW
rMEZF6ng+R16g78rgdiuAoaU+P2UNqxHFhHNf6JogE1F5uPMCfHc4IL4KymoeAQyje6gQF2sxgI+
QxN29KELZsTtVd09c9fv7izPuq2bAXCvKOyQ+Ex9AgsB6a2qUlZrrXLnDu11CiWEqeAFiytIaFtX
7iQViKTNYEU9QlJ0Jbq+rhEozmqdGTg1hL0VPA2YmidWRn527XeoJ4dA4m1tPlbehR6cGzRdB/ey
GUiVSK+3t2Xhk36V0wbFnQwyCQgjMu+mDjiF+1/55hY+glg1dTdOxE1cg8R9OWRAGsXZKPt7j4n2
AgUXg36z72LFqiCKO9pk5tLzOHAouhT54xhkNLbCEt8BCKV1iX8Ply+HVCvQXV4CfxY2/J4Q+Hoj
/aG7Vsdtk9fAi84cwkXFHRQleVI06iDt7r5Cn+PSizQivAyX5hTRNmG5lLeQCVLJiBboowrUj1nn
iMVsiHMHvY2NDEb7hYN7Y8MdDWkct3Oxi+EyAvMfdWlHg93s4R3nxtRjtbrOTF7LG3jC78Fdf7Zn
3Bc7lnUe/clsG7SC2YYLA6vLN+n3d2D837s4SbFSveExh4T2PS1bR8eWO82P2uvHGxy0OyqzIAWQ
TmC9R/R54POjR19VrnAXasveZoFvPReqgKYHkBki5mHt5mseGrlnIdyfgwxP71VV+DrMPY17j/xk
OVQXp0k/VAXEV1WBHSFp+94ONMP+qh49MyLvn5ED5mNdxWFt+Zs6KFXSEljK9WNk3yH0vc+pxx9t
Nw9fiJ/nl7Pv1LhI27CMy5FVN7AFCGC96nfysoTR2aoE1GDXu2Vur505Y/uKqkilc9MpvZ29ft+q
QJgdF4VyDmWAZA7KKxAgM+zdGaZ3cKauhrqo0jaQL1M4H5wc+q+rKiSzvYbJzSthyotlDadTVBVQ
8orrucfdF1CggWioaoQYZMTuqjqw1HETze5F1FUhzOm8+sKv7Fd79F+9qC8SSLnJ2Jf2q7sYZrg4
hOKZ42OgiyXRTx5zfLOadQ8z0DQJ2LkMO6gc/tTebMWlH2bJ1IQQ0KqbPNt1augvNbF6Egujd2zO
rIQbYoHKwmqIbogseBw1bKogHfdjLIMwRUqPFM/wAgdLdNfY7NHS3IpDv/Q2My91Ms2k3M6G5uuq
YD0ejdc/AwP/EOlqB2ZerGiewdvvUpAlyjXyUpaM4HbuJM+yxDbwthRzOdxZZi5fRKTVL3hrqmHL
cALfFoBdxy7unCExoXeA8hi9r+Fasw1Nw4vEzW2xm3BI3GuRgQ86BE0H6J4dlDHCRfKkgfsDuWU0
fcoqK6zXqpLBZujBctbKfkQibFIJuNbNUJT9qpVVC9Va4ryUVddP2yGDITDSJ0Ads+WksPsojjq7
TloazRs90l/49AwyZiXsySji1Gm276rSM1tQXW6jcNjmjrOOeBdd2k1okqJkvL/pOtF4u6jq51Xv
c/eSt7RJ0LJuUs90DyiNkm1guU9RjkRqrKL7fMCLEViMBLm/Y4V9MAyU9llkb2GrnxCWhas5J9GF
aaCuEKHjP4bCHHSWd92qaewyaWzTlIll2yqtCeNpQ5HQQEnxNewHlvhWKRPilVtZulu3DraVNckm
Qaxcx2Ewr+p23EZBuSXNL0q2XQAdq8l/d8esgSy0dq5IngOeiZLru4+Kx0sedsjAlZ31aVBGZTyV
6hbZ5oPbZmIlhgFht26LtYnCNhZ9W+48gxLqVNtPk8X1lZRhKFPD9ItjzWaDcxVCafkc3DDPMz8F
01Fa9J6f2mFxJ7v5rcgqfyM4VTARdN1yN6Czd1/MffUSCZ/eDdH4AB66neEkZqi0lXxIBbZFIjon
uqhLSyKpGqoqZrhX3rhR/hNuYlNt56J4Qx0+vCoB77nmWVCnoxmH2MYZczVTcAw7R3qo0UgLWqAe
s7GvrV+Ra3548+xsGuWZVVV0fGfcrEC2bMONpFd/aG69N37lxREtDqGAvqRGtJzCNfiVMRXFJQPi
ic08vMh8GQSXI3iOD96MOldBDHWSIXSb2B6RxQ5ZQ2niZ0536zXFDAtuX++UF1k5yqYodPXOoLek
LfQ9VxnGy8PHIXKHdCipszeG6Hfe14OMGU5PHIrz/EvjSth0BHntGnwg+rMJXOSNQaD1W0sEhFfa
et84nbueAzxG0hW56ZA+qTslgvESNy06d1NUjruh5CHE8/XrBEitTLy+mFBga9hjDbvcmIpGrrLG
im5k2GfrYlbvoiFI3WHgGcYNkyNqhNEz8v8iyTrZPs4Ao93isfSEhCggKEvPSLuQLtBV4NbcjoVi
4dqwySR2X3hr9MIfprbh7xFqniAcsUeI1vnbAcjVhFHjDEkzWmQ1s+DRQdGuxKkMxR7oHeAjibd+
kcmeoqItY+0NBU+Ntqa9IK14DxcwA2cGp2GUkecOSeeVNdP6N4OqLjSuvR94+DYdGzYhzkaJLHWj
flgBzlTfsQgJrTNEexca7gkMSsLYhShVYimQ2kuPezBbQshUQM0ChU3t4n+1T96pJ8NHIO8KCGO5
fEktLOFhPZFxxDmLLJhoU2x5awHDBgwzIAsaRanLmQTjxrPl9AMla3rtGW6lk/TVZjkt9l0DSeO0
sBUEpCJriHM7g++B080WMgvhBUntEHGmAXuqu+BDWmbpY4DfcgxO09pzWGYmcgiHxzlcDWRbme+3
rkBgBgghCIBJQxqOxsM/7UoRUoQXUhD03lKn2KJI9XXv4kTDB+wyeG8D04X/jiFdPmpVJG8VOUhr
1fqJc052/8TvL81iIELAbgBd8qi1J4XNItFG9ND5rzhHsQC/fv4TU/Dv7x8DOIM2NCiw4fch6YkC
0dZTFxkqbV8PcuYlyBG40mmyCSJFGMThO9wl1pn+0amfB3YiAtgIoDO0kD7OsYvqTjfCJAdw58v3
jF589+FhTgH0+SITBi2kYxYcnSICP6yeHAAosy7oOZuiz63Pjz9/9G2QvXlum+Pnbb2LwothvjDT
JhTn0Aefv9HHYY72AWqSaHBYHTmo+W0e7/jr/+8jHbXRXd3qDG1hctDdFkVtcmaGT34kNCLJgsRZ
+HwfZzgYpAo4jr6DstdUxJOOvfcquvz+OwDQHgBChzwxPO51Mu3kQqPocIAoRhzBmUh9U6kPQADf
WWzhQUSGE8InH1NetEryIvIPHmqQ3FvJ6rscvqMBwqPvVFRzoVsM0JMhNjRl9jnA96l1BOQ/WNRQ
SgVK/2iirXogqDG53uEBVbM4YOfIGKd+P4S+FKgFCzb/GIdtIio40X1wMLgHEbaHxjpzGC3f4CPW
AAAA4EuAIwb0/5PmSS88NEy9LjwM5mbOUqj7m02zj9T3d8SHYY7gUVC4F1lEMYxGsyDNzjkmntgR
LsCOPig9wCoDk/FxpusKNY88r0JEyf61GFNfbjz0hmHvkHy9Kz5fEJCdB+YReG5Y48J04eNAXeCQ
QeoICYY3893kqwN6Ef4tSsXemZFOvBK4cCBfgSQDHcjjpZXl6E67gtoHx3kfXZGYESkh2s0o4X5/
JCDLgIgGnsUHKOtomxgO23csvunQTW6EzqhphivACtxnKMGhBplT9m0YIaoaMHkBShjLzjsWqUdP
bQLOrfMOebtqh1V3zozgL7XnaFEDlQrjiAhM6gVC83GWGhIiV6kQhjgRKnWZ5ZeJ5CUF/rhpr+HZ
mo2wz9aOhBKazoD7dMwFUqww7manvpodKi7QbuR7BziCOEMSvUGlCaJGUzftiJxsazMFQX/roCN7
Q8bnqdrxoQu2wvG7dWlnZqUasJq4rUMVMx9CnvYcZqvRt63XthTOvigQen69Lk+sFuhTgCjkgdoQ
fhJBi8Ipt4O5IQeKszQq7yYXnp7zBrW8r8f5jGdfeL4YCr09xABYNx8/7SjAHeu5Rw6Dz2NifvTw
PEdpa2pRpUKvOxt3fb9x5QWSQZSZzxxWn7lKQKdhkQa4mEAYwe3xcXSyVJ8UtdnBuW1DP3ZVhg/8
pr37CNrklk4cJD3RGcOez2cwlipwOCDcYOBPzkSsDyoajpodIMa7YZa1/vn1Jz3x+yCZgwgB9azF
zO7oi0Kt1pQB0/yuhlKtcuQlcb6nKYSLdpF8+L8RlsXzT9RfSWjTuz5G6NFO7VZW8G0QJH4fKLIF
TRZgho5mBbq0ueyJ4HfQE1GQWz437Se/ENwgAqw4IOOOSXZRv0gZ9gKzjsw+lBu3+2+m4J8Bjk71
lo2enmoMoFGWvLO/qaOO74+EBWDsv66Ai4zUx+9vDx0jFUpkBzARhX4ezxH9P38f/D5mAPprS+p4
zCwQTmZ1lWHWQYZXytkYembbfb70AD39u+0Q74O+cDS/rtUtzqW+uKPzhYruimCtpm9Hmx+HOIoP
1Fj7NgAw4s63UrCxZPbtTQzJVjQnQMtDTPtpk2XUqoWvqLjz7At5WWXf3gERnIFhdgvZaRuwyaML
ZzB5aeRsFXfqLQeUeThzQ5+YYJDuAXHEAYGzLzz6OqKWrqynSNyRHDWOuHr87gm0cPr/7+ePoid3
aIIuHPDzUl3R/roJzzz+sj4+Xscffp8e5Ssemohi8PD7Tp9oaJiXbowaPdrmCafl9ut3ObFWUTkB
0hvoSfC7jxHMYxEEeRlJdRcG91U/xOO4cc4xnT5ftmDv/DPGMl3/nKe1bClXCM/urJU2PB5WzlK/
XH39Iifm/MMgR9cCDRSUEBgGgdQV2NFXs/r+llhuBnhRQe7QQah59Ba1D4Ee2ALc2aFYN9q6ZOU5
P9ST7/DPEEcHn2lZoBgr1d1DO12PxbevNaixwtmBYGvj8jk+lkQ5NGOm8vAgxSu0sIl7JtY58fQw
BAMQGxbWDij3R9NcVgAAjRULDqOd8gvgYr49wR9+/miChQXyLbD9wWHg47rkh0pMZ/bdyReAqQ1E
SBG3IL7/OMOly4N5mA0+UANwYxhXsIf9+h2WZzza2UAM4V6DFBvKicf5acFaB4w2Gh5Mswa4LRBr
dk588cRmg2ARcmyU/f7u6o8vUQHR41boch6ghJp4xU1lXemsScpzMr8nPhaSR7B14VMPDZjjIEYj
QeCE9vSQFfqKXcqzUdKJU/DDAEeHeO7meTOhY38Qf5o2zaO1z5OwBPd08/WcHAfJIFdAETaEghR0
QZD8HFOFBsdjrR5D664LEY+5ABq4l1b/EIKnAK3POYLHEEC8jpufOXr/Ugb+WQ0LawQ5JJIDVHaQ
tR5Xf1XHiZOxkdxNcLJGSxIq0HEGEMR9NE9kwxU6uw2rHnjnm3cm3f7dVEF0pbRhf2QUyEvF7Aeg
M6q1dFkUW2R20dIdgEUjFlIL+BJAsGMqc7rPu8VlDlL5t7SF/SFM7DugoC8HkoBSYhaHKD3eW9Br
tJRuVxFvog2QEHrj9AS4UAAOL1pAVerYFeP/kHZeu3Fj2xb9IgLM4ZVkRSUq2vIL4cicM7/+DroP
7pFYBRXUBwYaaLibu7i541pzjoU2PaNuwDUq0/BhsLQnbKKi+/EXWQ3hf/pFIWCKZxJH9fr8F8hW
n4VGrzxF2tXXXZFfXyqUuBq7/zSgwigEH3nm+JE2TUv9qk55EvvARVlf95fqzV5qYbVZwHTE1hPy
Cmr3Kuz8f/ECMnBV4oGcXznErk4gYU4YrWgkHq8KuygO9xfOZ8qZT4BBDxemiiuSggGrI4gyRMTR
zEp5CvJM2xh+ktwGhlQ+S20ReKIG90nQZvWPVfjxP5pHJKXaDVlp0ln9UuLAUDoUgXKiP2h1bu47
zZR+6sNw409pthflwSQ4I8RuFQvlwZobaYcQlfpPbZaiUaco9Ww25bZv0VT1+AyQ1oWjM0V44Bwy
/o1dJp34i+IV6Fh8Q9jO06hcIU8aP7fnLwOF5YFOkAgnMlTWe06MaTTUR/VJkf9Y3wPl5eOBvtoO
lsfzAUVJxR5FPZn1dlC2vmllpq88EVMENk0difGIGPzjRk547H9b4QXwkJnaaYmMbDbaMbEC9cmg
ulmR7vzmq7Xrid6o35DiofxWCjf5vYjcdTebfunSvW586wmUC/2F7lwjDP55YXhSsCsMToTrm5ds
NT4VQwv1Se6Km7pKN4MaelI5o/PSrsRwvlV85E4AGpRC2shF8fmFZcHT/X/zq1mJvIgaohHN9w0y
yoSi655QXgXqfOECePKehJ4X76QMBGqBJ61d9XPTWZrP7L0lVngnADfRSxbzoUy2SlrFmyFO7ioz
+joKG6lJPFGNLryovMzPt1sLpbz/4YMQMiRSuV4gkkHhjk5s7U7u5vam6CzJoZIqgsGifMoqMb1R
TBxQYZyoSzhPPjB2WnSaWHESItqauO/MNHCC3vozt5SBirOgRC8IWlWv+2GPuP3S2evvor7+xSrJ
1uXrUANsHSkW6z4Z9UgJ75pW0DbRKFUPUT1Obh9bnJWIH95OpZS7TZ0bdhzqZCeUYVsieRXL/leU
d5eguesVkBKRTP2l77gaSXAB35+jlFhM6zRLo/shkPMDHOj2xpAizUk79MhzpF/KH51tj9wOLRKE
VddXYktsuqwOivg+DF3cYLV+r6BUVz6XjmTa8VZvWlnNgFgup7noaEXCKzPDq7pkYVwvaesGVleY
uk/HJo9ooPZxOBjPUv9wsSjh6fTiLbhgLJAOFk2SPe+/DTtfWOP+Cu6jYbpKouJWFZSdIaDoLTvI
+oq8lTTf9SPfMyTcBrn5/PGSeu4lSSYCFFoqaJwcUNp2KUqOdOM+DTs3iJRdY9yV09ePGzk3IN42
shwx3tyaDVx+ipRJwb085XhZYox8pP2Ee6F/+rihs2+DOmCpw8jMW/tzO22wkMla4T061x9hVPzS
dVxPVn9hH1rO6+8m+PLRTB24FKxWkmirkSHlFESKciW8j0EiwjjvgUYipIukxzIdSEIpfyrp0jp4
rk2VWuIckQCnEYl/34d8ngJseBzeW/oPS9vH0VMWHdXasisqOg9Gsvl8T6r4axdRChUU1zeJpsCH
FgxVeD8gqK2f4vqFY8nHTSxffd2L6hKEYC81MZyv7qiJNFQE/8zgHreTKT3ml4DnZ55vcAGmuyz4
O9zv3vdYLoXzZKFc9Sqss9KyUX8uSrCsQMAwYIxxotLo/NULpHneCXKjWl42bMSt8emCpTyd0KjJ
eKYAIJbw979fMktjkgLN8tL+9rrX/sWPh0uCoEOmDCcp7PdPH0UFjH1hWJ4QEh34MmQX5siZOW8C
HqJODBsAR/vVeI11IVamcAjuKTPkxz8V3ZEtXKafCx4vn+BdK6uVJbDGKB+CnuUrzXe4Jb4bdfK5
WNN/mgBXQfiVVLy42md60ecKh0byXp+mHdrQqxrz48cz4Xxf/beJVV9lAVjYeaSJQD4qgmtilsx3
7aVs1pnFcSHcIruAHQYiaBWptpS+rHoAMl5aa/akwME8VI8fv8iZKUe2g9WXywAzQl9NOcmkKk0N
pMZrW0et9wgPP37+mY6iSCXiI8JnxMPXEqRMjMxkakVmXPFbFAYk3seylx04hR+3c9pVjCqYiDCN
gWFI5mrqjampBbjkLG/+2SZ36UvXf3r20YBmElyknCTnstXsw3iZ11pgml4eXEeHSv/0mF1CQIu+
BjEoAZnVgJKEhpxfKpseF8rpRosvHL1Ougdyiwjse8k5k9NaH8kpMWj6aVTJXldcqb/l4Ur6fJkp
7pJLLZQForvAEN6vTrUw+rUwNaoHoslVG3TY8+cUQpSAEvnEoDYkhtOCPH3fAk44k1LzkupxTe+z
Q2ZeGKqntwC+MNNMQW5Gfhcq1/sGNAouNrlfzl6Ydm5GfjQOd9xebSE65hj0EvM2mh4H8TXQNrW/
96sLQ+D0ZLm0DzeUGDkHFaC079vvQQbU2PpmT9Ie1Fp2Q18DpHU146wgJnZX1y43ouDCyDhZABh3
pEdIvxBM5Vi7anSQBKKsYPs8HVepcJW0FxaYMyOPpyL3YVCfUbF2aSyoWVdOngjZrbtRm6MQfk6i
sgyMZVPkTi/9LTWy+m5+PliKr4qjl8q/JCXCw/j748VlLaT4Twsa0fll5pO5ff9l5ABFeFANI4O7
tqN2QKHicIEZ2jth9sBvvGqxvtFG/KjNpcLbZ/tvARJSZUZHLbIa9aTYC7GIytFTOuuln/KvyaQ/
KpSG/vgVzw0DmUMXuH5u72wF798wm1AQwtafvKYSez5UVB/SJL2kml6e8u4AyZdiaKMMYCggbF71
Y2RlQtPHwuSZCm6flrWIUujx5GhihpHz4V+80pvGVlubHuBcycuA6dzgHMhcBMmXVoyTSMfyPmTy
l62HvM36fQDQMZ8FjcFtPZopriU93XXVa0ldw1oOnWwK7IyKq82Fc/jZbuTwAVFa005Ddz2e2YTQ
3uSFXRPbeq8/jchREr1wfK3bNal4YWU6OziIjlBWa6FbreVtiVhpQ9lZE7VIQDOE2fWsNP+mib+F
AxCmsCKtPlY5q1Kgl8rkDU35R6z9o5GZu4/Hw/KIk8H3ponVEOf0EQdpLU9e0n6XcsnO8rsxT+1Q
uzAqzvbWm3ZWRxExSkyz8GknB6RhlTgkL1VtOtfCwvRfFmyKEK1LB4QshjFOLVpoFWcM1Mweje4S
tn4J46+6iyzFIpNgXYXquFp4QBrAEcnkwasb7NkcP4mYViPW3Ty2mobCxGGFSbVIr6y4U7w0TIYL
34u08MniR3luSiVStZKzBSnL1W/oS3lSsOjPnjC30bbxkwlqQ2YE+DykGr9VUuOAYWYDBLidk7xy
Rfw+dlplpkOZZdADetc7Y9mMdqv786bsYSOYAXalOQcIgKUoC+20bKp9j5jMTpW8eww6BQ9Nl9b7
KJPNTTA06q06DdK9MnaK28LbuaFAa79PpeBFKZvhS6Yq469Ey6y9FkTCSzKpv0iDhZsqU5R7PUyy
TTNWqmtwtnAkbWBFMPMfZSfhk1HEuczcrujyyAaz5u9nq8y2AsbzQxWN+j5Q695uO312W33Irqxo
mjaVqBXPRgNeRq1iddOFtXBHPlR0FRlYytBPOFHCsrzp5sLazQSJt03aGUe/x/YmFXkJTAGcC6g6
EZKfOGzmuDJDm2RbhI5UkJww0c0Hs866+0GsoztLxaqpqsGfwhTxz2l1epdSZsABbK07vihEdpAU
pC3x6N5kCuycEg+/OwKOcSvccZuubr9TwDB2VC2TcOpNkstOXthFmPnXRqCLt5mciw9Npl4HBBxL
PIRTPuIj9rNNZCW6DXc8OOhBO2HYS26Ie0vbQDcItsXmL03LZjeK6wj0hgHlSLdKeEdWtemGWNhY
XZN8zTHnukGXpM6o5SLxMlLHtqqPhnTdRtHDQp4GWDL693Fs/VCKZNhPSV/29H9j4Y4jNLUXVGri
tVr4ak11RhxdbL/0sjZMoEPUoHPqen6d6lhrnFwyszvBFAZXMS35hzzOVDwbmMDfIjMQX+W2bTYw
P4XYESbDeJYnOf/hG5n0hFW6uBYzhmQlW79rMW+/zArIDvrnkdExbfys/Z0Jo/AIpma+1gUx/VH0
SiQfWsBRi9+61l1Vi0ybASkXe0Kgf/o81p8pYBvh8lUpWmNOAXQZvXfgMuk7IojhQy7GZmlbuFNf
LKFpfkRl1DuiEBLyq+Xhu98A3iafJrg+YaUAQ1sIS2ZMjRulGh6jFHtlUQgSJk21C3ZYpcFWjQ3t
GX1wGLOsvo3KVt1ILRt8uIyUSYPoNQ6TV6pFTz9HPxNlir/lgdndhcpc2jmd8RyT1dAPPo77La4+
/XHy6XsbMEZwb4D/uBWkPHhKq/KbbJTZl6ak9rWvcz0eoBf36qzj3AUSjBf46yyM2paPNN7Rt9YX
ZWplB1mZ5OI1bl3EwcUWtZbpFon4qs2CpgFmalBsRV3pcB3jHzX56iBtrRcVlz2TJMtdMVCajTGK
zbeA6Vk6lpEFN2rVdryomdqtiV91+mHEP3oOACAdIHb8DlLqd2tlkrjSkHV85JL/UMOprjdGvJOy
uHHMwerdWfcLV2uteNtCm3By/I0ON2hpq/R1dVAKS3WTIDSeGzUWj30EtysNpgBEgaI6E2POHmYf
m18wgqWpmsrOIgNaSDcIOHV1XNrY5XEmRIDh1USpvjS9KvzAKdjbs4oxMDPKnkJ2qXClh9Gwm1Mz
czKMn+C3ekraazEAu6ZDM1pFavNopMDMZD8yd1SqKpy6M8Y/wEnEq5r784+uiNIDsA0Nf3GRBCTv
oYZOmKn2rD6iQ1HlwU3FXnoBh9IUzlS0zTUgruQHNvratEe5mhwlrucFXdcflbjSduUgGJs4N5qf
QjthcRzNUnKFHthDMA3mXs5b1UnHUP5CCs+EwFEnT3LWRjtqdAKD0/vwqkd+cT/6XclaLmACxhzn
xFIn3nZJrG2B8TUPeFSn+5hypW7Xmu0yIKdtaBHo74VWPwqSae3bTpg3IEGSrwAcsn08TRJeRxhU
bSrCX42K4ijHSce4EePe7qq5+N0oKTb3dKrJsQbfYTLlTuxb94Eg+S4WsF9IxwAeDXljq2n6hfRC
ZheBgO4d0rjbg+/YigJwGsHK59tkaHGMmrBjkqpid4DFcNNUsBa4kvc0MiIdagHk1aqfbyB+Udgg
bLT4aIHmsakSP1z3cdttozbpbmYZe7hYmPVGQeq3qdJ2ctRJKNxQm1TqzYnS1s8DazOS8XeqQOq+
sQWnmymMo808cg03hBKjZyTEmzJhTPeFqh9qIM7OqKuIO4Q0AXAgWTcVZlVHr3PL0amdaCttWHu1
GdQPZVxmu0ahXQ4wGlVeAJhZQTK+5G1quNUAcwdQs3gLYgScVBeLh8Ty210pNOUmNLrxaLXRsEmz
Xt/WeIPhFIgaNSzF0RHqRD+oaEYeu6wbHKGRQG6IQeUaZdc6TWLIGyPsdXfOyPALE2IQCggjChiV
JnCDFlAe6Bn1Op1MYY+1Q9hrvgGMIAQbYBWUzcoGVo1JSOojQD1pA54teWjAEO4UXOQPdZGWh6ye
u+eqHhVXmkz1vgY9sWE7S6GY9+33pFtgfeZU2ZaE+D7W2gHokNX96fLwZ13KuRfTa7ZsBflGA1xL
wWgrP6Syr7iAAaurciEuKJOFn5zRzNyO2kd1VKOfsd7Fbl/j1pcjawDcAjASB/mvQlMaG5lRbMsS
421MCumKuUsZyUmStwunb2dgTben1pz36Bkg2Phm4MZ/D5lZNdvKnKqHNhf6Wy6SunokDzkNdhgD
ZlEa/TGJg/I4wiKAACEyePU5dLFsANGpdQ9tRvO9yjTDNns5u8HQGzh6U8LPK7QMWRFHrdAg/66M
INn8IH9NcnG2fXVWoYMsXEF8advBVDtQlalpT7newKnvSgx1mrUpR/AmeaX/NOf+Z22MxmvfUx7A
1yKWvk4Wd3VfxKQ1kdZNUenv27pUr+IpDMAXhtEOElTxkswCdTy1rt0laa44WQM+pwqi2BXRA201
sah3OQKSa04HDMWpL+yxg7RRF721QVtw3wWhpdmSIcMcAjqyi/wCNVShw6+alk0nbvvajRcSJTEl
9WFUC1h9iSDWjmRh4Ff7KHUqGU6Sryfjxm+aaJ/jrvRw98ArhLImfmEaTZugjRqWqCy8qfMidNFK
CdtYEoZdMZCxnhC1GHbG2uMSSCu3cdL6rdt1Rvc4ycHvVCucVNHuqgVuJHXh8EU3o35yilmovynG
1HhS1SW/1LJNvlqzHmy0GGv1IIY/EykBAiQMECX9WYHPYSlO03Oclal9si+03tpCpBM3iAMhg/SN
4WqzOW7aLhodPwOe35cq7nhBb+25GtS9JYEyTAWJoUawACt58ToVlsR6YWV3pjrHrpKHaMPUeYLh
VbInELnbBGohbEKwMxtdC0IReFApazs1n+Z+Ww9UT8j70bfVMPgSzGpoB21bQ5QoQ22jkuD2QjXu
rzWkO+kxtuIF2aahYSK93rmxWitHrbaaWyswfg11MthlwVBXgYptQadyMB0Cc+9bA7tOxi4YpYW+
meK+PaDd6TD9SeHWCIr8VZEBJZFEa5+MVkiPTVPMni4EkW4nzdwUV3UwayKJYb9y4qaZOXIjy7hr
RpaDUJ5HpyMgx46CVCOdEnCPqZZ4DWI+ig/mkJX8Mt2GhPKv87E3n0F8+aUTcz0/srcksd364gCP
VPKj32mfd54qGNljGhjJVVv11CWK+wCMppmMThvqpVNxwNtBqBW2Vj2xKGgRdvkZ/s4sS8M+Lapw
X1hD46qJ8Y3YTXtMdJUs6uBnL2Olx9d9CGwiyZZI5dRHz2HcTVsMzZBbZ1OxlaoSn0y5jDw5EGAG
aVH4oIdVt8v6ie+YZdVTn7LVazPEGKvklJ5bkIECkh7HsIVzVwTlF6GpGy6d+lI7siuvEMq2N6HS
B3tctdWdltbjo6FXwUGsY4YKaIdDpcV/+L9iNxyUDlUlU1ILp35n4Ug6cOWqvKqsONjXkokwRh38
TZgEvZdOhWALgxFvFLlNwWZxzcjCYHhWfFDFeq2Jdxbz+akV9WJDednMzeMhdCMx6+1irPorEZrc
dtL76SFSs/ZBTWAOK0Q27Hzomm2d+I4ZmwfocC+JrwpuF6OMCeQB2laW97fyyH2pYRV0RDVvttA/
1O3iiXOURhx2odZLLqCU335SA3/R++pYUIT0tpDhSqRA10ZdBBI1Dz0aJrO9Bszbfk9zXPcAQJQb
6EzQEQyK9iRDRYmbYkyOIbBTkBRh6SazuAslwTatHDrSLM/HgVTzpvXj6gjUKtgqml/bwRy0DySl
ZIc0A2i7ts6uFNO3tmBXA4iCg3kt4UJ2y9iytr0esanXRfOkSvmvOGrNO1FhdeOOxqllgOoaCUp6
mILI/C7XUoaUwu9cua3bOz3L1Sspt9qj0Ym/dYNKx3JXS8d4VEa7wfNvEwpOt7OGfjkkx+dYnP1s
rS6mjd7BW/JDU98I4yjtYAECcUrN+I8qd2SdlAC+l57Ex6josm0CnMshEx1umgGQBys3IISa/SDS
GtASIlUNFAs9Lv7IGhCiBmsYsrCN1dp0ifIAXbHC9IC3TrsaF+ykP5ShrUVB+dpW8bQRB9+H1dNn
ziym89GSp+T7zNDcwDoKr+YaHGOcpM+qItCXWvIyWI2wLTr/Z9c02WOtxKXXpj7S3FGWvUI2ejtf
VuRe1vMd53BQQ5Iku8RIBohghWJTkDw4dBHUPlmvhGMXRCCmiZ6It9Rv8J2uhdmbSvltKA3SwYeY
vQmsSbhTWwIT1Boursh9FDe9Gg/3WQRTFPzNI5pIdMmlmFmPvqVCLRGFZ8GKwHIkaRHZVWyFHpEf
4D7heLPUqSbY5f+x8qS7MjRtPMp9lR/UkeERhYBAChRcCsjMIb3PZSCCBZ0j0HwnGgcdnoabxHFm
V3lcOnkkmvbQ1IHjR1p5pVSSuOtz0XSq0uy3WegnTqVoL4TJzD3UpvxP0gMznidQQr0SpptEC3pu
YnV1BwkFvK1szZpdlNL8oKOOO+idFDsceMUdfJ4/dZpY+14GLjcGOqeyqFGuKnk2tpkgXYflkDlm
UIpepfRLFxrTobUEy42U5HuWJdEu5e4F6iTtiCkA7YVDumCdQeMhQqq1I2qa8Rne6bj1Z5EL5Rhn
XxNBqL/4Y6QfQRLDq4vF2p503GYCpygbpmfgmlVFiKvPJNAi/nzbC8Zoh4VWPFQRyjkurv4VkUZ5
k5WjsMcVDrRpgMfAocIIt2JQwxxL0xaGWWZtcsLudtBVv00oOXDHZxkWZAmsD26NbYy1sJnLsrzn
uDzbAlo4uxIZUYGlDQCNR+nG7Mb0Oszq6OXjmOxJJHMJ8GEvJom9VBVbR5brcYAyBw7S66SDLl/P
xWdjsTyfAhlLmQSJ84GyBDnf6JjyJmh0xFqz13a3Y3wI5QvZrXO//83zT0qiof81pYjnW3cplu9P
WjZQMvCHjCdFp7BsnLhmRsNkjxv92QMpQLTwSGmBKS4vpM7PvcPbRlbx6kbLtEHvaSQJiZ7ZnzSE
nrzD6hNYyBWbEY4uZaYctbivgtfPDyFrSS1inKUQxloWMxnVBMabPFzWfPMa5funn05dJsLfcLYW
8MXSeW8GkF8PrVD3uugJtfxNJjpEAOyzeW3D+qslJL3HYKWV903glxmSsik1zxezO5KPZHQm5c/H
r3EmkE4bqGHI7HEFWWuCyV1ZCjpVzZOsO6nx6pxAxdPHTejrfMHyGspSQElbhInm8vdveqpTCxXF
eqF5HXtkIxuPWkoo3kq/Gbl8Cf2zDMl3uYmlLWRQNAjzhObetzURZ6zmMtfYIMd9kvXH2e/uYaM8
QWX7KU4d0cjPqvGZiDSpq4AKFnyIvmpSLAWoqmqleQX+wfQYBr8+7r6TdAvPR5jBHEeghlBmNQpS
OeE8A/jLk/Nfc7vLoskmlAowjwOcRBAovDDrT5xHywshpUDrRbOYtVcNaqVlpTkgAi/vDWlTyb5G
kqQ+aj7R4SIElAwsbcqfRkXYDDmIw49f98yig4iNSzudivJoLRchqNsKFNHRPcRBzjQcY/2Tlr1l
3XnXwirX3LOnh0Ms616AXi5jSBr/YsAvNmK2F32ps7Va2AoOy1QObhkRuFTIswwqWRzwxkEnfLaz
FvUOxZZVRMcUKTZWU2uSOPcPBlm2hghaONkCYdyPP8c57ctSSgp36cJKsdbDL57lWmwp3OHNpM0C
Lmi5l9eDbZTHuQQuCbZOaLOvoq/uGivfhYTz1PH3x7/hTFYbKwqVgAi8imTVVzMsEyg3AecTpQMX
UUOPbZOaGDJ0OEVqnD655JM42xytSFQ0XdAmq/ERN8SVFl6mR9W3jVJ8HbvGTomjNt0XtbggejyZ
3Oi6sEwhjTKo3HvSuwZ13gwJEp43juKLrAXbWqeAikaygLV+igHT5+Cx05/SbF74sGdbtljwleUI
caIKHlSlrH1JGrwOy8nQGVQioSREfvCVa6m/B0ft+BChP/6QJ6szb4uHYtETURHnxE0Q9lRK6iVz
8DCDUp5iym71rKSaROUWZqvbEyNqk8nyJTTOuWZhnWFwJSu+DKP3m4LaNJ1g1dboaUxEqKghcNtY
kLlcSC7/WpQXPurJErboGtHlsGijOzzZ8FLqqBBQVBiveBgzQjOXJHXLCHy3y/1t4C/jboFWrScE
SQPI4X1Bmp+bjWmFFJEgetd+eilemiHXsVjNZBV60Pt+YwqQ95ab0ZtVwx1n7U5K6sPHI+JsVwGg
WTTjnNPW5uZwEggv1/3oJWXR3U8m4TwOhcHjx62cGwCgLcgvyejuEUu9f5HM8mtNE4rRY0iShtpr
gDmr9Fh21NzV9mP/+nFzJwce+u1tc8vPeXPgAajbT5FfjZ4Ukksff5vyE9WVtnP88+N2lv5fDwOD
Emw0tqge14edTiytMNDy0SO+8KD55RWOXcoMqS9GI9nyUpK9N24zJNUXlo7TE8LygiqWfSQgFKlc
T6gCnjQG3njyogKFgC9wHQcer8GBGn5V1nPBASFQfqiXbELnhj1CevY7g7PkiQxSECytbSIJReL8
DBmcwM6fUvj1cZ+e2+/+OtUlhJYM+bUgVhcjUkjUtvcC8U5jBZabyBHSu87XwcaDBJ7v9XyviDeh
/EcYDp+3QrEUsyrzT6rf8o7LhHkzdtShqFMlEmWvyimwQuQtiC46vE+HzbsmVvub2VZL8HCWPTNr
7DHbCfL9x314ZgN918DqVFKrStppIe8gxcTvlW3YHQbKCsXxayf/+LipM+vHovjV2T0Xz7S0WqLE
GTd1TFbGM/Sfuv/9kizxwuP/GhrffA0MqrM55SmPB7ocU9jl0h34zJA2RM4Y6rL+cZZbnbWjXiWX
EEmECWqUw9XUSc8VSo1jMkja53clcAJch5HycuX7O6nfvEudZHPVFQMiYulPSyGM/BJ7QVp+7Go9
etfC6mWmoslnqRBnLAMWVYpeVeV6FqJtWLyo4S9KnZAZqfYmEib1wkX5zPr+rmH5/aSJtUQJRq2b
vToOHpEtb0Lliz94rdxQ3G/fpRckiefWP9rDHsHIQ3G+dvqVQq4gemtmr5SDH3oi/ijlckO+ggBz
GNhRnO8otfJz9qtrpUfU8PGQPx0yrIAI3yhbSenmk+rAXc5xpsKa7UER4DR8rEuqCV7ymZ4OfBrB
FqBKC4GCifW+R9U+7Bo0ZpHXKodHzd//i1d48/TV9xKxFzexxNPx5LHpT7dSIdz6on+JTXo6Lpa3
ABZgcJdEx77iBeTR1HC2liI24t0YXwXpgWoNlAS7qikLYlywkV9qbNVlIRTRzmjEyNPVV2CSIiUJ
ZJS/SSAicfvtU7Pr33Tif19u1Ykl2TdK5PFyCWIFH/tvTGGd6JPILcI1SxdibIFlzb15bX3I0CEF
lOWNvFSvk2dqBdVHgwpOzx+/y7nhhr/YAtBHOWEczu+HW1RCAVE1P/K08bEbHcv4+r89f7UjzYq/
FH+LYi+TxXs5e21T+eXjFs7NyrdvsDpiEhQfYYbwBkF2EON9Ke6i4sKyc7qtsuAs10W8DPjn1yFx
o4+qMev54HX71OZX0C/IRMo2EOGlWpT98fuc/yL/bWz5+ze7hakJkkimhVWGOgtTYTrThcPrueny
9m1WnxzPrzGAlYk8iHcjlVjikeKkuZ2VsUs5U3KAF6Tx514I15/GUYFzHYKu9y8k+5OU+3IXev5x
eiUj8vnuevv01QCTsSxEoKxCTxFU+7asLgm7z337t89fDa92zlAaW/z6qFviSFAoviXi9z64u8TU
PjeO3za0fLY3331W88wsl4buBuGnuRXS7/9bR60ObLFAFdoY3ayXK4hBHH3z8ePP/Xy8MCjgSXAt
hrb3P98ocg29Yxp6MzoTJZxciuLYsxLvPm7m3OfQMT0sID+8ResQ0TAFgRn0YejF5s6yjpL4oEgD
B2lE9/Gvj5s6M08IhhJ6Y+SegXYU8TiEvjIFXk6VsNAftohVj+LYPEtlvsePfciS+vOnUsK+rDX4
cLBdnxQAkPxcpESpFXgCXN0fZrPTLpmXzsxGzFK8EMGL5ZCx2iyTzGyFaK5THG3Bc6YcJE6NH/fb
mRbwRFlsXDgPIcutZqSiCIOAnDfw/OgYHK3xwmJ8OtCWwAtEkGWsAehfTUh5jExBV4XOK5EPCsFY
OabZPwVydmHZWn7m+zM17QA1JWNPnvLEbKFmmT7IRt17RWIqt9mY965K6fKljItBxeh+uNDembPt
0qBpMK6BzYH9ez+DtFnsRYh8vRcZJuU3EIlKG7P9GVHirbyrg3EjtLPTStvPfi1CCoTnlssvMcl1
lDnt2EBVbaDYqTHv6yK/o9bOhaXhzPVkaQPfF/lAcjXrmz2lPI1oikbkPHlvB8hM0BdLJVL1wk4p
a9gRqIsoezZGhq1mlyL1fyNZ6w+Jghm4ObT/xQ37vl+pw9BWahi1HpHOmzEK3aQ2XUnPt9TUPuog
IWyLxHylKJspRyQZ1F1r6xTgUBNi3mX5u4yowaiLLtreCyvMuaFM/oocI51/6vATqAhczFrVEvFQ
BCfTYu0qDE3yIn5tXTiznhvN5BmJKuLZofjEanmOTSVtSJs0Xqy4RZjYHYUSyWFdgpSczn1spSxh
pOUk4s3r0RSaXYr0WG68TB8PRSo9SEJ64bR/rtMWSy5JMoAR8rp6A1aGWgSY3HpggSSUMH2T2Glx
Yciee4+3jazGjBkalGiz0tazUJfKN5fi4qfxwyXu/5chxmkLIu37ISmIrRSWudx5vgb3O/w9piEM
oe+Fauwq8V5KFyX2p89J75tcHS+gflmUOJM6TymlL9wFnjKl+xdLydu3Wp0wWjSHeAx4K3G+IYiS
1xfG8NmP8t9eW4MLSr9TfT3m+UH+O1N+lvK/+f26wR8SesQfV1+lZZI2qpj0Xm8uhdQSN/80jcTk
I7xpYfURYAA2SlfHvZdQze5BMt3Pr+U4UDW4WRy3T3AhaSpqlT4ZnRfX95bjX6oHcnogog4391IU
BRwh0C28H7VSUxtqWCmdhz5qn6mi3dYdF/z+Okv951CJvyeScuGNzm6KnIRkHfP/IhZarVtRoOoh
ZU9pM9lZ49c0vMWoT608ldLlwSZqX5Oq3qv17vMdSbybsyyhHP6sWh10I5TEWOw8Lb0Lv4/T/f/2
+GWgvznqU1VYijtrZvqnaNC/J80FMMa5JZKjFxFYrlzoiFarV7vYaJSZuS7XL5SEo3LeaJeXkONn
P83bVlbnFdNUOmmS6CTfnNLvqaCqh8wPtKeqovx2MVMyXsfFZ0dz+BpZTXgnU6T405FVkN6QRdhB
OaSf5PvVXC/nFkepl2C0obQ6NJOPv9T5nvz/BqxVHMvsjcIIUvX/SPuyHkl1pdtfhMQ8vEKOlVVF
VvXcL1YPu5nB2BgDv/4u+pz77UwnSlR1HrrVUktEegqHI2KtJc4NpNHNjenv37XXLsagNn1oXpLp
w4BTZXfZ1uTahv5zfwxLbvPSgLJOyCVmadFiDJ330/lJrPd83jRRSMSbBypEc+RxsZkZeiW1yRng
lQ+GicDCr1bWYCl0mYMjy0C9HLUZxS17TpEZWjDiMKbfgK3bVn6xd82jxb6/Y55A02UFaCZC+5py
fbkSleUWqIyzTp6zB52+OVWOvfrv51VtNAu9q//xnrpfPQhZ7rkZxG5hbnU6PieOGadiLehbXHkL
LN8OmjmRilV2L5qJaoambXEOoN8HjjWAVu5P2Tz1SmgNGS1A7GbWPfcme6hPDWEl2sfPhQfgR/+S
s6No26MuCODca90hC2dxZi2FnCqeYxiOsg84BYq0J7w9B429lbTf6+bwWNO1hM/CpOHdjco7wksQ
h6nPBb1NTQGlmvYspqOXf/Tbt/usq+8rx7H1mSBU4Ps9WguhBp8Ph/uLsuSY8ZxDFx5SyJgplRqF
p8msI0pbVAFfS4DvnQEYX7Scg8Gz1J7atATH87exrjb37ZrzrajuBrR7Ipw18MbAW+/aE5DCH60y
YPyc9VrYmHXoDoBPk3ybDl8YOU3J3iBfe/c7QUeWnhwkUBJG/sHvP03QIDeQQy+5F0n7z1AOxwpa
yLR9svuV5MTSJrr4japD537Td67o+BnE1lTbNN6hezPr3/w0+XcaVIeellZF3aHnZ1F+abKz1eYh
1z/dn+u1YSibyBuZnTILw3DqF2QkK6uD8vhKOLwQ7mEcILlBCgQ9lip1noYuqF60OT8DbSefIfiu
xZDOtkB0B+1sQJbQmdJrn0bgFd+zgS8tKxvJpCBwcYGpO3sVEAH2wabPwJNsUwhf5PbZ63YFPU/p
1/tTunTukVYEe/38rLxJUwPxxWrDgVG7TkN2Mujv+99fuMbmrk60tvk+nvxq27LsEfQB8ULPwDJH
WfudW244aLs++x/tzFvn4j7uErR5JYZFz7a90110XT1mwd7IVrJVSxsQeUofTVZzLk4NMSnQR1Xb
SnpmIurosZy25O09az5SiGA4AtcdAMUqZ6Bm2hbjBJcL2IVDx3j1m7gAfoR9TptjtrbZl1b/0pgS
8ZNcL/XJhzF7DKkRFWsaRks35eX3Z/sXq2KPGcTDBb5v0Jeg+ja2h4T/5uAjsJ2V/MjSPkMPJbrG
kOmZH2rXlgJmU9D/6/xspT+8DBQYYPoAZbPFft3fz0szhqh7ftFC3ehmP5t0GHw5cH4mnRaGoljr
dVr4Piqf2GCAQoELUZUPKSrdBl8KWp36r6Zxyprjm38+0uzw0/Njf+bXup6mAhtP1i46+QCicb97
9pd3fP5vzQut/ZByUIIVYOt0D6A7NDNlX1qQ9Y7TewwgUIV+CFqEb0jIBly/vjGBJK4HLYWmbQe+
Fgj9beFR7nMLQAsoCth4CePlfz1FvgEWloq7yICDL3yX2exDS/gXK22fh96LvKwPuWCPZNQAFc5O
0Hr+PSJzDTXEUDbTIS+CCMTgD1nFflPbPQPm+vZn9OXvU5E+KcgQtB6w07M9U5cBOhxs3r6IBsaP
0BY+Dkn56wkAgMsdBjr2YID0wDXIwq5YWcV5G6hTjBrJf9BWUBFVLORtU0nBtB6NdUAdj077wRfV
oW0hVQpM42bkw8qQFrwDiPlARW8EKDHhxXY9JG6adRn0mTwTJtwNF9NP6bdelLHiOHD55+3z97d4
Asz2X/Gwa2OJSdNCuCjVQHR9fAyaFU+3cAdhHPgwuheQ0FBvVECAaW5zX5wnCjDyTmobey2luTRd
pqlDFBLg2vmgXY/AsmjnV0bZn0EpEntp9SJyGQ1T+TpAi+7+ZC2aQvkHwCbA4nDcrk3lXPO5O1X9
Obfzr+2Ubbq8/OgPPthNrJUAa8m1QvsBwCaQlc/R+rWpBHUHMupTf+ZgCNlS/HV/KEsvEPClengD
oCQMfkZlLAGaKQH/kfJcNIBa60I+DXr7ZFjJAa+r6YgHya43imcnt/bQ/3iHW0BnLiiJHKiX4u64
Hl3RlBLtHAI9x+aL67zm0f3BLe06FPpQqscbdBYJv/586QEXWslRnjlIbJr0h27H5I3SXMixQiAX
ZILwO/gnerGubfSM1yOyaP056dzNTw31qvtjWNprl99XLj86IXsc6Pi+yfIjAMVgrSt+yKL/GKAZ
5L6ppb1mW+gPnR+jM9DteigNFWUyTTkwHdqPvjiY6f7+9xeXA5WmuSTswrEpl1RGjEH3QQx2HsWj
yU5WFgv+jg01F7P+a0K9Z7SUsWAsYKIOchBZVOEaImRpOUDPgo5u4FHA9qmMoRk1Qxs6dzw7ZOdX
z6P5LMVBXzn0SxMFtlQUQdHudSvHBr5UMQzokD8L88VsXzhomNa6C5fW2oUUIrCL8+n/6xYuglyD
jVCSdvh41rJPWiSGD/eXeqmOjOcT/PF/XthqAWIA60I/la1+nry2+iqDimxK20v2CegUQn0mp0Bh
a3zopsLdyB7EelXN2hc2BMbK+VkY6CwIi6eiCwjFDQi4ptboQMAHHb0jstxBF1Zs5TaYl1wJDK4s
KE4MyCfpuwMstGzHWQTxU2I8FghxRFgVj3KNa/ZGFAhu5sqesgVTIOM9kjvTuU941I1f9Mraec6z
X5DQSXforo2a8RWUf7uZ5aC1tlnKo8Qloe7sk37Y1+W50ddaihaOBV4xiJ/Bfe9DlFzxtJ5fNzZU
oHEjms1j5TWHzv3agr6ND+Xn+ztraT0RpbsI8cAbC7XwayeFfaU7lU2QImfg6qi2diZW3ODC6cNQ
wNWK2osDz67ciGlglTQBWR6gj+BLMJ9K7Vlna3pGC8MAaTTeNCZeNDOw53oY0uIIljgKmEP+owyb
/uubZ+nq88qezIfay70y69E4mER835RrV+vS70ew5czy8EjzquebDT3IbpqgO/MxynfGmqbQ2ufn
/Xbhnrx8tLKW4vMJAJt63DvOyiKvGVDmv6Ru5tGSdOdsAh/Wtylfq4Av7CJ0sqA2gd5wXKbqAus2
UlRySOXZTUG2F+b1qRtW0tOLJoCzRD0NFOQ3IoQQTmvkWODRx2i2r+FXJ7lt3lEzQjsO4sNZ6WyG
0F6vxJhlXgZWluHcQqUhrOuVEG1pHS4/r4RPSWeDWS/Q5NlINk0dveeYoTkE+K+5SwuyK9e/vuw9
oUtoH6JiRzcG/qzEG0tLMENDIbM8uwo1g+OlzYROUGcADDzqkpCDrcZ6x04FfAwhGWga5saQ6yH0
6UAK7y/WyjHCLWohb/++i4ezh3rdnFy5YQn2E1v0bjecTZBngcAiXdmls6tRrseZe2Muz6BbDlj5
69+PJ6GbDyVWmCQgrutCarHIyp785gRpsk0xrBTUF26iK3PKdCFfPA2cANiSTdFP/QfvQ+q+Z8ZM
HQg0LDuaW5U9CzHeXnemGTsDGqVqn36677sX4gnoKOC0gYEowLtI2bMdeHqKoQYyMhkM7YTEoXco
Up//Y06gi7QNH4B8baySUzKBQm0q2nSla/P2SCLNhvcMrIOt/CZbWAQaFOjmXI3M/tENkJq9vQ/8
2oCyRJXoOodoJpJBL6N5Sofj/flb/P0Q+pmz97ic1KJObRiIPgs8YzyJ2qb9xVwDic2/73pH4/df
GDCvd7ToQflCoCN2ttlu6Lcsjwdz/54xgMcCOfu5Vq9cTzJLW79jPrqP2mewbjmb+59fGgHS9Hgn
Ae2LxlnFqWu208mqb/oz2FEfhx7ceQjXwb/gr/F+LBhCpxS2MoSpZuyeclQYQwe6w7g4V3qz9aps
r+PPMK4lZBaW3JybRuf0J1yNSvEQjDyr7dTozqA/g9Khqa8ll9YMKOvR5aZe26UFA9IDKTUJU2vF
Tf7N5Ci7aqahxE1ugqbiJmDoQSXHRAATOfhDRueFOh9L/seRX6vxoIO5M+lakIsWEQUpnRjZZiRs
W769rw4RC/rFDGRr534kJfZFAqrWZoB5rLUy9P02cp2V3oqFHYEXLUQs3L/+TUUxgTWCD0J0XmxS
MBwKtq0b89Up65UdvrBgSGsB3DBj8oEEVAaiSxHYtGy9uHKcyKhakBt3b74G8DZHqh2VtVlsUk0I
28TnKQlyP65cGjYVmND1lcrd0iCQmIMbA4IR3brK6bFAQKtrRhbEcgxn3Ff/dk+P0P3f7yuOzNMa
4gRQ6Yxt0LGXG/7lvpdZ+/nKGmS618uxw+cljQZQVGb+Wp/JogUPmjIA9oNiypr//+KZAB5WScEO
DnWfCmzboKlBB907xnBhYd7OFxYYGxsJLrsgTuuX6TOe2fc/fxsc4Y4NUDObY8hbOcrWpJC4JCk+
z/Kn0daKsM3AnO9q7q/MFwcWaEfDfs+YLo0qswYQgd5wVgTx0IL8UtOjeg36s3TILy0os9YVJhsD
BxamcpfkUcaPID28P3NLS48LBfBePEqQ4lXOxgABXM5Rwo9HSw8dHciANycasC5wxmA4MEB2oDJy
BVaD6AgS1bGMmuFjt0a3cRunXn9euVGoIyfHBE10XIOvB41FEFKh7bHw3z5NQL8C0Q5gKuZJrcxn
iWWV0q5IrDdgp3926h9vXoar7ytnvJlqNKojuxeD1Thod9bb34d40QBCgFQPEjs3/bF2PeEmmhiJ
veE1D6v85f7PX9ioV59XPGAORHxW9/h8QEIhQn/arPFxLOzTKwvKBJW9U9qTgAWAn8S2fDsmCPOD
sAG5BmxWAEKv/VOPTBlY/TuCe04Pwdi+pgy4sE1RTkWUOGNqzZuqmp9pOqnBcAn/V7OwTpxN1dRn
3lkz2/JKkXDRFnoI5tsUtUj1sW64WWlbXCLcDX5y8c2xPvTmN22tHWZpQXBp/38rakLDBMO35BWs
TNC+ccFGrtO3P0BmYjMcOvh2PBQU/zoAGJVZQpJ441Yi8qENeX/TLo/g3+8r3nUEIbee+j2Jcwsk
3SdrescFAa4NPKAg5TdvL+UFimZLregBg4pr7Yef/sg293//0qG7+LyvvD5sDoFDWcB1G8OpdH4m
zk9TW4mml6YIVQ3kJYFIQEuEMkW87CiH/ieJy7TZGZP+lDTGx/ujmB20Eq+jcglKMmA4MFXu/BMu
IgPQlLdmnQZB3BaA/U1eElWusXWgG+SZCfjAkQu6b3DpeOAaQk4Rb378UVYF3B0g5TUwJkOzIy6L
0AdbrlWf23Ql7Fwc2b+G1NrQVA2l6AcY0rJXU76kDd9YHZitZRBrZM3BL48qcCCN5qHmqO4109Wa
0Tawma1u626hDDWdRu/3/Zlb3A3oFfyvDXXDoQEzcRJvPjDkGxHbBKT4bzeAIB0VbH32W+p7uiWJ
IBx5TMQ7OVJCIUUD7X0LC2sCag7EO3Me9hbwJAg4jjVw5seW/ylvD22lhWn6NYcukNOsmFqYLZiy
0JL8Vw9WRQk0ovATVvduLJ5884Mjvt0fycKCozyLqULfmwv1P/Votr6W5Cz3YriITVb9AvfbA9ju
gn6NmffvPlVOKOi35tv3r/6j2tpgep1V+lS68QAaONB/56cirR+E627SYvg5SKkfMa+foEa1kdDv
fPswAQufaao89OaqvelJXY5m1qVe3A/1Q2of0ueg2SVV8HZH585IC7SrzlR36mwCBmEz0cAMdFiS
rRAre2FxDi+/P6/mhZdzJDTrfILVYma9LYa9w49SP+vjQ9PSMKlo2IsDqVcu0IUL4mpQ82G4MDpx
t8kJw6C02A0+o09Nfr6/OAun6cqAEjUh4TZo4Dn34kGMkV6gLxbZr5RmIfon8e+P960tHCgXorso
jMJ5A8qvPFVyl5HUgM4k/Gnsat/bbC2hujQcsM/MPNfQDgai93q+6nrwGyCytRhbJKTkk5PIEPzx
O6Osd0XR7u4PZ2l1Lq0pW6LIiQ/Se1+LE9MQYZmAoCIpTiwQK9O2ZAchJ3pWwRCL6F+ZtqpOiV4S
BwJ9bDoKyh8zUFUU5Vr5fmnyZtX2OVIDE63Kf9QGlpwShuFAvCskQJ7HyLPILgTG6+23BNrJkUND
RIIHv+qPNFcWJbch4DvaLdJ5EEBYca0LMzazeM9RG1IiQJde7wMRlF7W2FUQJ+XGgaTPuDXG/f3F
X9jLVyaUxffq1nQyWiNl9JKC6jhf2VsLnwfl1czhgULULZOSPrXQC2x8P+6a6cgauq2qdCUBOYdJ
yq2AeiAqaYjd0A2vrsKE2HboU7yYAluLAvsTdV8ad2cFQHh+J/yZryKvlsZ0aXD+/wtvljXTENgW
DHbQPCsj3AEr+2ph2QOg+WYElAPtbfX4J8gkUL2rQbQCkiPtEEBz2/rw5mVHa38A4UUU8tBIN0/q
xRh6mctaWhaIQh6g6yDqw/3PL5zBALGAPUcc4LdQWy7wrKygjmIk54FBPEp0ftimw4H2vzWLzpjY
6eN9e0tLMpcJZvwgeDxU19IaAx/Qk5SepX8aotxcub8WPw86lRnMB0/pKZ4LVedssAVLz573z9Dl
YbDy85cWHN/9v+8rWQuejdQfoax0dqtqjNyRbjLSb0ej5ytPjjVD1vWyNzUYaNoKA0HlsSujqox4
v2JiQR0cCEGk8aAPDrz9TbnTnKCh5XHQBDVDsuMefayK9iAg+1b55mNZe7NcvbMB2hC6TKiOpAbU
9KDM2awcogVO06vfob568iQR1tST5AzhIh5DCMlpttQyX4IAyjrIMhdbVDXoyR4QhPud87VM3O40
yY6HlI3mb71dIzBeclQXE/O3xe7izLVFMhVeg4nB5bUD1hESiR81GScJ5KBAlwcsgZxWXn4LOIIZ
romaPKjtdXQlzQf1wmaDaLL2XByMACsP/pzv6F8KPaP9MIAuJLRpz/eebGhk+G2yE0VAQ7PJvGgS
og9bVg0bndN2kyUi2+DFbG/yPCtPqFyxXWC/GQUGvAMK1SBhQpVn1ta+/q0JGOMriOHAJ+Xjp7Ky
P7SaXLmObvb/tQn1XZfjLe4IF37JSR+D+rPmRmX2674runF9ignFV4ACmeWy0RMwWYCqjv8WqYDa
8bnMvma2t7LHF4fjo5IEJDB6HtWrzwOckugdTyDHBDxn/WCOfzry5x3jubAx+8aLHUTR9edYjUjO
3aBtqrEPDfmzYTTk/Wmw1rq45mhDvctnieu5dRwE8WqVr4Ps8Ejl7Dt8+eKU8rWcsjhxik0Q0JXk
5M3c+fPJ+NeUMi6jT9xC6/L03HoWAt4fKZouoaJ0f/KWLo65DoS2D3RcoS/1evK8cdITyScS8xoy
YeWhqddihTUL84xeLI9GBnBgo3kl7sW5H7e5//l/G4HiQDpW5Gnp4vv6P1W+cfqVQGHt5ysPt1F3
q65m+HxNUJKJ7DVW+qUNdbkAik9xoYCqV75BYumeeDnuO5tERf5S2mvUSDfHHtsJPClI2KMvGXUs
ZTvVBNKtpk9I7JAnLThKI9/4woBYcEzsNQqjRVvYUcAuIZWP5uHrNc+sQUeNw9YwqPQpSIEFoy+0
G8OgMbamt1JTXpzBmUh2bgV20SV1bYy2pR7gttRikPJtaV5tqU2+pI32Wybt/v5eWzSFB7WPDlqQ
WahJ3qxvIf1u66h9gH7cSh5NPm7N5LEE8Pl/MzT/kItDI50MdbQJhszyIQNYvuyODVTcB2/l+l3y
MbOYEfARaKq9SRRQu5N20KNwMGnpkVb5UzI6Bz4mK0u00JyP3uYLO8qGkAKvVBKIuagWfEyL7IfM
gJgTZrC1qulJy8yo8fiu4dau0/V9Z1Vf78/n0obEukG6DDEG2g+UOy9xtLJGNQtPsAKyfFSGGoW8
hvapRPq3/nDf1t/krnpHXBpTBtu4Q9eYo0vipHbFrrTtBNGc95vmvniwSJ/tW9q5kdVmeqRZBqCJ
NQj8DgGb3Rd2VGj2HWQu0Ua19Uaz+Z2l3hcNgos+cRGUTfyRuGYVBmNpPjoGmigYMrW7rtScsNfB
k9AARBZpCBVDZ+qCTYUQEjI3dfLqFgU5Us6CUwU53iiAhmWISCeI6oKTA9OJQNxrk+e0zsEPNRrB
KUiqH1D5ZqcJDXQbkOnkezlAhBvC3/LY1nbzDPFMviU1hNr9yiVPrCj/DCLbiUyICiopFYv03O2f
tY7TiBWjF4LXhECmiHdHU6AQBviAPUJ7uDzlU9BHaTBaUUNQmU7cPNk2dlIdij77OmpduvF0Az/Y
nX4iWmbQSocWIgEX7m6a7CDsuUz39lQBnm0N8g8kNeXm/rLebKE5bAKKCMT2UFlAAeb6SFp9bdaM
lwibgvYXmA+6bSvGF08znqaWRRDrWrn+by4exZ7i1lwdOnJGkSVnL0u3tp9GmXxPIDiDwRHJondf
1SsxKdR9aaoh5el+GQM96qqTg6boib6CTOv+5C05zgAxBnjTkGS5YU9rhV7nueYjCOhDe3rZRb35
/b6FG082TxfSaUhKgKAHGS9leQj2tOiwJ3ztLPvvoGasxMrBXlyRCxPKDar5aDLhxqTFZQkBZkhq
Hu4PYe37SixmjyjeZg6+D+rlU3N+x8dRHpihl/NDSNlOXW5roxUQLdazVEAywXvSfLYyQcbNMit7
dj5DF9fWRLiJOmiOF+1QybD10nqHqh958IWNKlUiUdmFlmiIAjWNmiofd7Vusn2h53nkGDT7pdPO
2FgZBDCdqSggnNUGa2CmxX0yw07x8MdEqIkYExgVCETiJ2oj6K3N77Iyd61OVu7vJSsGEgzIMQFr
cEPXCkUsH0xUCIB8Q9snw9EBK5XlrUQja0aULT9Bg8Se1xW9aJDz1e2fPBt+6EN6vL9z1syo2z7r
J6q3c1bc/zQW52Z6rtb6F5ZNzHKE0MxBM4ayOXs8dUAZgXJCT/s8GjVxMAYIoNK3g3CwQQ10HyMr
PmNL1ADOngUpPBvNJe5+cD7XxooTWtr/0J5AHwZOGpgilf1PJeTSMwGP2o/BsxUYhySzHrIx3ejS
jt6xKmjShNPzglm+6/qowaeDRoi4OM/GNzf9TbwDFH3fYQLYOjCTIUl2gxhLUSfvUhMy7HaxJ9nG
NrcJ3b7DBHLRBmBpgNapwIa2NewBXEVazGmeQlyaDXsXivD7mrdrL935fr6KyhB/gr4T/gaXBJJI
yoSV/iDNrgFS3xDjhyKonFA0ydepzj4g5fIPm/BKGXxjjZ9u0SoSv+hxnht31ccJtMz1ySk6I6Yi
3Sb6Pq+H0Gk/52TbTqcJXLv353MhSIEKk49iBkgVsDuUDej4JNH6JtBj0vxJajArZCSUgIVa3qkF
3eJ9Y/OpvJnRAJDeuUMAR0o5tUQfR1fktREXtSQnz8KbaMz6cscMsFrZWg7KZM/Z2pWbhXbuJZv7
1hd8BirQ8+sS83pb1QcrLpNFkhtxb3SRbn5l7JWk2soQb6vR2DV4MyDsQ8LnlsooyWkaZNwwYt98
SSczFPLBbPQw6Xe5t0nIFkFAUPy8P7K/u16ZWPRCzdKiKH1AsnIe+sU12hG8UMqydWK7Kdrt4DXg
Mre0dJu1nX6odG5tRGV8KqaK9aHHJr7vu66Opqnj//jMHzZu1hjPAU1ZGFBPhIXudnuTpexbb/Hu
Q83YFFrtWDzJFggy3FLmq9lO9c5IEBnoY4WN2g7ZCxvdb8PYVofBG8xI10W/w9uiijyQnpSbpsya
rcv0dKdNxbDlLfCTkI+FqtkAVxKTSXM/COaBosuga41QC0uPHgcbSVjQVKBWq7Rzpd1AfeiTo77l
VU8CUlZGUT67U7q7vw6KNweTIApcJnwfhCmQnFZdLHQvOFCaZIoHVmWRpM7Wq6vHgOa/BOoD920p
Q7qxpVyyQQPtIhKkeqzRKfYtLCkbXt3J2L7HDMI/VC/Qx6xGPxpNmJUV7hSX7WiGE+uAUvDBw8fk
j/uGFuZuPjYIgZArASxfeXDbQ2tMI9h/Ygsq4fRLwZ6t7gfP05VpU2s587zNrMk4nvDsMy3G9VGx
2q5oBTSf0W1svnrWEE7FtA2mU+00oItnUd4b9YaxwXlMNcIPfVuKrd+DnOP+cBU3/5+f4Vk4qvhL
v0FmaMPY2GVVocUTKTU92SbNtofr1ciHGgkHKLLeN7ewW1BNBkITrKfIEKuFiMJxNZQnMOqsfMj9
B5N8EmtYkxUTaiEiaDPNAegdUZ/+rBVfTXfP7ZXAct7TF27uv5P2f6OwlD1Siko4NkNfbFnu5Nw3
8rYQ6eb75vXe8LMGZ5ZhlvqiCXPcgkFXhuZaZ8/S0iPWQzMMmIbmstC1FSAbKq2an7ad9Sv1y8gI
zrI7AkcZjFPoJ2sFiKVJQ/MnUpDI44LZS7nh6zw1rSQwkS+ewJyM/C1ICe5vLvUV93feLk3MI764
fkatp8LMYYKCnOrRrazPhawfZO6ksVbSCvnBIQiLrmGQxLWmsxkkRYi2ph8WBIMgHBoRYr02UJEP
J1/QlQO/tC3h8dGdD6oSkMoq551ZObUTgiw2ujYb73EaqtCD0ur9GVhyXvD3YElDVHqrFF2w0h75
qAPpkcTT8SM5WWwFhYPi5sLmv7ChNoX3aZPZHFFVbCLqjMdyLKK618eIygCobh86mtVAf9HcC3a9
b8mvjds2Wz5Y3rF3XboB9d63NMuhlsvRks3RebIxuKFHetK4kdMGOSTInf6hgY0HM6/oodVNcUzq
XoM0c89Q2jW9fq/pvNkbFY540hc60Ai6cEO7TNKjk5F801oMmuJVz8ICuLdDV9I2MsG6ERIn++71
aD4eRF9vAL4DW1irhyW0aUEb5oNrK7NDE1wgRtgQ/VW6buiPfRMhvk/RqhpElV6y5yKH3MeYNF7Y
Mah85L00n63MBoO7aaDGDZrKsBIDe5S5UT2a0pMHfcgQQgdu85h1KMqDek570ursa1t7EBRq/KH6
yvuh06EWUjabMjHGLuQj0/ZQn++2vZU7265IwbKZGNbByhzvS5Wk1h59vNZmFFn3IBl0aerGLZ8M
oXUPmq+BjRapxhP3dA71E8+IjB6imaNw8n2meZ/TrLQeiPTIdjS9+sGeeH4oAoftRaXTbZC2/DnV
mbHhVubumoqX8ZgFJMqIU0ZtW2M+K7fb1BpuYlL01pa5Vr2TTq3vOk8bNkAMTJthSORj06X2Q2a5
NEqEURwGk9DtUAjzOKUuyPZFExyrcjA3I8re0Qj+RZBhCkgTDd74SEcmsEBCPhK/qMLBlu5en3Tx
0dc0Grq5R2JEamQnyVjF3PPQ4ptJRHOUtiFW0tjYuubvoAT3DMW2cstJwUJW+0UEJV390/2zp7xg
ZucDwugZ5g5I6m0fPQijW47aAFpoM9A/EH9TkHGveeSxJ7IKy8JYu7oXPAoMgh4eUk64SVURAcPo
kqGbOjfOMz8stemjrelPiGH/3B/XohkQAqEvF10nNxUI8Hjn4KkjbmzarRZqhvlVmFa3b0yHHt5h
CSRmELkGrhdosmv3LfW24M1oujHPwRRIrF0wejvZrs3bopNE/AFs7ZzqUHtMS6jm9B1x/RiP+wiE
hEkkjWpj9MPnXJhf7g9p6Y5Fmnp+Y0Jv6CYTkfkORUSZoHwz1H4Il32yy+JJM4ckqv1mX4zFxiiD
tyXg/16DUNkGEgl837dPP1pmough3x2b333UaLb3h7To/y++rqwSs4Kp0Rp83W3KyMxR+hEr6ZuF
k4T5QroDKDaMQM11QaK6DMC9D/RGVT4kVrov23xTB84Z9ZUm1DJ3Zd8tjQj8QjMxHXih8V6+3ne+
J/Opr1HjC6bqH0FT0BRk7xgSgGF4+EHwA3QCSqw1aq4pegvlyjojUWfrj15ToFnod+uAAFoLVi7p
hSOLNMpM54fYbibEvB7QQFAzrxojiA1z2mhT91w4+a6cxpWdsGZGCbfyXPbl2M9QDi/OzBaolyPi
v5WQZmkzXI5FydV0lSV9MeNFjCpu5BFt9NbwSOXG5CsV5aWjemFIRb5QkU9D78OQJfbSe5HNq1sl
oEIEVxD9w9+I7f97Ri+tKRticjuNZXyEtT74ZGn5HkR5J4I78/5hXVwitD+iXvBXXljZ2miiRbhU
DkE8TlEDuVJro2krj6Eld4qGRDCaoW3iFr2RSkFtf4Lqg5WQqEdBggKk0uSRabzeH8u80uqrCyl2
4J5QiLvFbxCnBfmdlwBZZT528k+GcM7KHhjZBuhGr/Rt0a8JQaxZnId+8Z4wSZsLksJiwNsdRS+f
R18G57sANZ5sDqlJN9JYY5Zc3IYXo1TOrisRM7MRNlu7ioq6QhT32UWfsqDVjkMSGnXslWfT4gLO
zAZISCDD5Sp7ZHRzW0/SlMQI9FC43SROGkryLV9r31u0AxZ65P1RWQJpxvVsjn2XFJUGFKDJ3c0w
OWFLvycB35Fu5SQv+fP59sBu9MAFpQK5QZ9caJZOAqAh9ND0t5loV6ZMbQv5e3zBeTfn5fHSusES
oT+7tFg/uDGzrbhu7X3lux9bOWCZnFeej1v0h5dhzdMWLAXpPsit3/cPw8LBnitCCP8gGI4wX/Ef
WiETx8gqNzZGj4dVnzTRCD7Sjd9q04qbX/DAMAVqNsBLPCTGlB1ZFFwXUKN1Acj5Mg2HROLBUriH
zPwpzGllYpeGZYFFABzpEPu46VIEuw+njZ+6cSDQWKybfYhOenvXA5a4vz+BoL249SdYQZQaEJkZ
SMfPv+XidFuBKPTMgbQ280nzMmqeiMyBGBBtZBHzn52+j+jwqvVllLZs27rZVnODpgw1hhK93jdf
sqIY2tDsmHGoAw79WadiecQM+wUNyfKEaG/Y6RUtNmXJRZSUkk4hgrYucuwG1PVQ8R4LQz5BXk58
LkuDbosxrY+yFfSYoTMw5AFz966dBI9pS5AVdNC0Dj4ckkLNuJ7JjgLrbJJURHUy97ZnHtAMZHL2
xOxS1FEgATLKLtmCr5ohSGv6bVJNfZTojvNaMeKiEYa5IdPtfkMb6My7DljlJltMT0kuf9YVfgHa
zZMHCcb5iOOuehWmTg7SHooHC1m+iBrZFMqEBXva6tZT13P/MWuhWir1YQ8qaQuuJPdPfs3SfZqQ
JqraaYBqetEhKk2k+SVPDpO9y2WoN0Z7AsXqkOG8inqbWVqPx6nvPdDCyA9ugyd/rtfjyaCTHo+e
Pb5UTAYfjaQxTzxx9K2m6XWYmwD1p2iIP1Ka5HlYE4yoYNb0kNYtlgF8QA+txFx5RRB8LFiH9M9Y
8n1ZE7rzW/CueD01jvjXFLaVmwAyPPENuIzqsOBWEuI1l4SWz9vQSyw3zLt2jHq7Mzelh0DeI5OI
8LKpI6PJu40xtf0fgdrwviaZG+lW5j9UKXWe+tax/x9pV9ojKa5sf5El9uUrkGTW0pVZ1dVL9RfU
WxlswGB2fv071NWbyXKiRN0j3duaq75DpLdwOOLEObe1zIcHZ+RpSGvTva+lzMPEYgSooUH/zFMN
FEaGOY5B1nv6pzKH0sz1/b9yz/gABS1MEajD4r31fvcPtldZoMG3j0k678r8E+l+o5E5WlTAq+EH
uFY24ji1IPX2Pj43qFymZmpbhEDh79hL1P1fRvNHCUWq9GCbj0h4glVrDvstNbc1d3JuU3FdiKeo
1xHYLOYD7SNpB7YTX5/HlcsGvG84dkjlo7VUrZxnrANVoA1yEmK0UY8XclJteKq1QaAVDqRgKDcv
q/V+pTg1zHl0RrTHmr/0xNy56JpG/XJrfVYH4oBNAtUVwKnVDTEaHa47FGdRFLVJnPSVOMgKdGek
Ez9AQ2Xd+YlpfsktBzgHaEqG9qDJKJesjNF7UUUYQfPIitbb6EFbHT16QlGLAen6BYG8PXAjHxPM
LzRFhdaHNdw04MzXF3HVCEjjDeROwYivFrsrDlatkS9jr91XVFMBkDUdtjO5yP7CEmgWQIQFNBMQ
zUoFkHQ5YbTp7SOtX3sa0Tby69/XB7O2kOcmlNAAxPetOfowYd83Xh5k4x/W6v93km2MABhLsC+q
NJsDS6CH6+T2UcvFizMkM0Q5x4V2S/tsywZROdsqmVtr3golU4BGoPCAsuZyl5/d1RTZZJ7Os3ek
HqujdJiHuOvrL1qXo8Cbub+aSRRRYhTuzqsHM/RqxvdtyQAMzQwRzL5FH5zOLgLUOVg4ZyKL6dRo
H3AZO6h6GeOuBxV6XBRcuyEeMwO3lkjTMwcSY6M/hiIr9BtRWQzQC9+5o07j7P1spLsRt9JnaEFW
O4eQLrboQStaew4o0rwRFKDxv/EWQl6Uj48tG4sbZFNHZCVHa4dbRYsBfJ0jK/UIroEel3EzysCT
5pbz3Zg+VV0YlNvmlCe6d3QHO2JD8mXo0XrkGDSAPMReTj1aXLLqL7a6De53gLORPgSl6fs1E6Zw
2oFaMNpP91MlPju180yZ727YWdvv53aUd4VPtXosZ9s7Dnivg4QXOM2tVpCVpwt6Ov8dirL9DD/3
shJZUKB9Phv5XWPDN1gf0z9tInw7WWd2DMU7uO1ES0tiKLT+jGYqRCefwDx53T28AUqVd/T5YNSn
Q23pU47g0ztWAsm7rHzOHRJAw/eha7JfvHQ+YrR1wKBQxkE+yxg4w0QbTXa1EYGsOl10X4MpCb34
uhp/E6hB4CXYeMeeQOsH+OeCNRFocXcb410m7XK8yxMG+V77Ai1sj2nJQarrHTWeRElZ3+YCiHMd
AmyT+SJt61fLpoOYhxt3zm6u214bIqICRAdI/y5o5fdHoNVKMOvk+bKeIcjjLOzNjaTIuoWFFx3k
itBGVA6ZIcVcCB8slE75oA1o92RPZbMBDlw7YIg90HWMIGTRQHg/Ci1ptR7BLYgtQObZxy3dmCV9
dRBnBpQTbBO/kl47IYtYPzDyUngd2PAPtnuv8Qcv2XXIwQ3+YUDjZGd/6KoPI2+BZ/p1fa1WA9Tz
YSqLBZ4Yko0zhqkVD9rIQO/shcTacfHd6bywTH/ryb5PX69b3ZhbVYWDj4bUwZHsHt1CHIfc+dzk
Wzoc6wMD8TnCNzx4L5hK6yK1eiNl7pGN/FjX051XAbJgiepoy+SrneXf8e7+2MrkJzO8jVl9g1uo
p28pHUGPZ8mtq6c8dbWksXWB+Lgza0D13ZyHLvDWN4BWdwenrrLQ8Wj5Kc8mdMI1RA/bGdR4Wjr8
dLQWacSElmh6IT+bnmIVeN+jZzZJD3pvuLE3j0OUTy5ap3zj+zRJB8Vk3991INIO0lrTPveODVAL
I3nMJ28MZAV5pcAs3Cm6vo5v0LbLcVpA9C0k/5Cqe39ISq8Bcil1QdbK4Sy7V6ch5X0/OMbBNSo9
FqzgYSfAcF/PAvE7GItjtLUJPLgnH3uaFI8u0lb7Iu36x6FOAD3MZ5e8aDyzd6zpSBNOCegQUEZI
DhQhEpyJo92OYyL3OlIOIajvSQhUQ32Ll7p17xcZHqiQmD4lSYfubFKb97WNaipkB+vP/pbK8Nul
oQ4fcF7ILy0g1QtgDwVPNe/yBqnSEkmJ2v8hJ/3rbFufi1Y8uS1HkTJ51BbGEKN91IkENM188HUw
SBg5mAQt82uh8ZvWZGiOtur71HtN+2wEenDrNKwdOKAvDTx+0XcBqaj36+Q4bcdA+IIs8hRr1mny
Hq9vBJWc+O0OB4IM9aQFyXpRTdIqvWqNFDNRFsgFhegagIQ4EgXc+miZUf2iiRh0vm0G6Odubjde
S2ujOze+/P1ZnAwnOsnKbP0jE3P9w69Bu14z7w9JG96GiEowVgUXN+QClL0+sraZJQK5YzaLHdq+
d86WltfqjXBmQRlH1lol5OTx6tPQHl/wJiJFHrjlnxdK0VK6MKkBkrn4p/ezZacpQSOo4R69qn42
CgHCDmPDxLrz/deG+uCrBt2QZWe7R9GR27xzkBV25t9eBTKEkfdHS2e7cSS3ZV/u5jR7ub4Z1+LW
swGq/O5Wa/kFg6M8jhYNqPnVBYELUpQl3aDW2rJjvJ/IuQZiUs8xyNoL+zRw2wdRR4YXXx/NcjRV
H7MAEZADwVvwogcCzBckJ3XpHbvPYgaSCNX7OjDtMmIbQdXaKTo3tAz37BSxynb6bii842yFJtZp
i65i6/uKD0ql0/RZi+9/7SaxAIk2cjlr33eRr0e2BPkMsAu///2JN4O3gguwRkr0RhZ++9AS/hfR
u4tUMQraGsJPFUWxtD+YlOOElk2kFU/0a1v+xSogJ4O6FDBzoPNbfMTZKpAqpanTmy7gIEbgiL4I
SG/8IdHUmytDCQdFKbwNLultgC1qEDTpMNKXB2huxL4TXd+1q4vxpn23wLEvOkUMnmZGwX08t6iI
zeZ7QreIi9fOxRKXL/ijJUWiuDGt1rKyFmDGptrBN37gPbJj/NaS84HTDXe25pfPTL15u7M1SScT
dKctqpPotNZdiFZ1QfuHBEr/WxLUIaFhu/zz2/v1zEbtawIaWWDEdrXphKLyaWrdjUt6dU0WoR6U
7sBrpT6B/caZqG733jHVkOCUwZxtlY63LCgekbPZzSXFo7MqwiYL/gJHDYqNpSsIjzIweytLns7d
wIsE+TAkrMb+t8wOxhZlwOquWkjYNFdD37CKwkkqfdCdIoGJWmMhz33cG0OuRXohtFDKzgB5K9cP
1w/L6v7yEJ8BjQOMkeq5erulpZkjN8FBh9LbdwJUKN7rdRtrybDzGEnxK4XlCeApEaDZqRV0sxvo
3cmfD2X+oDMn8NOP182tRgBgG4OP0Zd3kPoCGvC4qtGngCd6YtSI94H6XRxRlNpuG0ku9cDLm+au
9NEPoxu1d4NIWD5f/xFri3n+G5QbDenaxsv6zjvabQ/Q1pwiyvZxVRug0TAec7uOrttbW0cQwCyM
hEi4oHHxve/uheb6pELiw6obqNjWQZYkkaTTxkW3Preo4AJ7uXCEqLdQi55JMMPDzkjLB2pPkO6T
4q6FLl0A0spTJ9zvQozf2sQOrabYmNS1M46W23+MK2dca6F4K/wMQMLZ+wCe1hufFRuB1VqbCMr7
IFwEdhC4SPVA8NoiJZeuc7S1k1+KaE5uh/HRmI8cjdxDsTO6YZcYfqg7dA9WuPD6Mi7bQo248Gg3
kPkEs6mtTi+YrRokV2EdUOrYnItX15fxbCdRkddbacm1NN25LWU2uYNOftH7gFTMKLCa0MkbjPGX
Uc7PLbiEAjoKVHW72B21/dwiKrs+0rW1BMcGWmDexqoC9AB/SVrwnTvHdLxrPpntxr259XllcFqS
y5ml+LxV8yC28cf1n3953gyURkDHg8obMFJqfQTVCmT1xwGvjOpX2ULMuTjY5Pd1G5djgA0891yo
3izoWSVqlZONFB3A80ceMPvGsDZc/+Vee/95JQnogDGEQo4WtM0peSmN9oHW4p4A5lc7W13bqyPB
8xXrDS1nJGbfeydmzoZR08k5zkBysTwN+K/rU3XpbjEWdIUjOgZiBg/M9wYIKMft0uoAmSn2gFYF
9fxtxKO/r+5Mb8vVrg7mzJYyb7WYMwZFJOCzS7oA9UFnurs+mssL8/1o1GCjke2YOhgNax5TNyrB
0t8gZ4XasNP93szXr40HiXq0byOFgr4kZXFA8AAq6JE5x57p93Xi7+fh+fp4IHZ/4dcg0mAvOFwb
MdRFSYBCuGlsrYmeHKHVbsw9szwURtVFLW7rJlz442+o6c27whjk8+D2acQA4wYJDRr1ep/Op5HU
9o1W5xCZLqs0puBM+MIyNn4UZTvt4cGGL2gnsZ8QzfBDryf5oTKdPphn9FDUWsMimaGfIwAjjr3j
ml7vOIo/H5uywRomqbWHrFxyX7d1vxfuG9ePkUceevSPZpN6u7JxWWz2fAhmjae3POcyDd2x47fM
7V+kdF5dWL9r9Fw7tY7kcWFwf9eC8BatLgAVyZz1USp5dU86a44hm2jddaK2+yCpeySnQAJ+zEeH
Hu2i4eEMgGVYoxk+tlP2Y5waQJdFqoe0MrvIqhPy4E/lcM/9jO+Qx++B0uFVDEEmK5qzQUSONYuP
JrMAneqBhrJnXF1GlqY7P2FmPCE/+pR0aRGmPXc/J8QRccLa4kC7msd13Qx3Vc2cEPBc46Z2ra8V
KjqAUHlWMImZPiLB3IM2CLAqvQEQ1JNgHCK19oMOehqVDUGZrpt/g37x+iZaO+IWgKjLCxvt3Kq6
NQgCM8sawHeY9Hbs5/wOnZ7o/7E+eVOzL/V+4wJZc/BAQeCKAnAACSsloGrdRrcH3QapTprGBSnj
pKF3ubuFPl01YyPQAPYO/1UvfNpqTqrNzsKDAsJqUab3WPzj0P05agbZCSiLLJpaKOmrh7xnaWG6
At1wwhM/IbFXBK2ebMROa44EssSwAsJfHHbFbcnWKLTOb8BWPaG+abJA5hs5EOXKAiEQ0gb4/f/f
7q5E1bQ1tbSxWvvIdDNq9DgVoVOALtLfCMOUVVnsADECkXBAU5ZyqXKd5J3li1GifG97B6HfCZDT
/GHL+IUJ5RapQLRU5AImiB6YoCkfb9Pphvy6fmZW5gtaHICJI2+0EG8rm5jNqDsNALQdPf7R0g+s
DtEFgXb/jaO5LOxZ1Pq/sZyZWTbGWQKhrfE81nKYye0iAg5DN3+nQzTWx6qagqJ+8cRG1l2N0i8s
Lgt4ZjE3CBGNAPYpyf1wbr3QZdA3SbJd64sgKe6MKTbRTm3oP8Zi1zk316d1bXvoICrVPbzTQWmv
bI+xdmllEDyC6sy+G2vnLsma58Hb0qJRH1tvo4RbgMMDGfTiIt6PMpWTxV2CWjOvReiPu6RuApKC
FoSIwEm/G/y2tOwASrV/Mbwzs0rsXHBwGfBBAkcinnu5Z2nob+m4rs7gmQllY2ZzRrJurqFPSMVP
c+I/+jHbjcUWqeza/j+fQGVjdkUjXJ1iAs3xi8gP9UIkp+0Hc/fnE4YSHNqNkNuC0Lzi+NwMUnkV
ujpBYWAElfHUZ885bsvrRtbGgggafgntjpccbBpYOdx0hC6EhebPcvJDBNVhVXxvso3RWKuWbFAG
IPFvoKqmbG9bmF3JNAp1uaZo45F5QB7Pc//JLHyofzqZ/OpaGRCLujYF7ZgNsZ0k9MDK2t9PTQFg
MwaQxgkh5u2AROlNSasq7EyX7So7RcQk8/LWyUAaPRDLCGdApV5sR4whatNaAF2SIerGxolZ7dkM
TIVDia4gm8mntp+d3ywX9d1o514Myl4eN2jyPoGly0Y3ceLdcySww8nP/D0T7vigzyy7mXwGqpGm
yx7aCepHEIUTQdU4BBmEzvuLo+PiuGLSsBcuiECYxhp7HNGrZ0NZkvzuOyjYbnS2rR2dcxPKnk5J
07uFtlD2+x9M/Slvn4T3Zxf5m99Bws5c2KvRj66WbC30t6K5NkODylh/YwTAbs/NDte3s8od8D8j
gEM7Gki90aOnODcUB5q5dHwQ/XmzDgaOINUPIe+dFHr07ECkuG1y+0ZkbJ/oUJad/BuHtLvOTb7k
ubW//mOWOVMvMCR8UFUBCRu6+JQDPJSm1psiB01kqkNInuVfmmZLTGpt3QDuA9jXAd4XJZb3zpy0
sqZWCa4EYiMBLsD0UXcWWEgAwLg+GOX1+DaxqNf9c3yVyMKaJZkJgaOoh0+W3FvNvUSk3DW31fw4
FPF1Y6u+AtExHJ+Nco5aMxJ8HByzwWO4ZyLIikMhvuOQBcNWL9raCiEawysSzQ+XZHyQMpCMNRYy
CLYIU/2bX2zxb61ZAM0CuJuWhAuyb+/Xp7A7xqaOokQRyi5FWvoPU0Zv64JGGySMNNRZIAmtGEg6
MDaLFFEDEAo8YhxQ1b9YjXMTy2qdhUWmzytiLSYa/ZHTwNXChN3Tr9eXfHWikMpBDw86hy6qwnbO
JmtmQFBJ+4kkJ7Z1/eA3qmcRBeeFfxr/uYi9ByPDNds32L4mohyOrputJPZyf6kWwB6IDnGQsQA5
o9xvvWxdMEOAMtnz0HHU978Q4t2IxgvMFMxUsmo3VmXLnnIg2x7PosZCLzLJuwdTWvuSdgdqgCI3
8W9Fu9WNp+JN3zba+fgUbyYTn5pEAt2VtJUMZzj5xyR1f1uClHtwXPhxJnMZJOjliTRXvvakfEma
Gq1B7mQfhZmOn65vGOONW0md8XMaLtXXI/VE37jj/d7M7uqKObHhZfk+BzIadI5zDBBPyIg0P4wm
qeN5MpObtuur3Zygf6RMG7nz7LqJZr2v0fHH8WSy7J8mCIf3+VTT23J2kUoCHD0gRlIAHWNbu6EY
xd6lnjcEnSSwVTn+iz0I95SXfhGljQBbMQKufe5q2a6aOjBVtLmMaiNrwrzWS3ANgwG59Pv+Ls/G
7MZv/VEE0oNAkpsIJwIjvgz7bLLjshLlbUtNP7ayeYrHeswhH24DRjdCVLWB3PieC2xjyprhoAEY
GIAAd0biwkVk0w98P8rMPjBdT0JHA/Xx0LTak+WC4HIG86mzpH8qbXrQEmrcmPb8qcD/66HpfSBY
3HneN4X14jr5jxkNFbExEuDlc3ZvacUe7sbdd+Os3TZzXd0Ow5iHZj2UAZKjoAKZaX+fTYzc0Tmf
wtyjVuB1dHrSagRnVb605VUsiRx3xl+gVXFXplCA6IxUfLJL9Lh1utCiDrQEe+i8WSER5hiiqNI+
QGPU2Vukc3adp9GDPYoxyiRkn5y+eva5N+jBjCtyh0d2YYRD2zngOanBPt1UIPSkGf3g8iqLasBD
gxElviA359/15M5wzbq2G4RRQ09MtkHJEV+i66N76Euh7Sx0l0WTmeY7o7D6u2bIAHJ2uh4/MvnW
Scf4lIDm69aX7uCDz0yfP9cQLuK7kphQpcqTT37LywDIabQm+N1r0fcjSIP04pV25Dsyk+WHOUd8
2/pl9tRNYHxpumEIQZXvhsJqtRAKRfyr58epfjskH8FA4Z+I5vv70tATMOnOAnojLbr0aA2tJR9c
2ZHoZvuel1nxoUAeKOy7yg+mpmojoyyqT6nh1qfZy7EZsZXKmxGnJtCGEbw6BVq4Kh2qSi6RBsiu
e1ePtUyDGo3kL1bevrpSFg9e15khOEiNV6umIGYpKN1DVHq4L6B0GhHT4PEIXGqUt+UU5JbbgO4N
okDEoFVc1k1/m5U5KLHAJV7uHIAiIxf+EnD8wblFmzsGOhZZlGv5b9DhdPt+SLNHwrIsLJuGfjKc
QW8Dn/VgjKa0127AwTDti0qi2kT19FZnxD8YWmsDn5qmNwX6Jfai0cdI6EO/qytpQd+gScK5HNKb
zGyqfT+/9p0Rpti3QJE4gDFW+cYza81Zg1gWZB64AtCbpDhPbejdwRECiTJHwAVUXR00ZQqUivYq
kvbekf2v695xLYLCv43WYiTnkKhRbqORdqaksoEI8+gfzBqaQmJsDkIm8ApopblubO3uhrtZxBZw
YC+ymmIyPQEp7uSY0girUm0pkax+H2yiIPMD4PMCldpJZpQsg0ZFYXU7IK0fmwkd9dfHsBJIQ0Fu
eV0hMwfCWSWOckvuSb/JUBbL91q2L9kOPBj/zYQSR/V1x4k9wUQnYq80QFBFgvKP9UKQMXPxAMJ1
Cf1XXI/vg7Ucl4hugpnr5AeVcyvZRq50ZSmwwIvQBWJztHerYzDwZJrAQ3IqvNCJnK0OnbXPo5wH
FABwFhDJUsJlsArOVeHN7JQVTTC4IBCdnq8vwqoF4KssA3UpjGH5+7NgttBJ6qSTnp0aGqLa4nUb
YdnW95V9NAI23LgOvu9+YVY8btF0rDgSYJ3QXISNumB6lBQX+DPBTIrGt1Nl+7eZ/xmyrqioAI8P
Jtb2519M1ZktZapw2dkLmiU7jfFkfdS0p+ufXx0KMk+odOP1chHxjx7xPGcCnUmfu4/QlsCfViZi
BOhRWW2sypYtZdtmJYjLBsQvJxPyiuFI2de516A+1TogP0KnbFAx68v14a04FBcJf2RYl2c5cH3v
NxrRJmq2E2OntMz2WnI/ZeI2S16uG1nbbcuTQwM0GS2/aqdZ4pqT1o8+O1n+A/oi8y19lmVelBAb
jBELJGch/EADyPtBGH5mMkT67JRINxgRYLXaTz0BVsX/dn0gW4aUg+/1meflFQ6+qf/yvK8lsYJE
Pttio/62sg/ejUdZlKKU6JAsNfiX+ZsAPWsF2r4CFXCbPjbG9+tDWtkA72wpx4d4Vcq5brBTV51M
9BxVp2zY/4UJoBOWmxfwV1t5A1pp2lpGheXn2dfW2oGwxNE2tvHqwiwgTpBdAoisVgvsqXDK1K1w
Snk+mUFasPQ5NVn6BJo8DQyNlbaRiVzZ0gujLq5iyBaAznYp+p85aHd2E2mAxvAkrR2wUdbuL6bs
7PPKjtY60qdaItlpMBJI9LEH5mk3wNpuJDvXp+3fUSj7OUFTKbpmW3ZqQMKafKuyOK3iJNlImmxZ
UbZzNiGw9UFvdJrJrV3dEOtZNNgC4X+bMmUj6xbWv/WxIhkHLVQNJRjrvvHj60bWim9YdwTJWHU4
zTewx9m6iwayRahos9NU6TkeC6X3y8hQjMrtefrQCVQzTZAx0tgvwKjEQG8ZWXB8UUG52Bjv+g78
95coW8SXglAAI9jJTSJz2hFtY6hb31f2RpumkKJx4YQMnNdoktH1mVz1cWCZwM36Vm9WlmsYODHY
gOUam8eCfzC6p4SfzOympVs54dWBnFlSYh2rnHVkAHrcPuQ3gL5zueFBt76/bP+zLSEL4kCoGofI
lyVSS5bF0X61FRosT6+LK24h8gct0sKgoqz21JMuaXqsdpHjpT+GKfkxd8lu0aZrKFpVi1/NH2s+
o8kXQAB0RCA2WJDf78dVGalNkWrmpxzESPZjaZ2u74C1eQPEAGAJSGIj6aOsSyHmtJy5z0/Wvu6O
M9/gJVzzOmiIg2r1wpZygVKsQIflj9TIT9L+bolwiH0jdpLn62NQubmWfCPaLIBPXAgjLiuTOR+A
s55gZdEOlx9HFjnsLqfQWwX5nR4M7RxMJGzNIbhueHXylh5zkFb6lzWBhS7c5sMMu1A6ex7kxiNw
7fMuSM3AHIb3zUU7TJKXzljKIQcH8GlkcZb9+OOfDzYPD0d/cWCuurcmarezZ2bZKemerJe63sBI
rPz8d59XTgtEkcqB+fg8UG/MyqJ07KLrA1gJm84tqCGnKMpWH3JoxjuJddtI7eM4oFRoyy0vv2oH
jcw6mLyX8ElxLoYJHqnSKrKT1sio8X63yFpuIVS3bCyu+syBoWnPLeccr7UWhCBWXwYO6Dl4/+dv
ctQSgLFEDKijkq/cJ5V0sgExenaqawRM5FkTh+tLsnLgkVVYAkDAsBZii/fDoG5q0Twxs5NtzxAd
eeVtHVvkTkJU788NLewOuLpcvM5VbDKz21p0up2dCnpMzVfSvbajG1rTVq1mbUDndpS42ZAuwAgz
BmTqP8r8VmQ/ZR+57ZaY+NphWcRp8DDDA/Disa51khbWjFzAYEwR1DUCUWyl3lZHgvYnCAIiK3NR
X5z1XGoOCOdOGSQWA0erDh4rP5kuOUDIY8Mzru1m/cyWEm0aU51xidcSri3DD3zwIaOATpLIsJMt
ssK1aBAMBx6Y25HBRAv28lvOTg7JGW3ttE9PyC1GPlKlmUC7bUNuDXRPoOP31Wi03Qj3HSSuv+sT
7Te3ko2XyOp4z36D4iHKFhXvycN4e713QhCO75qsfAQJ5FZ2eHWfnBlS3MQMmRdwF2pweZ5zj1Bb
Q7uqR3bXz9aqESQjlkIxMAlqP17Z5AVoxq30JLuwCQFu+2+fX8yfLZjrTCOliYON6EU68mp/ca0B
/QlQh4/H6AUvA3DZGaCyEmtBfBAN2tm9PkIr8voYVg/TmRFlDF0pa30YuvSk1SfT/J465t4wCpAB
frxuZ3VjoRSw1LqXso9iR6RTYTeLHd+9mdo9ig+oZ2yh1JaPKHEtsmqI/0DLszTGK0bczPPLtua4
e8xXgJ+othEFrg0C72IfJvBWh1DR+wUfOh88jMzDgpc7kUe+2OVbXmB1CGcmFIeTlsWctzlM+PWO
0siN/nwZFuLQtzAPt5py7JjpGRWdkCqvQDNS2DroPHaF2HiirzwvgC7/14hy1Qgt79jgIA2I15jd
nLTslpB7Uh14/r2rf7T9Rny2vir/mlt+ztkxhBpRQxlIM09Ce07SDOTke9vcyG2sL8s/NtSkYylG
EKwBOHPKnRvu7snGsmzMmBptFGQGp36PZRltPZrIeJiyEfIh0E3Kuw+NVTzJwYpRUN5wYMtCXJyX
fxdKRVJVNcRBmpHDLPlGzS5gyck3Tqwc9mNTB5C0+0+bTyXf8Iepc7QCk0gnshcErZxWZSSIqbuN
6HBjRxjLap7tiKFLRtyfMOSIX0n66HhJUI6H64NZc5xnm1xtMnapoUupp8jZ0V2WHerqgw/G5C0c
0uq+QzC1YHhAzaN24DKaZY47omBAimyfcBa1fyFS64O2+B8Lyo2vExP1ccBUT66oguEFuqYbIdTW
EBSX40ySex7BJgOVTnno6V9cLIg3HUAfl1jdVtZauiVSjg5BwGlZYIx8rKcvZfLnKXTM0b82lv12
tp8oZMba0Uuyk+4LSAb9nu3npou1GW/z1+u7apmMixN5ZklZDdNt6GALirzjsGtnGVSQGDf0PmQA
MjTpHF+3tr40/45LWRqftY5JG8wdcQ8LZ98WZejya6+NRrkI0B9h5zrxUE3T71nyw2OfBfeCnv+8
Poy3utKlHU/XFtlf5E+Ueznz2DTNy3kfKZTN274XH6QJbJMc3SoE83O3g/y6FTRo7t4Nld+GvaOZ
30AbCw4IIr4a2mACPgQ8pFEz+7Eoi/5m0pzfI8WzLBNQPXL91t0D2+ru9N6uQkgUTcty6AHj9QAq
ykx60YxuNQhUe+YuTaRzLyVgLL3VzDGoCOwDRGeGjWhkbfVQCEM7IAACeAQroUJZEWYXE1JqloyR
cudy4y2wtnrn31dOVu5pZmLa+H7jfwR4SUtfNe2nwzfO1tYolLOF9iCPtuA5PA3Ncbq3241BrF1x
54NQDhTtOCtQAMUg2vuBgM6C/c4FAGTdHd6MFdlydltzppwoMlW9a7QwN3bhwKHE9WRP+81bYcuK
cq40y5v0pOX8ZFtNwJqX1PKCGRg9/vn6wdpaGyWyctwuhdQHRuNVr3IuQWX4ct2ASjm2ZDwhRvDP
Hn5r3DnzrKW2gJNEzk/c9Q/ov+T+HUluSPJJZL+YNoZ9+dTKn6Z/0+mxqZPbftpf/wUbU/mWkj37
AbqbzW3O8AOSKpzGiKYHOkOV9ebPrQAK7SPZbqLdSRWqqLvOq915RPmj8E9DKu5EBv4KMoeMWxsF
hNUbBKpaS8526YNUfCGtaW27vZ+d5gIdHGimae/7FtB4i3fVXS9pFnjFQDYCydWA68yo4opyO4P2
cA6jdjcECYEEGsjst+Qx13YjED6ugSICsiMqJSkXrcU0qNCevHRuUcImQ2CVW9X/VSPIKS7Nlz7U
CJUDPObIVAPsk52s+gdLSoCVflzfCqtTdWZAObsgDxIOkwYuFuoehIeWNN/5aKd0d93M+jiWLk/g
MVDIVlYky3PZTBRRFxtiDUjIcmNHb31/+fuzcyOz2RJTgiuXf64BO9zSTlr9PO5y8LCg3RaYvvef
b1K3zWRToDLKv1jtHq/Uv5ies+8rp2REyZ23BCV+Poe0f8Q4/tv3lek3xqZyvBRVam+I/GK3lXla
81rYnAsNu4PWSTVpPNu9K7oS70V//mXYUziWgNs7X8pZ25in1d2KfAdyKhAcged6vw7QBqEV8iF4
HegO1DGBlOV6aA9DdH261sYDKDk04sG2CjSictFU3TgkvBiAUHO9BW9TGM5utqOuMYLrhlTC3rcL
Z6FsBsENWkdstfkdWqaVQUd4Kpn2+zQpn0kDDfWesAI4foCkRQ3GqLSPynQ/gN6z8yfoabgfeDLu
BcRy3PTr9R+0ttFBjrPUGIDPg194P8GUAqNVeqgnT8PhpR0O/+3ryjY3y1r2fYJ7p/1qTpG5JdW+
tjvOf7yyy62JVJLyCQimNAaZ3lQezXYjQljbGSjrQyYIMFvDV3fG7E3FAFLZ7ORzK6ie3buuCEe5
VRxZnK76gIDeICSeAELXLxpZuNDGtnVxnhIKvSr7oXUPKT9ASK3yfcDNt4C3q4t+Zk65A6Qjx4kz
5A707BPycHr7dH3Zl+NyMRxodwC7BCT0RTHcTx2HZ4lHT7NmQhRumKI0QUGpMYfbqrUiH+gsmnQv
Xb+139aCDwtlXjQdofULed73u3kgGmG+zpC91AD8H8bIFEY8Gu7BMNqPctiid9kyp3in2ShGr4I8
8ylFp1w1jDF3SAQEbIh30RFy9X/hpWw4DgfFBHS+qKkG3ldZ0s9ZitoWe6lNjpZU0HzgVNlduWFq
7WR5S1c85hLWVAaIjMgBfGdNeuJO1Nf7me3RMnB9k2yYUENvrQLPcOuivFCVL7r43NCfo//ruglr
ZR8uSAYfrYDoTlWdbcvtwvYpasFTfcebr6n/+fr314aAty9UT/wl/WOowVqWFtSzM34qa6RJrPHO
0p8qb6vfdG0UZ28UVZQNuwzJcm95bSU/Svp13HqCrH4fIrWYo0XKXpW4SHPXIIMhAFj6P9K+qzly
Hln2FzGC3rySbWVb0jjNC2OMhp4ASRA0v/4mJs75phuNS4Z0dmNnHxTBarhCoSor09nbwPuvRGqq
QwIekf8+L90wFbS4GhMNIyd0lObOrnhri21s7LN0xVNfDwMANnCIo+FDB25Wbv1Np6Cs+AxQEQL1
0Eb2mK/c3ddXAYgigLyFOKwDlVU534FkxOilPitPYAkIh+xbx7YteMTLtXfG9a4ydIgSQ8EVFXn7
6sohU44aqAc0DKWvfHpuoebtrGQlVCaE7iQYtpC5QfH/0k/aABcOesuzU60xdDDTcI3XQ7UY5wbE
DzgLzwd7qi1SwwCpWAjAN1utjCss4BXmuqKpAFRU8mrkhs/ZnFbV6Xain9s1oivFBAESiWoUMP8I
Pa94zpJsCBpNw1qXHXJ0dci7MgzqtSr09b2PDSWUk/DWE2yIkgNxk8adCyctgfR9quItWsGeyuxp
xO1fdTc2e/ej4NKadO1rtds6rQ9rxcGBftjK8VAsCIQucPBQM0asrktjGc2gAtFXRk9a7ofjs8+G
/6MB6eejvxINXQwG/HwD/NDYb5e9ueJ8XwxARDVne7bWRk+fKb5f02+jcwNJEDbe5M7L+61A7RX0
72jPsnGLX1oB0RlrApI3JyQ16YFbxzY5FGt64Kq1QCwPZ4h/cENJa0FbIzaCzKMn51cTfLHNz8tj
UJwO/Px/n5dWoh8ynYyGS0+05BHpoqrf+NCy+oAR0Hahb1NIAsjxgedpcwbdKHry+ps2DcIevfzZ
tJL9VY5ESJGCVRVR418GlbM1J16WaSkxyclrp/FQZCV/tSFM99kemmCzPB7VmvioD0BhQkffnkyw
UNHGcfKsoCdS3J5M7d0lR0B3zr4uhaKVO5euU+DrzLlpMwh16DRsh5UqtOqEALcHkCNoPsBkJJ2Q
wihTUlEsCUlGtLodp+lE0D87ryyKYqYAnsAcwfuiyUbWk3a0KfY8MP6cbP2J1qfi/Qtx8XkpINFw
8Wpdic/HOB/0tOamFFsK6AwkLECsAHJd+Q3itmgWbEaLADaDXuAGCHAHldpNMBtsJbJSWoKaHFZe
6NjKzHaOnleOlc/khD0XFpkVGjyLBlBKLW9csaqXrzlD+PT/zIjlOjsjMVLUPLZgpqBfmnZEKxfE
VKB+qd9q2snSWDRMv5YtKgcmdJnQTvuXa/zSYtPVNUtmG0s/VuFobSbyqFUrfli5yc5sWJc2GIcP
q4SNrP2dWPOG+W/Lg1AcFvHEFqp7wB1flc59zYV41jAnJ5PezfOzVvf7rCcHfXgnAS9SSgJu9M+Q
dPS9Kvc1VCXBPBhlBTrpx7XAV7EcEEIHXB/gcMGiKB0Y7pUUbDiT9uibr7q3Y9bRXsOaKSbLwZFH
6I4S+jX7zOTyEXUrDsbB4MXOp9B0fzJIVMzDdnlRFKt+YUeaK7BBBFXfwY7tDiEpXxu6YuD6tYOI
2gISHBh9RHaWdDXWSTYBZpYkALI0OCl+RBMz7DojAogytNr3o3cvzUkeGSWJuKhprD0WxdfWuQ/i
bZfua3vFYyr468Q7QShZA6lxTfvLSGfrjZkmJ2YU4dCC3KLaGTbkROnn0fvmoUWgqD/FdI1TU7la
ANj+5W8EWFM6owVQVcgZ0eQEWgno3uYrjm3t8+LvZ45tNvsqaIIiQfTdRZkpmDJWPLRYbcl1Yt7+
DUCcrDMLnaNDLrltkxNaxMqNS/Za9hW6CT3dxtHyxlaeUdD+484UiUoZwo8opshLVMEe07jTDmVa
jKE/Dt3RqD9QesFmODNlXg4K7KOgsGhhygezeRGVa+qGymWBp3FASQR+JflRZI2+0TsDejXaX1DD
zujm/TOFNyPSWj4yaSCHv/z509CS1C4A3R8T/soY2RZWcIut//4gBnfyPzOSI2DVYLOZiw4BzXzl
mf0y9R85HoCA6bgmEb16f6Vfz3ZX7Dld29csOyXkdmoP4355olSuzIT8KHhTBSO3HO11vZUTYjnp
qfby0NbMDYSrNjm5IWl2NKyV61i1f8+MyT00tk4oSPo94IDnYpsmDuSS7ZAP9tvymFR7C4k6E4R4
iJY92T2Du8ggpQcznN285frKcVd/HfMVAEQvuFovt5YPWmewngDvPbmbjt9r7+/TgR6E4LH9n+9L
t5c5QviWjACt2+w58No92P0iEBqtuEXVUpxbkQ5InTh+Y+sYhUM+7bT0q+utGFBtLCsANMBHNhst
LtKllekZ5x3B0QB/9Z631a0TV89MH495oG1TFPJX7KmWBQRkDlI5yKshVLpclqEOqOXFOCcIo8KH
Hm/J5U2lGg90v/FlgKAgLSONR6/00s7Qm30a2Y3L730DdDZhHGyy38t2VAsDpygicXGryNgAp59L
uzcb2PGrHAzy6cHU6L3vFCt3iXK+oD0CdmmRpNDF38/8igb2tHZsMF/0ruB+mPXuyoSpDYCyDQxF
cF0yyT8JeIWO4xFwjTbd+u6W5/bKEFTxJDIUokVHvCJk+MEMSJ4Hpnr4rlYTss1hbz/1Q7oBPdHK
WNSWEOyhMxPRsYwUSDrD7yAeiIDPiCyvCnlYgMtpdD80oH9mzMs1me2ySHwPZpIBqCQgKhqA50nX
7f3xy/IuE7tVjlmEVgUeLWikuqrtU/DtmePMRAQLhaqDM+xs4w40Hm6PJ38UtyuJC0XTKYKJM3vS
RUliMjFwVSWnCZFyjfK31e5ACVSH2a4E2eUmA0yJfCDFcGFUPrJuk+YpwK4nq4xoudHWOO5VR9WD
iAX4IXwXKV7J5Rhgb7QMMmASg/uMT5u6uU0hDb28UmtGpOuA65Obl6A8OM3NJ+61EYmPHlTxlo2o
ziryiMB/+7qHHldppqzAHIfCw+uSuK+MP09r4iXKQQQeOvWQZIAmprSx+8AySaAxKA5Z2WM/Tse+
Hk6c0rflYSi62wSTPVw09NHwPnOlydIm6EOBRRF2qNaFCYtvkibeQZTtNDtjNE0C62dHhPehY4Dk
OB42bvl+RszL3yDdrK6ZOTlxmvSkBTtfv514srJYqpvofJDSWUptJwtaS7RsDbc5edXseufN7qbQ
EcDpK7ZUGwOQZ7w2sL8RIkpZgX6kHh1iD2E6O8zF0TsuL5hqX6C70sTFLaTU5EtV3LY+klvJqTaq
p2F07zVzeOrQjrJsRjkKvARAgqojzSU3PTYzwnIDUCa0C0/drsg174/ZOtnaU1PlVEG1jMcZEr/X
CXnHSEYwxyGWbm2EbMTY1/QYQD4nAUty6gwbh7xA6XRlhVRX07lRaTdokHFgJjPSky9INWtoeqSv
TRpHqb62F1SLhQyUGCDcBJBhl7dTV8U16DsAFxh8cg+t0S4MSBZlQf/r/at1ZieQWBzQMT33FkcX
XzLYm2SEEtwa753yOgpAS4dcumFgsaQz6hjaGJvdnJ5G3b2lM32JoTZa91qo8+QEerRPYFgFAs09
FUW/0fJmuzxC5Uwi9Y3gBYcKUKDLmdR9PsV6EYs1Sx9QfDzxONnHvvWRCwpcy57ANqHCIrtDUD+N
QNYN6cmiE+pcf0b25tG1zKRiMNjVYHwDkkRQY0iDIXnCbbMt0bdiao+Dox3nbthrxXhcnjPFPocZ
VwgfIjgBpcjlnCXgxqwsE3OWjR6q2SPIctwo0Z6S/veyIeV4QPMgmCpsUZu/NMRpOmSEgb/AhGRd
wi3oxjmR2bkrZRaFT0LQDRAA2Bc96NdJZirDBqEdCAVPmn9I0v1abV45in+fd6VDZKZQoTYnPL+o
Bj7aiYW+94ubxorzWbMiXQ81UHNJVoC1ooMsFImDUEMGbKrXYiBVahK8K6CZhmY4sBIyWZbWgml1
RNr1lPdfA4jVNzyOSptucmcOOfjZjeLFMJvQzp6W94Liqr2wa17uhYQEg+MwLJKDVsWUpGCm/RyT
Yz2D6DZduz5UO8LC4EA7h51+9cKc+DhrDR+0R9R7vpdVDWHU4fP7xwPYHHrY8C9a1aVD1DN3MCE3
pT0a7Fvbt1sd7TDBT6BVN1q50jikOK8eGv7EixkJMmgyXU5d47UEiNMmAR8Lonz/FnLl27lHD+P8
gRqycKKQw4WSA5QYJUt2YiMZT5DKqKZuW8zGoQeaJmic7fLc/U1ES2+mCzvSTVu7rKckgWwmyBnu
Y82JmrbajXq3z5pnsGvuLaOM7LiHbOi8Q93p0Pk0GskauFj4haVfIfkNljdxDZpg3I7MCm1GoqpA
yXy8LeavQTyEhQ56pfl5eehiZAs2ZfBY3hkVMFcIbDy3Q6bgIfHzaOzZfd+ae4cMJ5e9LBtUHAXQ
7llgW4VzvGZCGiCJymqKBnXssE1Bu0239gBesSAPqW9yi1ssQDCT3QMaGbrsbXkIyjkDrgE4NehI
4OVzuf+nwqIDsjzJyajB0ryZ0m1ibILiUzPshw8gvVAN+GdLDPYsl0OHQM9zS4fY2rRNrFuvfLHH
lUy3whPCBNKpoFZCMCFjpUYTtYc0gMDaPNwa+a4s7kGJYj96H6lCXRiSXC632yQGXgRPgpyHet+H
k37Kg6esvKt1flN5fQSdmSiPvywvl3I/nI1PWi6tNxI7FvVVK3iaKZR6fi5/f23+pCUqM4uAWArf
b7OtZx5aN4JkCX8L3s9jKxDs+J/AtKGaJt3IjdZqPUkqTJ/rJQd/ir/Q0f6ccZuFw8TsYw4KvvD9
Q8PTysabB6D2q6rUoNc+9UYEzoFTJw8JbaubNtGcLWj4myjncwCtw4L8WTaqiDxAYQmNPKi6WyBL
k9xg29lmByEzGNUeW9r+RE3zZ5ys3GFKI0hcoYSAtwL+uTxXnQHRMpDUJ6Cy+skCLczHz6C4XZk+
1c4DD6zoskHSDdflpRGnHpnbTXhWxXkXjg4N195tqq2H217QP0I4+yp4qn2v04BsTE8k9MbbLLi1
G1R4vr4/nkV2ByhHCPIApSK/aTwCkDnJa7xp9Ne8vUmb97dPIAnxz4DMXwonZw+zXiHt4f7OvG1S
RVYBBqPQLKPR2SzvLuWawGmjwo8RgYnlck36ouyCniV4yWs32tb3j8ufV+0r9N/jXkHd7broxkBX
1deNrz02LjiPJgp0P6hA7/ohXmsCUUVhZ5bkihsICy2WEEAHRAPS3D3xikU2tC1K5/2wU8izQEwN
/YzAicjnkU167PIJV5CfQLQQKjD+LVrX65V4XHWpnlmRb+3KKYO+Evkizy9fTYs/kN45mLbzkhT+
ATFvFKxJFauWykURSyS/fDzVpNPZmKxpJxfXkcf2VcrCxIwse2XuVIuEniBkLC1UY66oC92ZFECY
AXhh9nNo6A+VgTjO60Lf2C7vO5UhVC9Qj0FdDhxG0mC4Vg75SGAoduhNTJI4TG1tD3rYTULmDxTk
EC6IFAs2heXJBbkkcDk4LdAERwwzSjCg97OkivLuPwNitGdRT4CmaofraNUdHChWQIeCf8ANwALI
0mzA3KGwJj2iZ5rEGkls9PHlkPTQ6/D3u9cD8ATACIX+FxoTpREkzsyYzwWAPp3KkOGIEtOLvIS/
td2PZVOqJzTQnOJFhu2MyrV0YVZzXvSxi/plzOM7vyVvTtNHKZR30Lp1SJL5xNv8JqA2ZJD5WppA
fFt6P5zblr2QW46ZnRDYnlHmsca7CgDDQb9l2rCtndemzSJrWPEUCg8Ok0hdi8Ydkfm93Bwlci9B
UiLl22RQ7Zn2o55HyzOq8AxChNsRsEnMqXyYunoIxiBu0XfkORAxTEJ7cDZlsFanVZpBlwiQMqC9
v8pdoxY5ZnoxI71muTdGb0S+Hx9SO1iJ71XzhaoJMv2GEBWXTyuAIS7RhLyC5R26BEI3K1GOwnPj
rgP4+m/C6+o5VDWcQqLZRSGmqCKn2cf8AAY47vohASVQ5Xgrq6MIenwkI5EXwDsSbZ3S0bWqptO7
2irwTCbRlBeopINVxzx4aXJovRW/qjxcaFIR/bUoB4Ic5nK3ERa3TR40xUknSahBPzMtgzDl0AAf
B2h5kzDoIQD5Vjlrz7K/rbvy0UJJWiRZAtRy5WONZKiXdiaYTQBy824BtirDtG3tW1aOI2gr9Wrj
WtRHGYyQKEZeE8JafRFyZ5hufLcCpaBb38VZm7chZOXzZ1A5dGjddINtQ/y31JvoTT/Y45Yifl0J
GFUbW2DMBbAVXlaOGGrT7x2/owVuveITsSdgqGxcE2QNQKXK26Az7T9DctDgFoRO4G8rTo0bjCHR
s2PXZHceXrDksaP8gEzsXTvUmxEqYVBZ22lOeewgPbrsLlQHDOgtJOMFaSAa5S63iFs3CQfRUoUe
bLYfUu2QfqDwCPmVfxbMSwveSPu592ChJGGn3/ZrspuqBUMEhHDSx3/wKrr8vtU2VonjVp36ar5p
y08+mtsT89cHpgnPBxtwdjAByIxn1DCLyvLj6uRwQV6yKdfwNSpHBCWl/wxId27W2FZKCxgA+mXX
l/12mCAKhtPyB/Wim6HVq3CqtHSzPCxVZRrZBXRfCrVZFAclfzQC/Nz4eVBC8INEVh5EiQsmseLN
yeqQeTd5vA34o+uWO6/5nQFitGxetXTn1qXN15e8dpzYQ6cbvYvbYFtZyc7v1kAewsvJvgj6QhDi
wnMTvLziV5wFZMBb+lAYSCrkULrQ7usDhLePcdqA9aA0j0MAALGouNv+zWzyr/Vk3vpjfk/65G15
tGIJr36HL8DZoiMVrvHydzBLS/uqqLFRG1AX2UFLt1rC6BYsd32YJhZZOdqK2QWnuhDxAGQL95vk
/bW6slgXkBrl5ToCZjDKvGeDf3r3oODekfEArQT+X24QDvS6GqcRF2iXA+gEfGDIXIio94hMIY68
bEvhqy5sSQOai9Gp4tgvTka1s4OwMKPl7yvOIIYBzgCR24VKrBSLWj06/JwRPYq59ZwZzjamd6z8
05T3ffUd6tAr1gxF+HluTo4F4r4FOjuGOd98MkCv3RwN0PSm5b2j92Ex3mcTBEt+UB+5xumFJc/T
OG5qaNEPP3j8p3Z3WvBnefzK+f03fjlJZ/XWzNFjXJ5GvpufDH5c/vzK9P71Refn0IIGYasVJQgS
tCiYn5gPjcgnTp6T+Eupf182piA7QcR4Nhhps3i10XE3yGANHOzT/K1Nbun0XdfeqH/bxSzU4tuS
dGHMzIjkjyU7oiwU1vZKvK86g+e/Qkz52ZgbA+ELrvbypHUvPQ3LJJzXiAAUbgUDFSkhV5S6PTHt
ZyYmz4WueodVK5x+68zaztHLQxGYj0ANHpYnVT2af6akA9JDdNPRK5jSy9sq76IJKiNrpCeKCBnJ
BsAzUTdDoVtObgK6RrPagbemPvRV3e/B4G+muzLqktflwah2O+JwfNBGpx/w8pfzVoweLjQfV1+Z
7yjkOrfLn1cty/nnpbAntRlrTQvjaPJDVm50H1y2ADvsl62oVgQwJVzfuujCkiun2BQBs5hZnGi6
0cvj0B6a9xPKIvtzZkLaX2XQzZQQmCCZvSmTeyJi+Q8IZ8MKOhaAXEcrli4LZ+uNO9mD4eHBEGbe
XVJ+4OoQWC7cvHgMIfVzudian/fof50QbNM+HB9AzrHykFQuBN4MwFziFXnVeWn3Xe40+oBnQ1JB
tkiPSn5nuyveRBWuIUZEPySe3ahAyn28umHyqU4wS5T6d72RHYkOzLczRxR6bcijgcRTg1Z7AnLO
pn5p3Toyg3iFyVi1scFLAMUi8LW5OD+XU9nYA6HDUJUQuuv1HSRbnS1k46pDUUGXlbm8flne4kp7
iLoBAMXzBBwhl/a4HdR2S8vqlGFGJ2Rm9jz9hkLVshVDdTsJ+Zf/NSN+xpkbFb0oVjCC0wF8nDcV
1I39pHooi3Rb295tCpJJPS02NdJDqTffWNQ88hpCBDb/4bD8lZnlQ5/RLbXce7fxP638NuGKpMgR
HUNoE0cHHKgN5WyvSJGZ+hSXJ2R9f7kNY4hc0XLbQxjyJilANsILuwgbfYKQqZHfuV2zB9M5X9l9
yoU4+xXSXWbo8WxCyRkOc4Iq/JdZJ+EMOGtnf/7QcLG9RQcuVl06rCmuZ2o1Tnmypvxeg964Xhp7
K8WlndcUct/pgzvaz603PRZV/dmd1gIV9UD/sy8j/cp0AmlMAvvB+GKNz4kV6i1kI1d2nMpjoLCG
W84TZ0l23RmpmobZRY1RNpHFHmo0UuvZbnku14xIzruzIRKtl1l94s7Pmh00/ms2V1yr6sIWjJSo
EwNOc1Vnbbop8JLErU4myvx6czdpQaS740Erb5rWXRmPCiIJCOs/a9K1Cl6o0W5qrzp56XeUdtCm
lUZIkofcQpt7nkZJC+Lo6sa279HVu7JiKhdxbtu6dBG0salembCd905Y2S88SCPQZYYuDl+Xf0Zt
buVSUSXwLkYrHTkPOQA9bf3qFBvQ2O5AQai/GGO97fsnX/SmN1vDhgZQn65Ms2rbOK4ZCE4jHX3R
Uk6FtyTxypkhZ4NmEt+6mcofRr8GEVZtHCT8sWeQuRFUIZfTOVCvo1MCj9vM7cvsBLdVbdww3UU1
a/SOWbyK4VC50XODYtRnLr4DHzcZQPl+6ttd1oSgv5wtSEHtM8FdHXLzqXQP7AM4VBwMCE0D5wqg
usxJO4HvwZh8YAS9sorM8oeWvRRrNFdipuT7QYQDoqSKZn+5yG25cz+AJAFAci0q9sTcLjsR5eeB
ZxBXoGFetRkFpZ10pouWKQIe5IreN91h2YBquwnU6d/0FwoK0k4oXRawOQNekzvPnBy17jnOV6IW
1Rj+elpQ4BlIwgiff7b2jLAx9y3Io5j1bcW/etlKlknlGxAMifvqr6il2Htn34/HzCQpxxBq0CgT
39nQXntCEgidHPPJavm2mqvn5Vn7254iL/u5TckX5iX4tpsMkGDIAOzKuohAMbRPiA7u0GJbgLQ0
QSa9r8oNurd2pEl3sZttkHZGshnvKb8+NeUcZfibz8hdxdI78Ksca4duMJooZenv3C62mdnfMhBE
a1Wz8Xt2JF1wa8XesbHdrV7Nm+UxKXeCBY/j4vWOnh9pmYBAn8FQKtol+bEnW4/sq/ez94IWAxlc
PI3gdYBKulwpRMm542cUncv9BlkkzV05Lcor6syAXJ410VWWcMCPT67jh451nEDZ6bBy52pPpbft
uiem/WrB3Kb7a7On3IT/hiZnGC1IdqFBAujqXoOCAmQUvU/JeKLdKSYsKtd4GpVH6syatP2qeHBN
yEJCvY3xF5ZOG14Ua88qZRrnfDKlO9cdAboMKhRMY7c41J0b8tYJC7cNs8w+uiAMbOr5GyAWn22z
2eWV/1Q66KJyrCgdwZo+uF+W9+famMXfz445L1CT8kX91svA189Qu5pX7nzlCTibVfH3MwtkjDk6
TXCojW4Ip/gws2drDbi+tk+kU+YyLTO9HiuXEx7F9qcJLHxJeZwKvivILyNYiZvWJk2KJrqCOdSL
cSC0/taCxkrerCT7VOVGnGm87EF287eyfjlpSQ4i1DnAsiQmumDbb3H+CQkLPX4YjaeaP/jOszZ3
YVN85vRrVTZhSbZ2F0e2xcKS70n5zSA/2birm5XytSFm8spFn/0wydlkk1clzYQfVrgPnOQbH+0A
SXvSp6PZTRtqAbBPTr35c6a/9foHb3Zp/CfvjjV/Xd63/59z9L8zdCW3DFaD2shKeL1yNqJGcx9G
QAjDzKh3DmKfmelhByKixG432sj2M7QRbfxcMPUejFi/QRDze/kHKScGcmgOAIBAEMivHz5BBI9O
aJLupj602BFtFIcB4oKds3LxK8/TmSFxFs7O0zz0kGQc0Wxkm9NNjdp3V7e3/SqpuupIAY+J7ngw
rAEAJB3bMdfiNC1x/0+OE6FrsHOHiDqQaISY6ZAl+zJea/5W7q1zk9Ipnqc0aecW3r7seJT1u8D/
PiLXzYKnItOjUUcPSpFuxu7bmO3QCRWZ2rh1h4eOIKQP1kjrlU8VSMM5IKMFlusKqWEEGhRWRb9V
PX+d6B5a3WE1HHr66PAs5PSHzb6NxQpCTeVYzm1KM+CaaWlw4VicIDvQMJ3Tw/IuVa7q2aAkz1WT
LjbmAoNyBrpFK1tU09fA1cK5YxvDfumT/bI91ZMIISTouC0ULK/oV1nX56M3YRe1NNvzZtwMsYMi
0HDvipaYwlwZnnr+/jMnRyqWyfPeNrGDQKRGgZvnK8NRnT0PVNg430Akgfvk8uzVBTjSPR1OxwSG
2OF7Bx3OWb1bnjP1OTizIoUI2Mt23wM7caIcFZbp2XZv66rYg11nbF9q/mznj7F5l1tG6NFPFAS9
cfc8sl1VHZd/iHKznP0OMdtnngY8H6YWM/wOPt9VX4I84l2oW9vWv3O9tTGvzazkbrpeNyGTDFtp
+kMrn7jzG/4zy74VE4W25JfGObFp7+bf/WbPPRqKpmIo+C6PVxnoQpcNK4yEOoD90sTPrJ41Auan
k1U/6eyzPnVRzg557oTgSY6CGHKEnh267lO+di5V4BkkDkQTF0ArUHOWTPsznTOw9KG5qhyaLbMN
/5nx6Xvu0CoEbcCb6zblVk+NeOe4LAcYO/+TTWb70mf1zyHv1hI110tvosCOuQCcBxSVMmsJNLGG
rqqFI3Km0Mqe/dnfJ7wJCXsy8i/2uBbACcd2GVZc2pOWPy+8OekIZr4xn+r4Uzpo0CfarUtGXDsI
2AnQbgocF9ZKRgelMWcZHYEEzfsI3I6x/24Hcfl9yUFoOssnkGXjweJHyfAMSsw1VoLrlTGwUdC6
6EGqAxg46V3uDaNXdaJVsrXbbZPopxSCtRrex1lb7Mq22PR87V2uEHa6tCmNCvdjG1BPpHx05wEw
ty0vzG1Zt1tfn3Ya4xu7yh+7qvsx5vFBJ9kGl9iGsuyOW+Zm+YyuDV86J67PzXoQbzR78kIIPkWZ
0PBsIUxebgf/oNOvy/aUfulsuiUfaGi81riJC0zvcCOD1QBKMH8mr/yxbGZtWNL+93k66HkvXhTt
obaCTdl/oQx3S9xEiY4yK7zAskERp18euMsllSINp24Y1OZwU2ZJ/RI39e9qHI9pTMJ6Ate0Te2o
r/kWZbPDB+yiBKJb6DFHYCltX1+zhhLiHMjspf29UXboNqOvEMXbVmVxq2v1MSvmjcc/0CUbIPli
Wsj6QdJCxtQRD6hbo0ZXuxkUh2wmxwaITQakFHWclZlV7pgzU2Kpz25NkhoktlMcFqucttzQno25
3/C8WoGaXXtMLCB6mTxHR3/xVRWxGllmNzrMFDULu+zWBJCm2rZrGK9rh3lpRton9dSbVAtgxozZ
j0Kz/+TEWxmJciuejUTEkOcTZiVxNczwaGD4vE+t9M6kfRlqk8MBr0Rbatl+nYtpSybIAS9vRtXg
YBitbfDamEnp1CUgleVDB8kbpy2iESTucbNyH6gs4LpBUg7Q6OtOkIH2ucFtwL29+sgeaP5//Lzk
nYJWy5E2wue16vuU/YjXIF3Kny84XoHCwTNQLo2zQcPPn9FQAPqBhyxpcTd/pDIDpMd/JqQhoKux
tHoD8H7b32ROVPEoXZsl1QY7N3G1zIRlvdMjnmbxbQAuOY/yMEa1tZr6yLCLN1yjj1rSRsu7S3VC
IWErSvAg+ASxpLSvkzlp63RGpi9DvnRmW8vqvwQDpCtzurIPrk2hioGADb0zABTiv5emauhHgq8c
CmvYgkC9Zt8bxIhd7D0R4rub5WEpomRRMsEDyLJAX2zKmA0tq+YgF7pAoHmP5vk3wC/hPOWhRvbd
8FU3KI4RsnButs21tRyBcqBg6XQRogdCieZyoF7PZtOOKUSC3AHdw0CxR/pArT1i59YIXbAorVm8
ducYLTAU0GYDHNSUK4fjALQ8NZFuaQbtM7jIoXBdIAW3ktRRjktQ8/sITdFhIIU18TDHDZRKQLE3
QZW4d9ptadg3ZR/cmdMand/1ccCIzmxJJ851tTlwWtyFhZdDkkG7LSpzw6dgR9t4k1XVVmfNU1vx
lSZf5RBx94odA41QedvMhUtd8IugPba3N209ols5GcIgYzdFAy265U2qWjVof7kOQOCoi8jZuDke
qUNqsDWZ9HcwAcOLk+5pK7HMtXdE/ROJob/Um/pVZ5LZxkaTdkj5OdM8It3YoOzarMX7KiOmaKoQ
CirYg9Lt6Jn9NNgMARPxX9BnEzrVGtOFaq7OLUgByzA4RewJhpwZZEw1AXYD0V8WW9v3LwnktgDd
dkF7fSUnlpgxmmF61HTn+KbRjrUbjsOKx1W6pnMbYg+ehRKghEv0liGqnUgejgGUTb5U7bRx830M
LdPBfIrZwzR2oWF/Wh6cmKPLcBoRxNngpFUCmahRzhaeJbnVbmllh6n+mqLdmM4FCswctBdr+0K9
av+mU1o1jRlJyx1YpJnzqa/afcPLTQ5ivpWTpMhGXQ5NusZSrwPKf4Khqto3ySc9r6OAHAzzT5r+
bMti05S3g/0F7aOhbd1UYIK3ex5Z/dFLX5bnWOVAzuZYRjERyJtBOhuFJE9v01AfnGez7m+Kttz1
jXlctrWynoF0z2RN4gdAVqD+EjwY0x0KL4FehDGy0e786q01P6/t28C83LdZxxObOHj+zcFjkb3p
Zot2MmxY+quHqnVcg3mmFp0dv4zhaXmgq6almyeDqo5pDmJWm41OvgIpn9G3IThxHzd6/GrN9xB8
Cd2h/L+5AxksY6BRrEg1DDlg24o/UeM49itjE4du4VDKvZZN9r+HElHRl8I2j0mbHvLUCMe+3PSe
tnJS1J76vxMZSM5nDkYrtn3MJDf+gC0+nPi35bVSXdznB0ByMn6qOXnQwoNqlhumGvi4GOiRecZA
QpLedpr/0NvsNPQfQOkKF4DnJhKCGJ8M1xxbkmtViejE8tN9YaThbFT7jvNoqEk0011h3pRJtmHV
Lrdu/WGl5qhcRvBDmOAfQR1GxrXPhtE5YwUHFOgPY7xx4yIi04urfZoAC16eYbUpUXh1RAetDNSs
k5xyTvFSGEBXaEaMbEiyT92Ns1ZdUvoX8Kb+jyHZl9lepo+5wGzEoBEyvlDCQwE/rZI70/7jkefl
YSlqWVjAM3OSO2ucKi+cWmg3Bi9lDVRjRSC3/dmlN7r1u/Puq/wwNCvPeqW7PrMp+bSEgO2BIGsG
6mNv3/h3ZuOEHbt3gpW4UnnszuxIDmyyUj2FNi7wBQ4ygF+a8ffy5K0tlbB/FlPYOd7GjYlxtGO7
7akZWo239XiwmUAq1Jpkk7ZAGyzbVF7uZ2MSfz+zmUyBX9dQzT457iGF5ncZVdZm2cTqnpDcVd3Y
vZ5VmDdnnh9rP9sktfPUWdkNqCs3Fd6SVNf3ACccjHFasa10ZCDsArZBQKLkN1WNJmkdjJ9wZHUX
efVdAsQW9InSlzjnOz/+Sd6vTIb9j8IqGLhRnEfb5OV8DhUqq8CVQW0+MXakCn4MVb5Bnu5teU7F
Vri6cM6qJtKWBxWkzf0anqrMaTQEP+j7Be3FOP6VZaRxUIPw2U1waTKt+joOUPF2k5/vHwPe9uIa
E5wLsvZJl4L9M5g8RLKZuyVI4+vdyuqrNve5BWmW+knr02Ly4fvAjBGgUGJbdI+y5vI4VK4crbE6
+m98tPvI+Mi5p17Oag2uHHwiZttvp+FVS7pw/n+kfVdv3Ly29i8SoF5uJU21Ry6J7SQ3QqoaVSiK
lMhf/z3KAc7xyMIIeT/sDeyLYM8yKZbFtZ5iW1HFNtLFtQ//PtjiZm7xNixNhmCg+u/74kHzt/wU
VyPgsQm6L+oDH0DpA+2CnvgukosyCGsOlF8f3p6wrQiLz9IVZKjp5BSPnwP1Unqvt3997TYABgDC
tWieBxBSuN6BqQe91wyY2EcWttpRjhEaqtMWz2HtqIYEpol3P6r8HwjCyhYuzLihjVXUv7saW7Ao
IkhJhhU6ik0WWuUGXGN1jfloZOA9C8rashoV0GwsvBHxJBZWSr91hh2V/pfWsA/S/Xp7Alc/D4qw
s4fjXPNfXOEtANHO1KDYQI0vA/A+v27//Or3AZUbRV7408AU4/r70NTSCKnw8+7o7LRhipXtQbi9
iOi4EWntI0GZAZmkOUsML5NJiq61yXXcO6ZwIjZCY1C7NO1d149zqyvJ8+o/LGzYRoEyrtvw4FhK
d3DpCwoxT1RQmliERI9uz5y5OiAUgf6aVswWQtdTF7QkTeu2rB5LyXVQGAh6o5lCNdJy0EGbRhV3
BdTs0OB7MwBq/yYaaB/kTkp3RI0oD2RCRTAINw4jK8edBoG3EFzfDvomcnwo3G4MVQaebRoYv+xW
tiDjdV0M4WcwlbRgQkPS0mOicf+r6FK1scLXVh26b+7sXzEDmBeJSFcO3HEhPfyo5TBI0WG7hvWx
1YZZuxDeB1lkIu1ENKoIJhAnA63K0EfBbrT+wxH9PsjiiJZeX0CNAkG0sPH30xZvdXWikM8DKoec
/kNh2moCaPjnfQXRDpedderAtkRp5QZCZW2X2j6ErGZXMg/VwOulZsvezgAsBOtTL8860cJaNDvQ
lELV2Ru7ZvWjQC4LFCj0xqDidB3K81k2OrlTPup2J4+TS1ro76ZeqHtdcby9g/6WN5Z5E4B/UDeH
6rQLveTrWBbx3IpoNhiYA0hAjsIOqCfPenDsBk4SuT/6oW81E/B3Kd8xlaKANzH/C6b6qy6HJtKF
3cYM2kcnTxM21o5Qoe50FqpwQZ/gNupjS9cguDP04xdSwDO26Ht5BpO6DzN0736mUhcphKV6+4GS
4asuZH4XTKKO8bC2dz4pwJa0uX/x0QiIVO57jzXu+8iV7ReoVUzPvd6og2PxLygAfJe6rJ6NDEzL
EjCjO+m71W4A+QfiS0iuZfVDlzQ7DKqcJXGA8GqkQoHFnD6JvC9hYszN+8lz0nDQCyeES1EC8W/3
OLaeEw5jS0LwbopwEOSrHshvOWRWIvTw1T6vXuvps6+eWqAHoXVygOCZ3Fc9h+FLo8I8Lcd4BHoJ
7qZMQDRJRm3mRGkLZzDP8A9dUNcxZWBaWq0FXrSNolNrkTZi5uCffcDAIoo+yL7sWvpfDgD0YAGq
Ay37o+INb4nilcCTQ0Flw+zrSNlvrdg4ytYu6/dB5mP83Zuq5cRkJMtLQKr1CBbJryYJdqqGncyY
7fHFN/bPCkB5dnqDca0J/CN4Rot4ZMBYBzKUj6U5iLAp0vExyLX21LpBetdiUUdGLqedp5nBncH1
/BOj6GVEnT6NF7Bh3b1FS3Ke8EQ7DBmxNl7na+cVYESoqUCSAK+ixfbuiF+B0O+SR0O+gWOVvtze
0mt34rufXwIxiYFSrcrx87I40+kM0Kfn7EW3s4qfTbExlLWTygfk2gFhE3n+MrVkU6tDeAf8beKm
j5mXXVyIQHOyhetYO3vRNQOCBDBWrNTFBcLLNjN4MIDEO6OgG7BP7Thvnb3GN47Dvy2d5XH4PtJi
5biwIkavhCOSmz2UfNRDrpmnFFahjiwi4FvjipEwYOPR8tRuDIYkN603N58iS3bHgdSxNprxOG7d
PqsTDYMLHNFQ0ERGdb2DclNn6ZiO5LH3ftr2t4D/drachdY2KaQA/jfEIhVoLEPSrpQEGvPfB/Yp
Cx7Mbp9Wzxl03m6v0K1Ii8+ZWalqxx6R8u5CyIPge28CPSViWyI/W7O2+JoEupa5STFrji3DoD4N
00ys3UhC1xcnpm1OC8AaWdygTBUQFm0YhExQ00snEXkAHhbeCU2TjUjzwfBxcf5fpPlgeXeMaq7e
F2mLSOAh6BG0NPqoLJR1NtOy2KcWDu+ihftr1uHq0CVaQbc/29psAuLgAruJivCHtMS1wKaTAS0f
p0BFRG/jQgdFsHq5HWVtkH/PRoiGzlbNi5VOmrQr7R4lisJ2yUwRHT8HvY4abe+TsB9s9yGruTgY
SI3vXbdxNga5sjYBA0baDR0XlKyWXxOaUB2kuGtoUDlAU5jCvVdpeUob50hL962xtd3t4a4oN0FY
C/U4iERBF8Jf2k+lFkReA5FNwPjANq6a7tz8TfOMfckSwBG0tN6x/AsN+tCjf0Z7jAr93PU/fesT
3gwh1groxsWD4W9JCn68RZALwogGz8T5pbis/MNOT8uzLJVJY7yJqtu59IssLEB3fitmn7vg+fY0
fJx2TLc9Z6FYW7PG8vXSnqhbaZqty6Qrnsf6B62/Euhe10YV68b326E+LrCrUM7izQjB6r51pZJJ
VafAQOyDclcB4+l7Lzx7pDKGZt7tgB/ve+wacKlRfYHmBhpe12MziGbmcJZQSW3tSxHnG3fw6s8j
1YVCKzonHyovHZGWlA5RSZ+RuDX+WOmn23//Sp8SA/BnHSU0gfCUX3wcAqs31Cs1mfDpwR7gtWOe
NPnW+0k17Jn9WNu/yfgknWHjmlgd2P+F/VtFf3fcdQp92a4qVQKkkRs85/8B0QRBaoBigBEDnOqD
g7IoHJJ3JfDT1dBHNr0ripnGd9D6140J/JsHXZ/c15EWF5HrSp4XVQnySAMCr4UO7N4Z9R9W1vsv
NZw/oR/Qul963ytPNensU2W7Xcwh8vetSVX/w/MoCLgO/jx98th+ABEMnAxL7mudveKt6CRAy0CB
oKjcHYDF3kuWZr8q7jk8KpST/lSBLiGEPLG9Tyj/YhXe55K3ZtQxtzlkji0+18ZUTrusDIqHvjXN
P8WYCXZ08SC4M4WqX3yC26zjLvz+xtS/L+pueqZ13aNSog1Pua+95l4VPMFDo94FpNUPRE4onGRN
lSdj5vYH9NycKoSngbXzaigORaLwxUmwCmLQbq7hkcmBHyNmloUCYMiDJSqgy7kGO4fMtvYdS/ld
nU/dqTQcvBypUGfbHbOT3eKyK9WQHzQsGIi+g0rOIA+wF4SacTaY6aOBvB6UBnB0TFvi+hgYi0yr
yIKQO7r/ZWxquI2XvaShMzrix+iP5Kyrvd/zP2nQf7eBfR0L7ahKK/agtPKcl25/x3TxlGuDfWgm
yk+l2067vAX4BPQAHW85KiPR2UPkQdLoIRVdn3C0Y746ZqH9akEk2BdTKT7ZgabdqYCqSFqD9426
MzWiGOoHp5f9oXJliS9sKBkZ0sm/9dzwn1okAZCcKn4pqF3umUJNzXftYl93lO3MIPf2qnDaKPDS
8QzGBRz5rDo9jnnQ4RkLTwEADoD8as0pMoyqPIHM4uJXRhH1k/mDt34DQr5UsXL8PEaaO0Rag359
9KIXRlRpU/WsD179otref67Mtrzk0JAKW7A97uxcqO911g9xkfY1OvEwX+qMrHujNecHiRUUEejA
HzySOhfDysAfABAdYvCoLkiTwasSltlglntDaDjEOxOnsb7r0tL+GANyxaCEQIALAuipryu+E63e
HAquY7LHGrYV/ljuuK/DyUC2w97TDBGbDuMnN22Ns2bx/uBlEI0tUrzHNWnQiLJURGZZmgfXpsic
at/ZOPc/5kswuoIaDxJ2QBg/yFlWHMBTQ7j5w8ykbGt2DqzuWVnTPxem5jCoFqHh4uH4X14v3Ck9
UTn5g2cYkYstydwXKlG5HDfu6I+J7vUhtrgG7FTrvL6vygdQuPZm8IUWhwCa9Gnw8/Zx6a3c0Cjo
Q1kDDFB7lo6/vjBRLsymqpmKh8nK3e/U8coa9k8OO6eWy7GnUXjjdurvPH1QR1yMLsZqBnHn0v7s
GVUQTnWlwbj8G6qmkQNXk8vUlxBM4V87W4c1rzfseAGy/agG9ZjX+vjDZ9gBplvs2TCaEYxXzAgC
bPZDg3f0Aa7I064cQcItec1i2pP2MqSD9YyeED1opkr3IoXhyGSq8bHgmhZ3jLzJgPXHwkGtR7NL
LxZcQBcWstOHsu74Dz6QZl+7wU/ZwK0wo2hje6oIojZIrYukKLP1gb83Hc6edanGnR/4FOjAyhWf
qFWRo4UO9q6vhj81s+B20kOkwJI6PwgsAGQ1Wp9HNcECnyDxgs65jndqaonQY8XwZygMO9RLMR5S
BoejvII/LCWseKgN3kUNy+nT2MitWv3KbX61TBdXIK2oJuEImD/w4K2EngQBnuT2ulmL4MyOuHBw
gtXEskIradC5rc+RDRtTqDk6nB82MpKVpBjoZ7BP4ceNV8ASEBqooGWlXhQPSsMh5SsINzVhr2kh
CqwxlI0jc0v8fC0iZNKAhwGcFqSdxVaoJZ5KBeuwuYnv3SG39O6Vo6ud0dAgyTvXr0KdsPyTGsx/
d4bAHJrzmQIcPXpFy3OlaInmCCN/wAXUQrEOdLMGYm23v9lK3g/9YhQdkLiiJbUsP5tpBiC5VPmD
OcaWgOzoTpUxeI8l/w+L432gefG8SybTotQULjYEEg+pXYRNvfGsWMuSUUDFd0I3CloEy4drkxsS
1rFa/kAtleQyfyF8FJBAH/+oYnxKcwfldPMCvsM9y8ffHZ1e/n0q52In8MSz/tGSiMBqnwlgSooH
YnmXNs1h55Gar9Kj56AhhyxPn27HWx3w+/tt0RGpJlo3je5hgXRee+8Ww3RPUb/bjQ43d6pxynOG
h68IkWkGD9bgBndc5doZLdB002BqfrQtEmxUUrGK7PnmQBP6+vPCm6u0ocqZJp5qZRHmbh0cGPQi
XhyztkIKQ5jYHRg5itKRMeMeve9rwnZjN8KZdqLlVyguGBc4oac7Ak/RSLld9tIaXh0HAqu/h+8x
GJ6ecSqg7R0jb/kDWg290ICwUzbAEAwQHoPsK4eK54Yo9ykH4SUyGJH3Yw6usAlGXuwW3hSj14Ie
ggqq6avEinxKpfCeoE+b/Ul7v/2c6Ujw//1DQVFPx7MaqlhzVeN6cogUle6nykpMg8pDOVrmSw3d
pGfPVPUpoGDiuqjOw8zI7fZZiT2e0yLYm8rI/tz+S1ZOaDTogMhAKfevwt/1H2L40hozLq2kI+Rc
1O15q367FgCMg5k2AhFbFEqvA5i0qapMZl7S3BvOQ7NFZdz6+cUqq0dtKpgFwZNBnAk5okN2e37m
//9iFc8+Qv/7588Z2LtDqhU2McDG9hJUXhvxC6LcbMuXea3eFEAZdyaWz6IQS2QuKNK2IevCTTqP
VCnIu5oHNZsCZl3g844e3XlQj3+aa1XyQAvAMNG9685aCgY667Nn2D2GoCZZ+0p47VOpGfpOoG3y
3e9dMII5Dewv0MDYQsKvTvy7P3oxMRBnLEkFGkviec/Vqe//DceIuhM8y7FmgFKA3Q1aydfz7jdo
7aY2NxJewWOpZPd4hL3906edQzhgIQIMgfqJ9QF6Ia3WkIGsvcTPTR4Gg5a/6nk6IukUfCPUYrLm
UOA9Aq02G0fNlsLXowELVxtxBgk8E7OgDklu8x+FhsfxP48IpwrIfQ4kw5GkL/IDYaJtiXxYJBzk
mxo26Vy85cZW2jh/2Xdb4u9gkHtAm+GvLPUSBVFQPBydRo5JOlk7Amkunu9c/X7gW7Sl1UBw/sCj
Y6bYLUFrRj+ko66GMTEM3pw6GODu8h46YczPvxrYEvG/zx5aZv8bbjF7tPVAp3MRjtIyxCsonlS2
s51ft6MsXlL/M3vI4lDcQo/uA4PJ5I3HoSY5JmKcraPdgy8T2x7DsvzOgGQL7B74n2p/O+jiFPsb
dKbrYWlYFsTkF5m+B2WCqeknBJ36cDIf3Z6GhbXRUl5b5N7sko7UEcC8DwYApj5YDACdxC68UL2m
7B+pWX9H8T7AYhe5knIba3xM9FcYjYf23ja27OPmb7xc2+9DzGN8d9zDrEQSohAiO+pQONJ+RSpF
MeXH7c+xtrABvYIAKzoCMG9aPNsbffDTliOKEqEWHCaYauzd/zRb83sdCEmA5KzFN888j7Mxr0SS
s2CPenQokX/a7u/bQ1kCp/9+FJxqKA3gTIDy5mLXuIPf08oAP7Jh2Jj7AkQdgeJWDmDGXeVAKOpV
bskorS209yEXIys0oBmtrBWJvFjtbmyOt4e09fOLrzMia6Wmj4lj2dOgHmB0ffv3P25GWAxBR2wu
QnlAkc2r490ao6M1pFrNR5zSRdToSW9/sxXdyFs+HjMG8BZ4xYEhAojpUnPVh1QOJ2Urk7LXOuiv
6FMke70HXsYzx3M+tNpbZdvZs+XW9M6GedgWaP9/6CHLveT7toUTFf/zgRCqa1nmDJo2JJnLcN4E
UGrZV3iRKRizq/EH9gaqy7aN+kZJMtT9csj1BhWQCiNaNhHc7tvYDmr2NeUm2RcGhF0myxxfUwue
jmAesIibmhYhdy8/5b7d7GlawfzHyq06tH3SnlCYd/ZGYap7WSiBqpOp7WBLy2NVGz+KJmAnYig3
bkwoWgt7ehU4m2OIdHQx+KdaNJS9d2w12UD6nhqhljnBuemblxQ/G4tRN8I2y007so2eh7xKp3Aq
GTugmlns3a7Bq4Xnw52HfG1feHWVDLhQP0nO+8QbAxF7VH5uq2ZMCkNnd43Vh9I/GV1K0EvIvAis
Uai8d5MWT+C9aQRSptyk7NUbNXFqsmmIe1+Ho65e+SfTh/NtjspbmBfteMZz5jcOeP8JGEsWNh7h
F8+v6Qnn3vilKGe8ExfQrJLS6M4i66ZY2lAbCkUJzRxs8T+SOASYIF2LR9Mie9aYQ0wdxj61hT7t
p0GUCWl7sNS6rHL2qOwpiKDO0K2WWIB4uvU5CGTWhVZvFJ+lrZydzbUpmoj703Spe1IurXcSFb1z
nRrQg54aj+KcnSzY4hD3khOpI/81ZRVWqDFibgk50SKtXjVqi3j0DABJYVIAkW6W/vZdku/G/sGg
gKYVkIfCs0kWZoc+PKRxJ31sH2XjGb9NyFtwyOah/A2BUTxIU0XtkDHXO6mAy/vMhMIoadDfhsJH
HwVaYEeNNrV0Bttld4HLfxW1ZT0FpdedmKcs9Iy0MjFUS04Kcm9xPQT1AZg6MO9lxSwIDsAHZwTK
6imo4Pc2mVMH+23hpPZe+mlXoKRez9q7mooNAOL0kLrAFYbclxNqhuqnQPMVNRFqVGE+VoONHl9n
77lqzTLMuwKqX2aOxtHo0qjzVHWQEJU4WtTlIeNB8YLzkR7KCiVSJKZZQgd9isuyLy7Uc5od1YQe
m3VTPxlOqn458HEPfQAInjrtq2RvQ1SYpjr4xDcOU5/nL77VQYynvS/8KhJ1Wl8KxXuU80gM+8n2
tcmZ9a0vs+pThkbLQQVZfuqMejxzg+dJMMLOAkX5Ng9RxMOXcfJJD3vI0NwVEg5ZcOmkb207qJfG
imSt2FG6AYWkXD0YuyKTWDqpNz3pHtCMWZN+7eX0M2VW90Pr/TQqjU7B2qdUfqL5GcTpK8cKAwXf
e0qx7RsLxino0Ixn1EWkFfe8kRCJ5OqA54F/6ClPjRD2gyVwyuCZlsJ888VkxLijawLUqoFOQR8U
6FEEmqNQJUit/ahX5gWYweycudqvLjDtQ8ma35mJSQWqLtjhT0j/OI3W7SctE+GoAXdogjUcofbz
pyDTEHaj6R5bontH0nVBLBycyqapufjKYJpojWF+9k1aRaM7fXdTTn8ZfWbCDcIr4sBo7IuWB/2d
5spmpyyb3qftKHYdG4N7gFHcEJgQFo4O8NTS1KrYLwwvqu0O4GkALbMNRuLafQlOyaxQjjcH8GDX
91nnt6YBUjRPOn/AykST9B9F1v/mGLN5ng2UPDINc/EY7KFzlYGLwZO8fDEzNybiW02+3L6VV0cx
QwJmWDTunkVyqSpP2o5T8YSFqOtGdqdt3Mgfr309gIqtrwMVgMb98tk0jCmDu4AuktpEG/BUBfuh
OfyHMbwLscgsOB78RskNkQzsLORx+OcRzEgDAHDwn5njsZiiTuCyKXuXJ8HQnruBXVz2DKTvv47B
0GeVewQCZPLDG3ZqNKjWDtOUdMMZGCpfbTyFPmb4+P2/jgSotNiQkbhercYoK86BpE5sqLIJ9w9H
3zZX59QWO2KTDSDIajAP9WccAR5ajvO/v0v1/NzWCj2rpwR79lTLSwDuotSLUB+cUGf/YeZmBx28
76CcCKL6dbAOkPsATxeZZN876+j7GxO3kumD8YB0cjbvwjbxF79vKqshVa9NCXr0j5bJIbTldxHE
Yp7B14fscx+82FX1SRPZebDGl9vL4uPuQSfCmP2q0ZQHZmeRlE+iz2xucZ5ww3wlnf4ZhLbfFks3
BvnxFLgKs0Tq2m6vwMcbeTLW3h9dQmsL1fLbI5k34XVajBCwQEMjZ3btXa6JyqBigJkUTzL1bbD8
PZpk0JthMaR14v8QCWcOak9owkHZ63pBZMxnmuF3PKkseedRkUXCoVHeo7RBJrZxCyxxujikURBy
PRe4Iz3AXbA4pNMg7ajlTSzp2rHdI9IY6TXtn0Yj8+6C0Zx23NUju3oAM6EMe7/JzqXrdECA9NUn
CXPuXW4WQdh1rtq13LXDVIjhdHtGVvbj1d84f5t3+9FWrUEaIVjSE31X5dDnJmNzVlBQso3mTdbd
7na8tW8NZU10BKEONUv+XscD2sAXAI6wJKNmG5qZdjSp2IGqehnIphLVfHItFxY0r9Bsma20IdR8
HaznTqPTtmOJYf5W4+9C++JZL0I+GhDEbpBSnvVKOzk9Wif012Rt1GvXZvZ98HljvZvZHk+xIOeU
JaxhaHyb43fqjS9TpQeRatyjJbbYxX/LSR+Hi4MI0p/w3F72lqdq9pu0GEuI3uCZQz3jSK0CZuim
7EGY4eVdR6zyAY9EYH97J4sCZFCh0xs8wt3jbHzptfMJ1XC8oXS8eD+U9QZKaiJyNST9CL4W67SH
SpDfU74FOF5bUe/jLGofcGVHi0UHeKChF4OXsUa0qCR5NDT/6P/wdz9jODjuIdkGwsZiP/sZ6fw0
7YeE51r2AxJCLKyqMv91e4eszhu6o0DRuyhdL0GtrmBqcqUxJENA8VCTR6+bdgXLNxTFVsMAh2Cj
/A5A7/L6wDHM/HTMMBi3OXJPfuoDLxrh+PwfDnfPAVvc9gDNBJn/ehtogJR4geRDQoO8Q5u1vQNc
eN+YVMJkzNuw5lqp8czJMLRvzdmzepmyBmUV1Ao0+8SrnXhytAv8xB+zyaij1AcKAay5vd74v8x2
K5VdSwWgywweObIBZIPL6ayM1BmkGbDEDj7p2hE4SGyxJk7x1pBNnGtv/ZjhxNkoMM9re7njkdyA
0Qz9FVw2i9OUV5R46F+zpEaNBlA+AVw9hO8bDRQU4gSH1qvzw5RuKS2t5QQz1gNZr6dDunDxTaug
VKNGEVbgYMkr9xMqbj9u74IlPervZvNnQBpyUsDOl+U61g9WTkwLE6qE2gVjo3apAfhuOmhW2KDI
GmfAD0aZ1ZHPoiFz+cRTsSZ6AwS8zkG1BGWCrkHOXHP9H+kU8x8HtTVgFtGCgZPqMmMBe2kaZFGx
pIH2EWAMqLGcNfMsnLfbs7Ay0QD/opAMjwFLR9vvevMwByirQiCO0N+m+rfRNxu7c23dXkUwryNI
6HiXI6mB45/282vYa3koUDQK2KfeALlyfEWrJHRNFd0e2crteBV3cTXXNUBgtYu4rHuldhb5DMI9
R1Y9l+nrv0eCVs+smY7z52PGkTYobM73sFN9h1VUPiWi+c3QMlHPtwOtfax3gZY8b26mNiR9OVIp
8z4t7recDbd+frEWAp3lpZ1iHBOQhnYgALfbai+urob3Q1isBoC46trS5pylSyRST69NQT2v9vXw
qswmxkqJKqPcS29j6lYuI1xE2E4BLtaPYsWmk2ocYF4G8fBa7nhrD7tZUuceLKxuY+GthYJClTNf
EfDGWz4BoO5OghYF5iQIqnsvt495et87G7nfVpDFPDb1aDYQf2BJihJ0Vr8x73sBLvHt9ba2hd6P
ZLGFXI8FuvCRuuf+KZvRb+7RNl8c67MdxP9/keal+S6VpZBaHjqC4ag8LrwIhSDmRBm7lMNGUrK2
xt8PaXGxCEuBhqIr3GepvNMz59mrrB+3x7KSLkLz8/++//zv78YyEaeGlgVmzcVTPWt+FJYRmcCx
b0kKrQ7F81CeA6ICAeev9y6OOVAvpwRbqSqlg6qoo8eTptrd7dGsrQF0S8H2B3lnRsVcR6krJGxu
MT+nSB08ix78z77SWwB+LT/2BzXe24VFNnbr2hS+D7pY3flY5lPaYAsZ5B7IwdwCIOxea17+eWge
emTIpoCXgxPyIrfp88rPYEnMkwINsidT0emok9Y/+RC5i4Uvh6cy4FvMurU3lIe024WvNaqegCRc
T6jQsZOkgeWhtCeXfe9Rke+LcQdTwQg07QN1RezklzQvL2k6xb063R70ysEBdw+gOyCBj8tquWpa
HoBLUw59wqwmHDNU96dXc0vqYmXRIAj+i1vRBr97MUZY/Oi0pnWf5EZwLjKgsLv+nqMBIci5E5sp
xrwGF0kqdGn+8rJAnQPs6npK7WIc6ior+6SvyyeHpHpolj08ravvDpvZYFVVhJmwX2rRh72bR1NN
y/3taV3ZjHOJDLQ9QI3sD6xQQfK0l3VAgekrvwX0azHyLY2ClVT8fYglYw/vZyjaMY8mlXFE2f9S
She+b59MdGI6d3i2tyxQzXmXfZhWoJGBbQKIChWm62mtOAh1IC1RACYz4+yhU5KFXTqMd6Qf+Ang
UhZVyla7jMHulcOl4pLqehV3DcQvtJKR31z4c39Z5Dp6nhym5tNUHCd7qEMqAuN5CMApgva6yMNe
OHAR8tqm2hJUXFvvsJGaFyJUy+Amfz0Ii0BMIrNtmhRN993l04vg7BN6jFt+NStHFk4Q/D4eEwHg
8Ys1yCfH7NXg0sQobZRCLjX/zIcnt/j67+sMJUwk64Cw4iW6uFxEAO6zl+GbpE+Dc/HJxvN2bRQo
pMxJLBDEHzaubPiI9UQxW9pupHdCfGce+GC724NY+SZApQKejFoH6gPLFzukajpdAnic1MQ5M41F
isMgr5o2wqxsmFnoa8aCg6bgLD89OFRVQ0mmA4E1/e5y+2s6BL8G7t/XtZaiX5d2oYF/im4P7mPU
GdsIpBHe6h6el4sLs/CGQE6d1BMHkvSx4sqPqamFbmbDNKnKIplCBcWQWyXujwfQHBZdLhQ+DdCF
FnxeMqmRag3Rk86I7RdhHG6P6u9kXR8G17+/GBaex8hCOvw+lJhJCAX3LpLwj4/5RBIY5O6q2j7w
cfhpFu0XvMu+973adxoqoYZqIo2wNFYGgAvSTxTXwiA3ofRoP5apdSz96akTAfaKyS5EURHrFn+B
qP7nKQNGJesOrS92wGZ8qpoO/W8B0n827VIUuwcQ+CzuvqKvfUZBqwAAc3htevdYjU7kalZkDMZd
JcQB9/9Gm8lcYO3xQgebdLZVQP0d5/2HSlDj+qVbjZjwLq8eVOXz89gy89JMhjgCpWI8w2+7ECEY
he1DYOs/AcvpP8msCtzQ5YfUvahvY847Emvo8F+C1G1it/N/9l2PxsTA5cZu+LhA/v6ZyHcgF4pu
3OIDajZvPQB33Iv0QbH9ksW3F4jhrgWY3bqQaOIyRifx+qT1aCVz2TLn0vhuHdHC3zml/MK4iixj
3MHXDPALmsU0BfCusfaQFzg7vQXRXtqcUL774Q4pUp8+fdI8/zTZ5bFp+hN+Km7h8aRXbQQVJCSf
coAsLgQCG7/isZxQQuj97EEfhuoMDQEYpRH7tyn9u6w1AYk0+0feZfc1CZ5o22d3U9tfeN6iLVPQ
nduCLFoWh9KS/E9mUcCi0pIBrlDAFt6DPnyTjoep89+aciiBC5+SfGrGsDLYTjPInTmnT4VFrXDM
4VfPA8WAmYH5Zj3aZih8Mu6moLDioqpi09P++F0ZTeDk+kUDrm4LP2iNhp6AFhuk/YqwksWwT9GQ
oWGak6+T796LZngrnCAeG/9kd/TBMdjFKcvYsvLnYchPU6qf7CG4S+FbUpTsDH34N8jUnHLbPYI0
DGV0IK+YiquR7OGjfqkndixb+tlL+5NysnuVk32L4q8avratEY/M2QlPu8DQC2fyGOycsYMTtjy2
0vtsuOkzyQWAhhCiiCvl3me9jjI/Hb/bjf7WWmOMhkTi1uaOjgFYrSRpqjE/1ZoAp8mfdmaOVeCb
u7xwfvw/0s5rN25t6dZPRIA53LKjQqu7JUu2dUN4OTDnzKc/Hw2ctdVsogmtf2F73xhm9Uw1a1aN
GgMNyHvRrepVYgUuuDPLtbs+8rap5PqAPvynQQlI6bfBs9+Va6VS/xESzdiqiPGtyb7CztYm74pr
FPe5H+z0GpVTMnJ6Rsuv0q/DOlJ3mhvfqUZMByS8xit6s8mVms6PwPeK+6iwJNBgIpBjo10DpFNt
es29Ve1m710Fg6buaJ/rT8VdkGvUgOgqOA7i//Ha+PBa8x1PBBwqdQddz1Zl91SiH1hkL6brLZzz
68v10tAkaqPLSDMqZSACGYDS/aaW6n0++fDRBEDxy7HUWtsIvGq7g4/8SvAly7d59en8xqWJibfK
Ejrns3G6wngzoCcsvItLsY557cF1SaTIIvKGHvv7JjNFZ1/m0HWoHfTCSGjFHIqdbNYvCd0mkqes
LBpRFasO14M4tFsLVONWzgZAgKLwUy77TabUayf04g2hrT00DThPSx89/V0jhM+Cnnyru4Iu8KS9
G7oowmW43mNQhbS5d1UOcoge/XDIX7sUqkFdCFaFI3wX8+zcCiJUJu1zPChnsJBwe6qPftuGh05u
YhQ3+2fdSjZNre5kPFqdqd+cMHq3Yu9r5MaaTWettJKKghvQ6n4kQfOuSdWjLGaHXpXWfpMdjCi7
c9thFXqWYptwtPWV/04Rh3tZ0x59ysHb3nVTeAjkxwq2+rBUv4i9hnPOV2qjrMSi2NLnTu4J9LzX
SA+OKu/9YHiRIgUoaWA9kit9uX2/XD8pWSygI2hi0jV1lRD3IpNKi9/oB61qeIYYeWZndf9cy/5z
Kgq2o+v2bYMz1xnEvRQ+4O+lPjB9/cRJKrVl2GgHVbDepTT96jULJ/VvyeYypmJM/zPxN1n60ScQ
nVZlV2sH0SrFJybRhRq6lb/2QgpgDiYJAglNWUvi1qGk26+PTSHfiX4gbor4jyKauwQVAQFViO53
nq8rboFDWpfghIAkPsViQVc6WFulbzZpnA9rFHWGtzCQyscQ5b2FAPE67B2bgSmCa9TBYcqZpGzC
PkzjJhykgzWMgE7PM537Pumqlza0EOiGVARH5PXVISn79NOP71EZidIf/cHENtNqkVjkWajB5nAI
CfhPlCTDLUo27cLTS79+D3MT6BD0kAibafUxZco8Ru20Bw+G1MdcKfJXI67iu7rKlVVDFm5He7v3
CjRBGLWa9H8i+gHuwemhKOqKyj2KNsWo+22+QQ2iPRZ+FW5N0p6qrRkejZpdDsKU5nj/pU+ibhO6
2j9pIbsvdZ9m4UrOSvfUBWLzTCZE22iRC8kVpSrxTc4U8WfpQDesNhWXPc7pJGkDjUKQ7X53RK3a
WqlhvZqOzK3QCwnpyLx9NIbSeVTLrHnITc8/CIKfgywNq30vwS/f1E4F3ZHkP9RlB5WoHBqnsnH6
L46jt69NkrHNiLR/S3IJFQvuYuVDxeHYuacLMfosursKnKaAwLtTdlD/L+WmR+d8eXZYbqSqeGkT
iF81oYeB2vION5uDUlbfCtnb5FqzMnNlneC6Yy3fDq3zDHp4Icyd2eYot45PYxH+uaunq1kagunL
fntIweLV/p/Uf/Wqu8gDDUDze6r9uO2Ert/jlACBNvC+sEioTVvt4VPJLSFSmkM7nMkSQqr5kKhf
JeHXbTNzo9KwoJAFBQ859XV9IERmZzjNQU+NleOqsR338TejC3+KkDSOrDFvA1wTCx52ZnBkGDhM
pJXJB0zRDjz3zMYkyUSksqnrYxPfId6hLkUS134cuMpICgKRBnf9FMiaG02euWbSH4L83CfHz7f8
AMvTkFdUJXGkhJvkfdrGD6tcJFCJrZa8VqgKtlS7X0UdobbbizQ3XQRFtPQCvAFTMQmJ4HePjc5V
uoPUvZjylhPVGQ/tEs5gycrEj7PlpawdHYWh+DaqvrtI+V6NtR/t9fZwZuJUsMX/G85k4oQcCv5U
xJCY/uENBgG3KH79v5kYt8aH+7WTzU4LZUyE1srtDqW6EtqFhNl1WMLyjxmAsdH0mh6iClVHquJx
ukp8N9rH3o+8WpWgofyFC3ZmYWDc0EYcBrLLVySjmdTVQ5VKzSHUjIa+CHHYhUgcHv1AkTfQ19Hj
env25g1S9iFbMMZe49A/zF6UpoVaZ3pzgPsbGplwrzKsBHSV01kLObOZWQTgCpxGpi6hSeb4Uz6Y
ErVB7WOChUNT6vLdUPvDLsmy/FfsWd2LUonByuha+kduD3DGMwAxGZOdwCi5QSYDVJwurHMhag6a
WuSbohfFbWP0wsK6zexzDXw42J0RtEMi/XJsmlLUcJtnzUGC7POUd31IOsyVNn2tLMHH/qJxJpci
ZWeqdWN5CcTr5EUT0mlDw3rYHLyBhqEmVlNbglLwWOt5Cc3ooPwM+2o4GIbmPhXDIPwIvNDfI1rQ
AomNk+/VYPr3DiHJJnO8YZVU4GSFqA6ercYio5FKDnk4ZMgUOsVsPdbkeuVWcbSJUG6yu8iDW6yr
UE3P03zbNZG5bovBfSSaqVeZVYk2UUG797ryZ5WpDYhsgTNTp/mm79JdJ3Y82JsM0QQlgS6bIMTu
9W5TeLAkt2boE2J1rg0meZUFmrtVO40CVmRYd74yVhQGT17LuaDd1QnibHqgRl8hvfgtdZX22+oG
+oCyqtpUqlTfy1LrbHyvolknycOjmNSA0moKZr/pPBUOkVnJka1IAfxselG25ypw2mRhy89tC7YE
IhE6OPWrdFwWu/Ig0tF9UCvRObRpWr6H0OI9SlXaL6QqZ0IlqhLj9c5eJw0+2edD4WSK14TtoRTq
ZDvomnkMncY55gKixjBcKhunSqNHQ46c3zwMvP8w0pG8n/5LADKUHC8PQFiGAt0BRXswpf5nUUNE
ogeoIrrRUpPnjBe5SLFMxllLkafA0dgdPMeGW8V012Zz7oNjk2xvO44ZzwhdD8GSbuGtEL++HJEX
tZALBM1wqDzQK+5x0N5dKVwN8ZJwxJUhsPc8pQzmjgoGr95LQ/R8WHre5sFRtR5Ry3KqbwlQGeP7
J4eDFV2BewX6NKSwps8nyYGQIdQ1/9g037qwBTUp2Y5pAHDzF7bC3HiA4dB+rav0FEzjzCDMVOow
jn8MNOWe5dqpTWrXUXof6eb+9qCunDuDMjVKMCObBYjNyRrVjTbQpqcHxz5+MLbZsHDvXx1fPm+B
NSUao0fqKjvQy5nsxMCvj4VAF6wRfunJe+rlsABX+Vs2vPDoox2Lft4Rg0mjyfg7PtyMnSWSJ+oQ
9LGUeK1kWzUhUf3ihwenfobIIKheMogDKfzYQfcMn+HCFXl1pP6ap3Vn7Ge4xrebVRrGlVj5x7w1
xgz5C92x7zWCTIGT3Q/wJ9xetNlZ5dX2/81NAjaAtVnkaXCwhbIGB2K4krRv3qe7nSZjmkypqHZt
rPWNf0za0jaUe6tcOE8zo2DXKQZVc0vh+TY5ta4HvkNtGUXuqysrlmgDfIvTu9tTNbO/MYIuAiBR
4xr8LoSGBzOqCc1b9N3R35YwFTMLD35NpU4ElwGNJZPjw74Tc2724JiJJAMEqp0Pias2PyCX09dB
ZBASQIG6vj2m2YlDk0ekcWvkiZmsTBub7tBKuAfoeVayma96687zos87IUMEVjv2y/CinuLzdC0X
ss4dWH/Fs2v1nHRvQTnS0S6s0NWjmlc7VkYAL3+uslJq7MmRrxnhsfqLaDQ7cVtlaL/DqPhq4tfp
uaffWQ0ybXd7GqeUZKB4sQxu2pRJL44/4dJpCHkO9hWuoKOSextJUHdUybfI+rx3cnnXpNnvQtMO
oT6s1Tx5lOs/t81fryKvbfS1AFtCKQwC8tI6XKWRibBfehTPZbeKKtv9NNgG+NIHC9NadyKLNNbq
WKBsrD1XeZ786EK5WdooswP5m/DDxZO3nwyE3mpH8SQ3PXbdNvnV1b9183x7qq4PMT2X4+3Eqwfa
iClopKmtKB+KJDuqgVWuglYt1mLWLnVEzewHzIzS7voIG7l6giidHISFVGRHMYqeHFGGo9PbpNab
ErwmgfpoDtLak3TaCKg0VvHCob4aI0AV8Cr8x/tnBlLS6uaQB9JwLMvGuisDodxaCQpFt2dyXIuL
e3JiZfwVH+5JYdTGiM1RR9LZ+T0ICwgU497c5PFdGu3UobK5PG+bvApmMEkiBqQMeW+6TSfbIx/c
Ein0RDwaTec8JryJjnHnBGsZHOvaUorgs5sFoCeZLAQRVe5iXpOXQwycwC17rXdPhg060gbCs3DZ
Xw8IA6P2BbcWqaxpz0HdpI7oFWSZA6eyU3GwDdOF5yC14ZS5PXXXO3IcC4XIEVeKp5jmsiyywn2n
VO5JDqS9FXS7znMeMjNb41HBjtHSH7fnQld/hFWMFo24EFZdneyJeflyKmu3rv3O79yT3pvfB01+
07xq1zZLucFrtDt2xsAJER66OMxpgUeqY7XotVo4Nnqm0zljNXYah3u3sl7lvD5Td1zXZX+nd9LK
FT5dcR6NjyUZUp/QAE6dC5TxpuYbmXPsjGgbRD+yKtxE/Y9gWDh6c9vGIo9LA+r4VpkCWiG8VGox
HnhPJj2lwlcaru3aeFaTb7c3zbUjYTy8lBVFl3X6LSeLlvURRO1l6BydaKOEhzD7tKPiuqSTkGM9
8vxPUWmcCL9RJcs51vGzCQvI8+2fP7fn+T65FfQ0EDmcZorhnkNT1/GFYwXSiR1BITURaOvhAnAP
tRKCe4K9lCJZVe47YJnIQnXmHkoA/78MVEbETaFHFvzdJCPVDkNZJzJpoaZcGwdtCQA3lSOkvYOJ
pE2N1vGRbmu68VK1aJVOUZxjX3nZBm6NAZVF0bNJIvU0TkrRt76ldZIGBig3dQOuj8YJdpkvanZP
q9OvSgy9bYfI4Moo82CVSXW0U7Lhu1m45po+OGWrhWEP1ktwN1FW//Et7cFvtN91WKuHoZTrdQMR
Dfqe0H/fXsMZv8HIKK8pEuneq3Z8NZcSqq+mcxSMyHZ8ZeNGxhlNws++Xf9OIGTWFtAEMg2TmwWt
BnlAe1k4KqZjp1GwyhcMXIPXLi1MscQt4jgtcurC0QGNmIS53alyukoVZOUGbWVWCVU/wS7oyKGk
u1ON+tRo5kPfWntXT+50FBUEr9iZCIVJZgn2z99L8VKyYHayCb9IdYOVv0p4SxqcgK5ksk2zg26i
6eHa+VIPxdUzZ5wHWgxJe7CwIHMuL4Ko0No+EyXh2NfPjviaRNFaFnMYZ7Rt3C84gKv3ALbgwSAu
5t1B3WPypNJDtdUSP3JPfsaq5j8FU1974a72d70gr/SlvvsZd0lX+sh8QlIMHNM0XIDKtCTpLhw7
CMmCff7r9lGY3UK0s7I9R/4LgDSXU1eaflo2cisc206TaLmFaMDTFKLYDAm9YBioIVaWfEYjIXh0
DLMiCDMiaOudbyiYugBjFWcDuVP0ojuR87OLYBjLYrLCrSFUKM81Bnzuufty+1fP7SnKC2NLMlCs
q7dJ3ta63EZMSmW+upSoFRK9wG42t63M3Ijw9v9rZfo+0XohDDNfE46ixMZaBe91+4BWyX8wYvG4
GxkmcZOT9a1MDfKqJMFJlCAEhd6M15XPkxzVCWlj5iCDbtubOypAgHHqI/HQVSPQELktNCipcBR0
Gg4GIHjWnwiKtZxHtLhwVOZtGVzGpB9GAdDLvQW8MbbKlLEJXrzyarh243qdksPPJGFETC649bmT
CcX7v+bGv//weIjUVM60iKENgWa70s7q6UWw3ir57BeyXSyl/mfN0YaowRJIknJaEVJ49wdlVgpH
OdnlHh7URqxhp2qejZrYpxcNrzN2b/NsAGw/uUk08ChFLhGbQbCyF1z/vXGUXSv4m6L0d1k0LBCS
zPicj+amG79oYbP2zI6bH9YuGv/jb7eHs/T9ic+JjDI2qAk5xyElTrLjJQL1KS30GLrwH0/98Zls
XqXCjUpUSoly0LEv1V8QzAGCQ1a1ITjZ4KYRhqavhyKyvhFj60UO8ncxbmxNigg2jLeubR/zLNs7
or9w1md2DD9rTCgSd5DYGeflwwbV+04moUJENYpsILoQ5fdCU9shksidG6/MYgn8NnMALwyOfvSD
QakPmpDuLudo0tWjhbAwJozbIrLq+/UgSKvb63qd5h6nnSz3X35oPjzZpyiUOEkIYufYN8geGEl9
UIZkK5bvevSS2kh+9O1OcZo94ka7UGbd3UxfcNqzc0yFDKYwCPSvqsG9UMFoiToCWVuEeAVUvnZN
ttWro2V9jZKFe2gcz2W6gvGqY46OpDrAlInzLjKQJOH4NqvFZK1G2saUHt3uV4okg4MfiM2Voy88
0/6ywl7ZHJlFNB745AgnTlVqYCSu08I5evpz2kFdoIMGrRR7UCXbqM5G9w2uc0H1bP4t8C/LbkqI
Gen3LCUU+BKavWJoeT3eeMMhNMS15bYoAqhPganv0m4PC+MKxCqNu7LdOXsBBZlAhQLpwRd77grP
FqpjGsW26OxM7SnoBduFiNP/oTl7LbzT5R+C9bXX7ob8zuvaBTf4V+p2Ona2Fy6XIsq1KgVSEzw2
Gt85ut172Wzi/phQxja8wZaGnzD62bW0l/XmJGhPSRvYaeiRgehRkupgDYSdAGLiylgqUf2VvLv6
VfwkWQG+OKbmLk+Zo0a9LsWSddRdsL3Vuqu/WkT8oVSs8lzZ9INg9xK1q4c0e1dk7iR6C9T8uyAO
K00bNmrwj1uCyIUtcejODYQVakKZe4Tz/nGCRytV106+lNNQZkIo+qmIYdm11A2nYreVkxt1EGjW
MeTXJEG28dgyufsnQWZeRmSqfUtQ/Eq1r1V2SGNjEyqbhvq87O0UcRurwdaKIOqM3zU9sR3nQRKi
XVQ8DcaXrNk16rFMz6X11qr7oXtvKmgkk19x3q0H39xn3t2C2xnD+8kC8NYftR2RGyANO3E7pjkk
lVc66lGrJLvxnoTyPg4f+uKsseWD7K3Kf6s+1K/bcBHNNXOVwbZK/AxPNPCx6RuvLPq2aFxTPSIZ
XGeH7Hx7aDOrRNaV0HykPYfgY+LAVZDL9Bbl2jHQ1YPVeTtNJ8NFGvS2mdlRjGl+WJUNtsXEjxkl
Wb4sL7SjiSZw5TxW0ic1D8YbmYH8z8Lk6uvcemjKstaOonp2tdIOlK+fHwLoHOQ2sQJGYTJTpaon
HRgRDUmc2EYaaonefG6KxmZoFoI3wVV6TKFvzirJ6x7j0q728c//8Os/fH0yPUVRWkpd8fUs/5LI
T2bprm4bmLkWyQmTcOPxOi7GZHqg6VUaN8l1ai3qQe3qY9CZr0GXfQlkZ90b7r7TynjB5tzmJfUB
VkSHr/8qgWS0cis1AZu3CUouxdIoXtKmczdJoyoLG/jKFAefMtuYruLmvwJVBjpJED+vozP47CJ5
05vtUH8WKjAxMTqhD7GUrKdC02R5dPaSvrmrZSXcFLUXHVPZXCJtvQrbMEX6cswvyFBUTcOowU2T
wIUU4iy2NNq11U4MAsO2dFiAq0D5VbtL7KdXL93RIJr2lMcAwlC0vRyb1Oaw7lpZeA79r54O1v1H
wQHyl/JVc+Oi82OEMNGLpU3fgy5gKdQTrfCs91axrbx4m5nlg5m1P3m27bXK+HN708/tCrhvgXUQ
nCFPPxlWPiDQ41h6eC57uLJFL/xSuuoxk9XP1iGYPlgKSZ9wAdFlPwkAIhC9kjUM4TmyRlVQAs6f
ebXg364O8MTGZPsFru+pgSOGZ16Iv6Cf/zoo+j2tJWfPoFvXTZ/A2C8p1c/bpB0esUVqH9MYYaDu
0aedGnKP+ja6bHqbrSvlnUKI2jyY5RLv/exyKf+asyb9aALSThByKeG5bdx1zNtQbPKV+182xYjB
YknG6vM0fqapy6WxsIjOkRyuks44a711HtqltOfckQI0AqUn1xFY70lM0pq9IylBlp3D0vCeVXfQ
vga5R2vJF9/B5d7e6LPGgJep8MqBM5re372WuBDyO+m5L4p1qlKaSv27EchOl8iCp50zhfQCBQEa
KKg+TEKFSM0UH6Gc7FyXeKP2rU9Tuxx+8lS4PaS5vYdWt8LBHSk5p74i1tI6VBQhPdP6L22FUHRX
wqBtzUD6pcvBC1Hro1ip1cJEXt3ynLIRygnWYywI/yWb++DkPfguRCPAaiU/SsKjtZAAWPr8OLkf
Po+4eZ34uZudQY0Ea2Pp188doI+/fvS/Hz6vB2kpQFmYns33NOfd1iA1veDqlkYwLtsHE4FWRKCQ
GcHgb4AAfFoIZzL/01MTqEVcxHy+FvcCbKy725tq/OcXDwU+j6AHnRcj2g8g7eWvF1vJa2D1yc6V
MOzS+L5rt1n8LUifk26vybu8XzI4c1q48JCqA8tN9G6N0/lhuuqiU5I6KJIz/LJIVVSu8GiEiGbT
5Sas3T6Q17cHOGsPqBfkNVi78jpdMaROXnfYs7bBC+XP34m5uW3iL4p/MoncdcQm+giLuyqAaL3k
60LjJWdo+YLINrtgFGvQ5ZXlrEwjOxWesAnSFni89VrFwgaKy2MUovm86suwzU+yRtUw8yVkiCy5
/pIOQ/dQm17o2jKSGi8soTSg6BEpyBMKHd3gVm1nTSw+Zormr7NcFzdZ4he2zj+5cxIEoPSy9h9c
L3BWXdGGpzKH4UbOhCCBgQwNF1t081HOo/BY7XQFhccagdidPgybhAxKY0dRF/EMd629J4rDIw86
4a7LFGfNMgVHGLMSaau0CvlrwBs25QhgyXIev7dmLR3FXHo3U+d75gt9uQ3iCtUWPxQ3rYB4BNiL
Erai2EBaVQnMPxJsvm+KIMq21bm6BOdO/kXPYDNEJz04i5JnRetA90eJDa+4A3phblShEDc0djg/
LJpgECBB13wlhL68itREu48jWt/1EtI4KRPip7hDqKFNwxYSpdhgetpiYYvNeACFM4Kb5N1L0W3q
AYDJoMmJNoeGC/4dl9JC8nlmC0PvB/sE9XuFPTYJprTKTOJQU+OzS9uDP7xL4cFv7xsm8PY+nnGW
JCrxARTPCQSmL6KgRYbDqfzkTIu6DcVfVpigOBaqLTOTRQzAi4SrkkeXMonaPElBhy0r4nPs3Tkv
xlJLwNznNVZhrN6NANLJZZz22lBK9L6cDfe1Rf9QyZSF0z5rgTfB2K80k9+wskz0BS9Jzn6+0uo3
famauvD9aQU7i/0+dhq+r1oba0MK8vYiL31+splcK3Q0sefzxoPCuz1Y3/78eF9MXCFtY4pBmALe
6soVln3kQj+XRedBr1dlVt8pypEQHY93JyLbc9vY3Fg+GpscPLOFkTC00ujcSw8m7kR+uf39uYM3
4tFIE9DbTK7j8q5Sw7jTTRAF58rdpGFp10Fqx9J6qct75tzR/Qa9GjG4CER8siSNVylUf2KOxODS
HpQc0fveO538fns082bA6EAbZV7TKhIn0kSk+vHZU+oztQaoRuR9pvXb22ZmIgqyKuNDnU0AXf3k
BLqQxcSK6BbnXmht2ao3ehtsVInOraMeQELctLazxHgxsxHGJSLUJ207IhcvFypQE/aclBZn7yTE
yaZIl8gi5wyQZgduxiKB357shNgICtNI0/ysgDWlrX2pbDJzbCDWpN1WhTZhZPq7HICfWkoYVnJ2
1uR1/PzcvUFxECyclpndrIEwE8FqkfTi9XppI0cANQoiJztbUf/SZJveD45tLZj2EH7eRWIJYCy7
mv+fvoiMRFLzoGM0Ha37NX/Ot7fY3GpojIE7ESg218nlSPqSJUrEgC0Ghr5fdwg6/wcDNKPKgClM
ypOTqRIFPLwG3/6ZelC+jvjz+e9zn/NexH1xr08GEEmpZbRxwQQZ8r6uvO0iRn9usT9amFyzlZFL
sEc1vErcyHYNGRy0uxGaf1JzIWiYWwtYMVAFZEXQfZ4cd88feiS01Pzs/si9vbWERZ79POE7JRmQ
GYQll0ttIAAj9rqen8v0rc9XsrHUibZkYLLUQRtmtadgQI13krhzFuh+Zj5P2ZV0EZ0ZY5PiZHrU
Oo9Vnb6Mc+kXf5SS4F5OluqfTMHkyuUBMFLI8J7Cf0w2kxllA2ilNjsrNKMaAN4WVnhmK118f7KV
SklEezDi+61X3oVC+0oOBx4pf0+Wb+HumJmtC1OT2VK6khyRhynI8cXWll5vH7uZG/Di86P5D2/P
tB7ktBA4FEaxx+85VKeWGCBnR0B7ET0qI8PSdL0Fv4i9yrXSs6qnVNtB9ghWv0TEPbsiiBYYNNnC
azHNQsZGLaS6k7Iiar4ZyvK9VBHzq+KNk8ULOf7Z8YwYb3YW1cRp0knqDA9Qr5mdg/Bx2NfhwtNm
dkU+fH5y+nQxRy5b1/l8Gd4Z4qaUkF8M724v+9IYJtGBRMtQRy48Oyfx1oy27f7/9Pm/bFwfdhWv
gTaPEHI868kqTG1hCb8xt9p/2aHGEGfEqV3uWpm29dBL2VJ50vhPXSn/FnzHP1WhC0eeAn/K7eGM
Uz51JyMKWKQAAvpuuoPTsm86iGXTcxsl0mGoDG8lh40FcUptrCQuK7jBfPM9Unx5Ca42sxsU8kKU
QlDOJsqaLFQZh0kQd3ly7tWY/qp9EcE3+eka3AgP5+jQ2QcOCpja5XRC9h2NPIjJOSx+x9m7g/R4
9vXTU3hhYjIOM5To3tcxkfk/dMW/i6ydCdFVZ21imLBq79OlzHFIMtEp2HsEOKdgXy8eTIRnebg3
QoQoI713ZWwLcbMummPm/RSCzx8oyMq4krn4RxTuZHy92guKTmXi3Gs2vQtro/8P8TbFfZq36UKm
C2n6JBIcs9UVL0/PmrN1hd+t8fk78+L7kzstyNSwSroUNx0qttz9Dof17S0w43PYxige0ToyNsqM
W/2DU6irQE5rUQjOhrIqmKWlsGXuqIwJTbpGSNsSXVx+n3SaBHJpCM4wwCAAKQibXFnwa0smJnFF
4UJUDx9tcG7bfGPW7Vmq86OfG7vbMzVnhlBYGxM2I5PDxL359DuKBqWN8ZFt4Z2rXawuhPNLJiZH
3qstubPQvT1HzZDtzBRl5VAOnE1YKuLCui+ZmhyN3IkCrcv78My6nYzWe9K7u6F5vj1lMzcCgK+/
PL3j2qvj33/YXHljWkOBgOa5TDaBsh90W4S85p/bRuZ28Ecjk3XJOp7DriWHZ/Rzfw0CjcSO1C6s
/ZwNSGpo5R0zgQT5lwORUcRNNCmIzrIGq8Uqbha+fzVRBC3UG8k1MklUoicLH7uq4md0E5+QAQXS
92yahzh5D8Mvt6dqycxk0Z0+Hzqlx0xD0lmTnxXjqavRzHI/TQQyjgf2B3h3YGq76p9JKzkxPD+T
T0EmrCG22aXA+zITspp0yKGwX2pnvFqf0R5lYVi/0eai6ni5PqGbAuLLOvnUyasWXlc1XCqoL1j4
24zxYSvHhWBAlCbKJ6156apXbQn4PP99tMXoQ2YrTAEPPJj8XEsU+RQnwBA1/6kMgoUQ+Vpva5wl
poh9rHGsp3lzp+rKCpUk6dT7uvYFEil3Q65IfI2ovazTTA/foNvWaYBWsy+N0Lt3SSbTLyZD7hvH
vgQRkF+8JrloHVyYSV5v783xmF6Ec/w4AjkuClDyI/vA5RIWQ6O4bTBIJ08Jd74Vm2tRrg+yU3R2
kMUPFVkC+7bFuSmn6k432UgmCU7u0qIQy2Gf6zmbRrvPt1W9cC3Nfp72TzBURIqEipefN2M6Q4XC
U056Ytil8Y8XygvXxdyUEXfw++kxJVM2ufhiw6pU33Dkk9CdgvQd6qlVVlbAie/rtl2wNTeaj7Ym
gQgENWWmiy6j8VZOUu4jumhvL8d1ry474KOJiZOFXbZDtF6QT4VJ75IAPOEg5LLD3Gnyxmp6cash
+LhPgz6zSz2GI1hJl0pLc8Okh3aMiMjRwtV0uWhCKLuha/jaKYMfbO0uEQHMOWDiLIJSwBE0bU22
XNHCrhIknXbKy0fRO6OUWBZ7n57T21M5OwpllF4F9Ajn4rhxPjirEKybEbiKdoqUlQ6AWlxYqqvg
gZX6m6IlGCKKv9LAyMsgzOEqP8XZk1G9DoNdLZHtzQ6BwyOP1wh9QZPTk1dZAOo0woT6Ij82S71b
syPAzZCaJaS7km7q3QzKQCfWTpX3Tz5KFejVWlriuZldbcMYWThodwNnfLkMao6Qh+6y2mlkd88w
7yfBZn17pWdNQO0FJcEINpbGv/+w0qVTeIQOjnbSnY0R57YPR18c/GyyH7ftjBtz6p3Bm/9rZ7Kj
jKxwYa8ztJMXvNJS7JWbIduEQbvyoaaVsmpt0iN22+TsEn0wOZk9WCOVNMWtnqx266u2PmzdZnvb
xPzsmbDCA/7jVpwcRy5cv+ushl0gZiORvrGBu3Y/tMF3Qf106Wc8M9a/tqblUr3O6bjweu3Ei2jv
gcFpky+3RzM3YWMXw1hwICcxPfWyRASRKgMTNri2mkKAfgpB/y0YGb3wdCdQC2CyMEVKb7IsZWeg
+msO6klqE/1YJUZrd15H57gsDHWGVE39k3R+sh8c+CvinhZPvw3uQ+3QKqqDUEOkOis9j7Un1xLk
EuCIAykozO+5DWlTQHgVKxCVaMoGhSDaDRE+24SNUlCQk1z1RBii/+xFw7sbvGbo7b4P/W3f6fq3
TKRN241pcNeAPm4aJZefsyZALlXOilH00nmyiAqzGkk4dydUu8gQ699enwUIj/m/ZK1w37xESjZa
0yWrNFNS24z66IFAKrTbIW23vAIa2+LC3YtOEP1ze17n/B18yiR7kMqhwjq5/JSoNipIpvVTUN2b
1n291CcwtzmocEFdSpSM4Nrk+0EjtV2i4ouc3lwXpbAhXwLbb7n6D8P4YGYc5gd/RMFIqXyNPSjm
q1pd0791+/tLwxj//sP3URMJ3UTm+xqXQvOkyeda/Q+XG43/3P2g+tWrKncvGFZSZIZyKsLgXfCD
b7mi1nZXKbvbQxkPyuVB4mU8IrEIxCEZmBYHJaGr2iiKVS5p17izajRvvb7e9kPs2FFldg9+19br
ImuXVLvnthot8MTykG2YJGov51AWEXAZMkM96eo2y18W+9zmvOrH78uX3zfStgtVw1FPXv/I/wR3
n8hb69McGvjTj1YmG9pTB1WpxlHE+ip5ro0lP3e1OuPn8digDkfoxmQQnSh2g6gxCDp2Ov1Llbx6
S401c3uZnCF4et5kZLInezkOaqvN5U499YNL5k3uwO0HPdpL3sJOm10QapO0OwI9IMt3uSBCxqtb
czGE4Jb6rESav21aJ/gxuK77JS+GJRbc2Q0GtSp1ABJ+8Mhd2ktLHQmXvuCQOl+0g9J+v31wlj4/
2b+KVqGJ2vF5SbKlB3mJhGn281xuPAJYG8pjl7/+/5F2ZT2S4sz2FyGxL69AbrWSXUsvL6i6uhsw
GDA7/Pp7XLrfTKYTpVU9D9MaqSQiww6Hw7GcYy6zV1lmZUUjyhbNnsgyouvfBxUuyuoALxXrFrpd
1phKhSeeb4CfAjjd33+xPGi9/t/3ufwTF9nqc6kqHb5v+U5x71WfrYTxc3fyecGYgEWpjw2/SIav
7uxb6q6YJObKv3DuGDkgCByTibiMcwycK4Abv42XBUevdg+1tjNqQHTUtUTI2i6cChF2mcRgVsTk
DJxgecuCfJJ0D67qoAMqjDcqXhZv6tKJU9eurchwH/XqrtWD2dx8fp/5Cw8tWTYP+IRjoLZ12U6j
a+G5fECgVP2NBkhdYBYfrgkX4vkugB+qzWeAZkWYj56zl6x6WD7dFgdTwrg3QlV0w2ISU9DAcYAC
qpmIeTQyDFuzc5vNODYyLJ8174d73OVQDxwRSbgokHJCmxdiokhJlsbHePX9NKQ7NenvUjcNr+/J
qizUmpDLRbvMRYuDMc0mMYCJGymD2wSoINKbTIub3VIMHZrMjNQ4Xhd4aWc8vY6HH6hP0UrqCsoV
FnCqAP5jRYvK59Y3jk02SAFdF3J5Vs6FCB5lKahqgPrNisDpSmmQuNv/9n2u5InHcrOaGjH/vvpn
aJ7y9un65y9xv8AMgS4/PnmPgOvimWfZBcMCElwYGYisVDMAUaMfN47is7a7o6Oxwy2sogV38QJt
KH8qiy7R8NIuIBlW5vJ+ZUyZCS4NoERKT0bbjNSmPhgmqp9zRrdNSZ9i1n3aLwAKSEWfP8bZOLil
IGvMcqMgS2dEXXvAzLYs7lqzON7djSwWIsiLyTINw+YAVq3MaDLGwC3dEBBRWw9klNc37TLhAC3+
FSNOlIFdIW/dpUYQqRSds2NWTCNj1MrXKS31KMlA5OnPRZcdlqqe/zjllL5c/wFrRg+wTCBhwInj
pArOqaXA1yJUMaIYmehyCsCaJHEWMglCiDlgEgM5bzw00ueZNykd/psCgmuIu/8pQMBPPNVAc14k
foFb0vlFjT06WSLBL1S1Rhx1sQ1UXdKgYFuwMk7V3nxzBlmme3WpECcDjw3jyHi4nHuIegYeRAk2
hcjyfrqHVJN0HK9URqAJsnSIbNAeeNGNP1Ak6piHbGOsP/fdK0MOxdwNSKPYAHeh8xzM7uJnkwOM
79oftG1vp/4DoIr+Ysc41jjuKkzDiwkcCmxR1qRIRy3vpYn3xpfPfx7pVOQigemG+Q9hEROPZTTu
Syua1EghXzXZEOjaJqF8hf4OzUDcIwYk+dg6pEU8EY2oHPmtDG975b2MphHMIFsuD5tdwa9VGHQG
ndcSRxkySIXxc9krPzxL9QtzAZu1rIK54uYMtAUDYJ4vGWbvzy1OaUoLU6bMixIWh3W8K916O8Yy
rp+VJcNS8fFjhFiIdgUp6lybirtYbmT4A0NhdPx8PQPD6MjRw13zBl4Rt4hhjKXuKwUt++z1fWbP
1y1qZZEw88vvVJTuMOgpBNFdBnzmvJzLoxEjkQeiux/eIBGxskJnIoQwtKKUJIAILI/WVsEN0EiG
IldcGJ7geOnzwiserMIGAGeR1qhL06ObDYc0dgJTi7LiiMpBoC6SIEAmS/D3xYRuuEod6FFJN6Cy
BEmb8uak953xF/HOmVKC59fG0VS0rqPHvnrHkfJbTKUZDFyhyY3t0n1SAHZ9QLPnhNE6QEJXn3dj
gKvHoeHJTDRMCAcVc2yzQpOWHjkohu/0ki1bC+fOvi9YHYiJaVV3mMxS2daKX3T3zmL3VrVHw5wP
St7a3FjZvZlI3r0rhgjEHT5bzJFH8WA4dwh4r7qTbWH4JR1v6o3DJJ9fNQ7O74B+Rp534EftJAYG
uanR66SkR6LcD8Brjctn0md71QbdbvLZpjI0qNvIywBtA6W1i7GHptJAyAam0iOdArVXfSvtJdHb
imPALYoUI8JPVDlFZO6mAbh1Nrk4SOnka919gyyaYn7/tPcBxAYe8TyrDSpAwcwLtRlA/mYA1mMI
iBbkWbjIrrQ1PU5FcKM42RVASDYzoVZx7AdMd44vwLxoUOq4rsfK4+BMD2Hrc6aWlFHoEReh5WJ4
K7Qwni0r4K8Z2Kkq/FecqMJcOuXxbBbHEYCYVf6rnTyURt45ebMr2ZjVE3oqS/AA6uyxWskgC8Dz
+8RQwbyrhSwBndRQ/077edu5/ZuesDDx5ohzcUlWVKar4CGcGrRlJrExb9dmQY4MXtNhSHSXsD3Q
r/5i89BhBnJD7vDENEmRsSLVR2zeZLa+azw0TjBqW8uWiFnzPhgg+p8YMXajKKxoqBDAEFMMIBPm
d7qkO2jV1AGICSYEhKDoKjm3j0wH0mfKdKzZ9KMzcoxx/9RViZNbtfQTGYINGtTr8i7WimOZhpkT
EJTuerRqSy6IFU3ADQr0SB44cGXONTFaViUDLYojOFIDxyFgN3/20k+nxxBCnwgRPAOuClXtprxA
D8dDnv2a9JtqiK6b1kpDzLkMYUtKJLnRioVwpO52tnOnej7irFbbplngeLeu870lkqVbO7lQC1xU
mIcDQIBIzdIUYH7LGSZJe1Rcrf5bFd90ye28gFurubOd7x3AHdRQlVGm88tTeEmeiRVCI1IoxIn5
AGvbFf4CC0fJdQp0wBb2m07fxgC4u762K5aIpwQiV/58xQ0i2AjIinMNSZ/8qBchfEQ87sgSYKr/
upSVJ8uZFMFIOrfO2ngGihFKOvp8cMxDO741Xh1mRAH0ys/r0lbtHuVjQNyjwHvRDgZ4jIZVRMmP
pf5HU1+06mGsJJGDTISwT+VYaYVVQUTVbPvsndCNOr1f12LVFE60EHYG3YYtgBFwsPDk2GvlD5O8
egCCqIdfVvm1IDdlLHFKMp2ETZpmdyB1hd5etXI2df3WtocSM13XtVoVgpEH9AHyap847q9owzDH
7gTvat2CIGVAurF0/kaRExmCIrRo27zrF3jXIihrv6vCUg0+rwaeqnhdgD2EQzGdu9ZSw0QNmj3y
45R+Acd4nT+Nn+/JQY4eyQkAAKM2gOrruYhunHUGsOn86ClBnx10tq+Gx3iSdRfxxRA9DnomkQxB
mhThMN+wk3AIUFIDemkGAGQNARv2VP3yFyt18n3hqsu92rLynn9/+jqk35Xqt9tJ7oc1mzpVQVip
TKejNRK08NtOSPoHmoX6p0crQMp6KkIIpOy264qKYiBhaTeJp/lGfugymS9e0QPVHzRbgMoPt6ZY
LjbsWaPoWmHH0m232qyGtXvLdFkRY00KKnEAegPyP5oXhZc+tXs7ia2WHbXuhml7kx3mVHIAVy4V
BGgf1RhMlYP+9dymBiWuNa1uG5juEBrmPu+KTZP9SufdddtalcMJEzz0YUETYeNTzPFNVQmQVNNr
/G72fDfrwzKZ/Vb5dl3S2qJxoH4U5zDDiUG7c41Qaqck7tUGI315WJO3zLL9rpQh2q4FOphC/VeM
sHBsKnU37UYopNVhSgjaMSt/UoYgMTaAC9vT1PVHZvgz+/rf9BNc5two4zIrS3MsEOGM9gM1db+U
JeJXFxHzzsBpxK2Mku35IjrMSuwK0+fHZphuhmzcLdNL3Hw+HsU7G+Va5FwAWCUKMbuuxvRK1xyr
V1VF1uUYoxv0+mKtuEzOKYeiNs4owgvB7NBKZHiTA/Me8/ngWUU4G0wSX8hECP4G0ZLRZx5EaFR/
N4HHraPH77oWK7uBQrCH7ghcYWibF2xtyfSeunUKKnpS7JuWPugz22KCSOILPtLRwgVzJkcwraLQ
0dWIF9WxAILWDUZlfjWD44RGRY273Mm0A/qX9ADdcs5mtkZgToOi474znd/GoFpHlqgW4JbH4WVJ
MKtLlDLxXWaSzWg7v5Wa9L7hzVbYqPVway60ODRm8pv0SOotpvJsM2YGrQEUrXZyX7NhgE91zKdF
JcZOYY63rz0lfl5A/n7vJmnxaoJVJ7BbMEyP1tyF8QzeWaNnZeCwOPa1Rs2QYOm9oPSWap/aZbNl
aTkGLdCT9zNly7YcQGKEwCABhndthCgyVP7gZelzRfL2sFAd1CSjZr56ZtFtFMqcZ/Q7tnjUqP3X
gQHZPrbtfpOkjYe/eupjqtTs1tXqOGhdLfnqqYkdmuY85r7ZGwPGQ/j/JmCY3lTZJq1uXLfLbxz4
fb9Jvf6xqczyJi9YDwaUovYnhyDJNenKLstBkuLMTQaqPT3zkwL02lpvyoDWVhw0TiDG0PlpQWJc
uGs01k1VzdLq6FTfh/yxXSaf4dUkC5VlYgTvPNWZXQMSvuK3M6V+mt+nGNeRof585NFES8YzBrES
OhU5Tuq5/5rTJFFgJdWRgkBmH5v5GDB0MgQlK4lvGZOyW6xMCXVWogl4YJnv6hP1p8zWbjq76Y6k
AzuR0fXZHWUATu9TdbmdbHChLQMzvnTUIAEg28wgm1X0Oxp9E+pJVwSV204vwIX2dmU2Lr7OGHaS
1W91l/0e+pLsxgmgPYoK2pWEYSiv8SwWgsheDeoZ1WBUiVy/AD1goOHJ5Gv6eDTjbvbLsnGBfj6k
kqczX4WLVUIYA6fCMQPFTvyqn12XjCqw9cYfpD+YGtv07M5Mqy2mgCRh+IeTuiZM2BLXo8C0bgxg
b80/WuU2tuogV17LiRv8S+U9qla1bc0/g+pss+obSbbXfeia4SEi+EdXwU1PemUWagzxI3rMjD1e
ZUUeLqPkMliVAoAKTNij3HfRTDMWAEQsRrc8LgWG0AKt3uW9bzmb67qs3QdAMkLTPNIeCA+FpbRj
JdGn3iqPLd3o6GRg2+rTUHLcIE5ECMu1LJVr9q5dAvD3JR++e47k7l9bKBcWpwE7Emgb4t0PSKkW
hT7g9gOu0Zx2BsgIdg2RAMSs2TcKr+jWQrMPXrGCT/PSIlGR8gdWgPs4LLexnsDVvBbJ8zTIkA/4
eojWjQcgunY4/NdFt4wJhO7SBF7a0eE56ioJJ/U5GW/a+b0Cfrv147oBfPzyC3EAB0AtBAncCyg4
tmT5ggFcwAnG3eADKVlHPaG0mj1+W+0XE+YYUqtHBqwswYpnuG0IRL9xR8fJ9mNFKfae4mp+SpRs
6440vbGNvtjmllsE6L0uwNNWI33Vq6x+bmtrfNLsJdkQ4jkPrcXKLypwJC3C8o3Zdj+tueifaZE5
z6VtkxBh8XSYNKRKM6stmc8qtwr7xBvfm4x0AZBJ491sxy2604fKb+qlfKb62Mreypf2xd/iiPiQ
1UQrtDj53o2t68zGnB5z0F6wHc0eMhBPGF8l+3Cx6+dShFMyjSlg5xsDUtzAonvwNF///uVBP/++
EIa3IISsEgdTd+1yGCJCD5MMU0eyTiLASl/psdmO0GBUb9wFRRZ/GH/X8bdP68FDCmCwAx6Ne5Xz
65h1OcB2piQ5duDlmQJ0xk6d5C67DMN1jg+NmwynnY9BnIuYhy4z67RXohThn+f8Yuq0va7EylKh
4I6hW3zegBQhCldN4KGDKCaOptEI5/zWI0/OuKe97M1y6UqgyYkcIQrXQNA+lNSMo0L5gQcMQI6O
uleFtpchlvihV5KFu3SS5+K4DZ5klXQ3mXQvgTjV+EZJFKe7mX7PzTtizJIQ4NKaMXqJBx+wQ5Eq
u5hSiRmjy5zHamTZe8xYOeVD10sOzKUVcBG4GPm0+OW1YiepUY1GqUWlHjiJuelSsrtuBRIJYlvX
4hYEGIxcQvbds4NRdvGuLRKew5ioQpfv5VC91jWZUpYTBt4Te9vn1peaznulkqE3XO66i2FekMl8
TKviwjrf9ZpYKigEOi2q7HIf026nNPUvLWabcbYfWdtLzs6qVoArRCMU+rORjj0Xt9TTTOcWWlFl
uLHAleWWqq+q79f35vLk8N519KsC6xGQBOLQiGUwx9ZTWwUo9HRL2PgFJCAF7sDlfYyRw16WJzeV
BTKXC8nHrv99mwua2UlJFq/Em5mR3yUuSXBDqhoL6vGQgr7qs/pBFtCQHSSAcV+Ls5+JA7w4RoAy
qaM5356PTPlqoFGyMIwD8e40IonRLk1dQ4MXwLdhjpjMFh9RtWeCQMkEWhUB5TTRsgfSsc11jdZF
oNMd0xOc9kFYPboUtp04eX0c2TJgZJYo264kbvgXUoCCA1QlTlsgxsukyaoMQ5vVsTmQ5A5L9d8+
L149bZrUUwYg/MZ6u/PKn9e/fnntYBc+Yn1MQPLE//nRSTNN6dUeFAhJ21koQVfUZ13Z+FWs3KGO
L1mqNXO2VWBUo4WYx8zChphI0wBzDfBTSUVQ1dznTeJ3KjJzJFBweV9XbV0YgMLQG/nB0X2umpmV
RgtuDIDHsUNRvFhIoCceYBRY47culQhby9jimP4rjdviyUWnIABxFRvSRpYFabz4iRJ27ncX8Jr2
E6PfE7X1B/p2XcVLlwRoELAEI4fPN08cXATgYtt3I8csLKOeDIemp35sKkE37bNpR23ZM5vvj/gw
OEnjiO+qOdadRZtjPA0RsSvz3YRwBfXi60pJhIh3YJc0Xa9MEJK26q2ZkMOoaPcsXmSD25d0wfwV
qgJ4GJN5uDtE91DnIPEB3lt5BHJlEro0S3f1nA1BldmgApzieXzQ8srdsF79DvJJGpixfVRTUoSj
Mbi+BqbbA8Bj0pCW7hOqg3loANA+VOjS3Q5J/+IUlayPR9NXduD0N/PzfGJmmk5bS6N4nKMPYlf2
ylevS29jpn318NhqjCEoOSODOe2BtnJH4ioAcubh+v5wSxaN4PQn8HN38hNmL87bjGDZ1OW7otwY
sQwUTyZA8HjWgLxpynXsXy3HZ/mnA0Vs+0muRoi0MUBGuxoJ3mPFytBa7mv6pYecv1ikEyGCO2iI
i1EMFUIIDWY7SGWjEmuH5FQJwZNmVV21BVfCdAOyhDMNdBmU8sXVgBuBH3ZMU/E4Tszf1a2Xggkq
7Y6mCVoJ80DSzdK9AYPmkysFMdycPlBBkE8RmvDxG6pCSbz2OBfY7AqIHbJC54U9CRKEO27S68pj
XEJa+6RDjT78Cw04Mjt/HvLW7/MDoZQOq1Sit8fstVJ+T5XEyV9sNf/5QExB9hyPQyS1zj+vs6IZ
apV0R53szSyoCjna2sUKgUYGUCa4QCzkly7AXwbSzbHVMyWyd94AvBTp8MCqAOTJ+IQ9JsjFi7+O
E1UtzByvzrsqCXRZU//FEvHff/J5wSsyVlKw9OLzSYHqBRgZlV+J9Wm3dy5DcHugZbHQqkfiKO4N
32rQj/X5mR4sDiLwD2xgxMaCBM9oE8VIei+q5rfY3dBUxvu4tkynAgTHagO7nOpe50VxU6nbpgWV
NDyleVdj5FiyWmui8MZ0dPRUo3dOjExKQ5kI0ysvAn+AplYBQ95vnD/9hOCdXaBB4q9+eCph2+ek
SM0EjbVR5vTppteG6rYoFRmh4JoqSPFhAB7pTZiZcF8MNM/7cWLJ0e0nNBgktw7mI7X282EP2u4w
AA/8ac69IIrJPFCrjJkeRw7mf71hfCDoufJKS3L7XXh1HBUIsNB0CuhZTPOce5Narx2FGkocGVOz
cVGztLrsAZP/wULK/Sf9IkQhPYr4GzzvmLgRzA2xtxkPuZccy7JUnwo1MV+s2HMlCq25llMpgvc1
EJDScUjTY2i270b7/hc6fHhfZObwvBO+bo5stgHInxzJPLnAXAMa4JKU8ea6lLVN8VwkF/DUB3eB
2AyHWYc5B2Nqgha/Pzag/rvvtfpj+vxbj4/7InuFI4lhWLHQX8xWTzq3SI8gxAD9U9B1um9aVdgR
2Rwk39nzEPFcEt+zkxCxz5YceCEEmeU0vnMwmDLoMyqjQ/ezBNQG0Z0nWuu/Pr2GfA6FY1CDcFQV
h2wAcmnrcwxrm1GIyUDmlVs7db7PHBkb4koMDu1OJAl2XbuL1uqNg3zzlOshwJBRjTPsetOaivWU
KfrotwBRCoBcugREtWpwZS8piLnAn90XWSPz6ivGA3V1gLIgMY2TIPgnj+QlTdU2OVaeFaB+oiwg
1DG/G96f6wu84gc1IHSgDIUH/CVXmtbNujZZXXLUbIT8Rka1HUhiEnRWZt32uih+qi7s50SUsMJd
4dreUM/JcZlBgD7PgJ9aCuKnKFRXlhYs1POXZQyLoZHU9FYNF5VDACPAPQIo+9xwKalnHbNiSpRb
YJZfshp9w8YRYdljnFqvIKv/4caNKXkrrC4sCH+BJYf59AvYzYlhymk06+SYGagljfVGpSyMHfp5
J4M2UuQuATKB9J6Yp6org5rMTpNjgXRpsMyt9pDPH0V5jPMCMsHdfX4T0VqIpCh6o4DxIKylxyYV
YR+cGiYOQGKO0fatnczVw9DfK9OGsE2p1cTXpkoG67+2nrhy8MrzUDK9GMgvh6XU00JLjgYai9M5
y31mg5reTCQLui6HcwdyMZjrOzeW2M1HhM3wOLq1tYaHpv/ZDfvra7h2thGY/yOC//3EkSIuw2hc
nqRH1iAxl7y3zr1n3eXe83UxK3co1utfMULk2aGrUplqBSFOqqB2WuRvA3parstYXS3Oysx35LLd
tHBVnjVx4TXdbrM4mICzNrRPJVJWNTmRwvMnJwvGWNH3s4Y9MapmjvKlKQ6la8pcrkwXwbRbYMHU
aF+HLmBl82fMcw0VHsldYUv2f10dFyVmhIbA3BLDj2FImLXw/Z88FFGtnZa2Epe3pguaME1cITYe
l2LcyXKHLC0Z48hFbOhrbUk36Tg/OhNa1K5bwJoyHB/R/tDlYqDKdmo3zZwSj8AkfQK5DopQMo7S
VWWAJovGhY+ZD2Fj0h6wXsgkxxFtZi9szfnXaMzJrde59NO9OEDjwLp5GLV0eYvpuaHlMTNLvU7j
CJisLDD0xtpVWhIgFq0Du3BliDBriiGSMJA2B7osSsTn4pqpGNAHBufdTNsOjay2vR+kQFwyIXwD
Tw4PGiU7Y2b8hvD83H7Im/tcNsywJgK0X6DMM130z4mXkDFVObrbM/jMeGO/xfnW+n3dyGQChNBh
xttKNx00A/Q5qrQ0btnGnAD5a/VS9liZKOFwOrOSW3EFXVQ4S6fYmdZvVYbxsCoD5xIDMoC1vkAo
p2Np6RVDQJLiti5u9fbY/kVig8c7/4gQ7ph6MCy61LYSxZ4aoEATVLLW37Vb7FSCcFbspNH0ZIIS
S76dRi3IAJVbxmVgTBJ3uRY3ngoSNn9xl0XXGTafemg2uamHB6+4aQ3fdP0MWILFXzg0FLEQAqKR
HU3mwsqVhjvp2Bsloj7PJZNJlhNY85iYmsDbmfu0i5KzHivNwuYWAqpfWv3++c5vJPzQCIAJV7BR
XUSEY28NJq5h5AJAShAv+kOBXslMNs3NF10M5i3QIMHvAxnbEYH8e+x4l2UlYuqypgMoJFV7xxSj
86tO0fbocpp3RTaMDcA+XCppP1ldQGDmcTAOYJ2J0IJWrhadZhdKZKJTa9Eq3yISk1s7oIioAQDo
6KCpEJO/OUFyG8RXSlQ7Nj1OlRrfFKQy9rSNi+1117Z2jIDO/8EkjKhaJFmyu6wuh3pRImuywlH9
ZtpDmOXfcX4lD5LVVQPrAC4aPBUMsTDWdtXigmVaiQzgpw1haoXXFZF9Xzg37QBCaJp0SuQld07r
O+zlv31f8DdGbSEGcPixGUNvID6VzvOv2vTJCgmOpolbr2u5hMwNNOoDVJq8Ku/GUXnXPv4blFAx
ffAG1sA182NjHz9dV3HV7DDwyYmj0HjwMbZ8clUrmTsD5XyA0+43oNKcgNNWSsxtRQTSna7O3QOa
asT+Vn3RJgNUTm4093qoLHMQL8ZjNf66rgjfC8E7nEkRAvYRkI3qbCpOVKXGK/XotpqSKAM1MKCr
x99mJps7XZWHuAPwsmhDgH2fxzhMdeKusSs3ikFQ5fXV3hpyH5SkKfjWjYPemX9xmPAABhQCJgZM
5JEFY7QcxShTZC4ih4xvs0dD9S+GtlCjc4DKhv3grV1CcMjgxzt3qZzIie/19MmYHwcmKUKtLRtu
Ih5Uo+UAVOPny9bGGAsjJfEiW0HrRlloD0raTn5v0q+WEw9IOMmoyj7qi6JlnIrkXuTExFvdYDHL
Mi8a+3GnFO0usapNSt2HETBkqNhvFeLuUtK99kP7qC7TBlwSX2zMMKJL6mCBcn6uZa/LlS4PbCWg
8TFqCPRgGJDwm6Z0MbwE7wtjTJ6A6HEcab4hA73p4iWsx/jXlODHsXIMMQ8iOSkrPgfQQYibQaCC
4Fm8aSaIikEp5UXopu52ph13QacX6AKoFC9ox2x8rlPykxTeILkOVjAQoDW+jH4+SEfP87nWpMjR
dBkrXqSVvXm3IIm5n1qq3megpb4bmEV21ZSnd30z1V/o1KibDpByB412v6/7Cm11CQCoBjsEOgLu
wPMfMtlO1mUN6nx2ZlhBk7emnyz1eJeTWdtnTj78oAyEbZo26ncJ8CVD16DxBitXhCVrzOe41asQ
vUdlENcT24EUN5mQVVTYfcmS/Nv1Xyv7scKR6bXaMMYs9iKw0adBWtezXyHOfunmMQ7qzk53Y6ta
oZdWsg1b89wgTPpnmYSTo7ERaYM+i6NuNkI3vSnsOVRkVe+VaARs2v8K4T/i5HhO6RjbHMErooXv
6JvU3VZDsDif7n6D6cG6eH8AMqRiAiR3rB4NY4kXNYa59YZmO2WyvOj6av0jwhAaEMY66UsEwG40
LvkrLZVXDfgU4yiNg9fkAHUOCRCQzKLQKyxYOaI/zO5SLxqSL0lL0KpubpP+93Wj41srOk1cAmgh
NxFxe2ICG2ARZrFocJolQRUAFIOT9+W6hLV9P5UgGJe9tKoOHlFUqRcQmO2Z/ZO+G4bE5aydHduw
ccr5dAUgCc6NC4QDGDcpPDcCBEXQVOjb8H5o/a9Fpxucl8DJNteVWl02YCliqAMjyXiqnMuLtbJQ
q0zzImbcjOXW0yWV6tW9BwYJxoTRzovJqvPvE8+MY8zCeVEBJrKNXQw1IqrGO6QOkT1KP7b4wgRO
ZAlOkiIFVjfa6EWT6f62Uu+Otfa96c33Fa3RxGMdxxbkpjFGWyt131peOA9g/HI+j/ALAlAgLaIx
FgjDl5RIaavM7TzDEntA6PhmYVjvFd5HvmaXy9uikfpwfQ9XDfNEoBBoEdKYi2ctMMyXxSj8ynzL
VJ/trwvRVy2FQ+TgUQ7bVAVvUSZZl5Ms96K2d8aD1rPXpda1YI6n4n7Ii2qjAiU8bJhtvdhxYRwK
utDQWYo6AJVxFmXpUIZofB7AeEP7nVmzZtsa/RBYpTcGXmeZ2zFPAbBJS5CFLAnxkxKdj6h0pBJN
1iI6BDJAS8CzHGMz4nJ1ytw1ixNHuUF2hr23rL2lsk2DOeJiCK+v2trWnMrix/3krtDGjPXoJ0N/
TuXUX1ytiPf9nKS/3LTqgnpgscR9rG2Sg3Q2gFlQ8LpoZcdAg0aABsKHabbajzqXnObVz3MkFnTL
o7lYjMQspS7KqkUrkJvfAqs9l8CYrBWYQXuJ7gxOF4meAMFbYMxXG2o+o6NkyfxkV11+Nzsu8UcE
aYHRpG/DEtv3ymw5keuU7s9ZUdXEp6o2HB1KPt/KCLQL8D5g5hRFAryazjevA5vswniBwEgxTYyx
WolxrPl6PCsw8oROfdA7C3HS4laks1iKFKdS/WDx+FrW5aarJh/QuQCqo/WfLDb/Riaq2KCrRm0L
MMfnOgGPuezqDgY5KndpE/bm15oBfXTAC/SNqamkVrDm/TFVgYFdpL8QvAv7CdSCOXFiHDVjiRb9
nSAl4eqyeGzVKE+ECG5frWwlay0Xk1Zd7lcp9f+CpgNjVS6OFLJdvK3rfM1KMnbAokDAN2804+DK
kLTWfv/p5/nfT3xEr/U1Ai8cqnQy/riZ84janWTX1/bhVAT/+4kINo4kpglEzNqjZ90k487sJWdX
poUQSDheni61hkVqH9ThqUkln5dpIDjtpDfQee0kcGyqepO08Y+lVB8ACCpJm8rECP46BZ+lNScQ
k5W72AjjHsi4Ehe9KgIeBbUgDT2GYiHIa0ujTAbHi8C+5Sr7wUW1ThIQrO7FiQhBi7Lrmq5tISLF
U8tAP45EhbVbDUUsjucKQnoUs87NieY2maZhgBNRd3GCOsO2WX4wGU3eqhRQLHMAwo/o5lyKQahX
OphrjpQ+SB+p6bdPtAuu38+rL3z0af4jRPCHPXzhgA7EOGrK8iE1a3TdG/fDND0hQEeivkK3WNI1
v/plCpO+DYpa+3L9F6xFIyc/QLxkJp6y7Rr8AAoIjTJht1Np3Y2l8VQkUwhoqb+o4GOg1+aQvzbi
VLF3AyAsUw4MbC/qMr+fd8oSGIrEPFbNDzi8GEY1kGf0+N9PvE3u0datErz/m9TZFtbgz3YrEbF2
dWKMCqkoXC9oWBIscNEztG3gGRgVZWP/SNK2eEYFWd+qTqfdJH3e7ZGXJOHA8vx4fb+4QYiPDKwc
7jQ80i6ZdgE8T4BBBT9XDuQb6ntH0LyE9dRELK823kz1QHEWv5Tica6eBgC3c/pgABSIw0FtZyyG
0y/oIcjnYV8oBsIEBNe7yVbUAGn5Zntdz1V5QE01AFTIYe+FTdQ6xGIkQ8IvM56T7E/qPQDgoalf
rktZs37P4IV9RAj2BYqgg3C1KEbdjdBft9EQ+ozV41i9EIbSgiYJXiWyxHTHgEQ/UYiBBHj/s0he
Rh3s40GdpsAT+35dq7UDcKKVaJ16oo72MELSoIeaG8iG0WSf14XzNTa20iF3EBH3bWTfDIlPXP88
H1jADYUIUbg9lLxAPjS2kRYCsBIHLtj8zer8+33B5Q6dYiy6gu9r5be4pGC6k5XZ1q5YAOL9vwbI
OZ0vUKK5yTjWrhvZ1YNh76x4o8aH60qsXhynMgQP1EyOgXckT9SoyaHKtVDPuhs8m17aSvnieuOt
ZtIvWj7YYdXp30AbI/GAa37oVL5gBE1roMCLmzMaOiCTuC902XmN44MJE3BTfjoex/nXdZU/rnXR
9WEoG230KjKsSLOdLysoC+KsKws3UlQG+qS6iW3klJfsS9/E5i8Pz85H0HchDV1nMcgMnHnZtU1M
UJkBWk9Sp98GYHXtMWzAHm1kzDdDTZZHmsZTmBbp1yqh1k6p7AbpmnGSzFqteDNUczm9GDiwcWMI
Nk3d3rTn2MSzcURWjT5sKvzjyDr9Vk4Omjn59AdHlrxI3qkzMbQh1ZxoDNTkm1tI4GlWzBr5f1Q9
QX2Ddlkxclwae+7qGXXJOqmfrCx7my3M1rYq3V/f6BU19NN95n8/ub+btmrbaSFuZPU3Y+33seRq
WXXEgFtF7oaPp4sdZAPzGiDAJ/z7bIsq6G4EG/BS7UxahZkpG1Be1eZEmrD1eEKjmWTI3SinNyQ/
5LIRrPXvg7UTDAcm9oXv2slqpZXBtKEo3Yh5xiFu2pfBcN+vb8iK9aIY/a8I/vcTEa0+Nw1zMjf6
P9K+rDdunmn2FwmQKEqUbiXNjMdbZDtO7NwQjpNQK7Wvv/6UfPA+GdPCCPGH3AQwoB5uzWZ3dRXl
padnr0hsoSX3qh2/nrezssHA8oENjDwwWBHVIh8KR0UEIiLY0cCVntmWBvIoOe7AEZht+M/VPYCW
BTBXYAOgVeb9kBIT10CdwH2Ssrkpu3yPZMhln0X385Qd+9E+nB/Z6iKBlRIxm41mQvUJLzQQ5kdo
iEa691gnF5vPiMX1fXCNSA9AMgqJdPiY98OxNGhBxG2NkLeb0t8TCsN+wRYVklEftIPRuuRyRq0F
8kQCGxBNaNgqSW/bXpUYkxc1peYJM9M3Ip7V9QTuGC2sFn6atczKyb7JNOiv9jZq1zOhe96Oe0iI
1Nr9J6Z20Uhm6FtAi6NyEWpMJE3SZG7InM67bctu46JbWTrc4AscB2krNOQq4UJO277SawRT+o8E
6KI5OP/z1y5y0M2C4h5+FRSNaoG/LCRpjNnF1WCMX6wk+mXSPLCzJHBi7WuUAULN8mZHWH9fSfO6
mLuNQt9aaR0gMWsBtFBw66oUkaRPwWVY2ACC2I7HzBto9vlN+5DmC8C631dW60eS+TrbeMmseJV3
dpUIYiajKLXMgV02/XSL6ak0nIuRitlrzWSLY2XVGIoHICPBq5Opz1x0WYzFxIB2aWlrH6Nkqr05
mnlA2fDNHRN7w7285TGVA7lQSJsGqHABvFebokRFOtaxHK4MndxfLSsSXzLSGfcsN40/8ey2gV6S
6XbMeBm4kHTbzwUhtacjxLlBDR5z3zdGfSy72LlxYnMIkpiJYxXpnV9qzeCVNe18ATYsr61T5kdN
PVxH1mzcjRTUHn3eNj5zufsEJsx+SVBnuKfjLVGBFScKNA/wCbhKoa+kEqQPeFdp4Odywm7AT1jo
XwdvpHc6/VNGG1fQiisB8ZOOVDWIhlABUhyca84iB1GnE8Z90DUVJmqXsq/nj+K6DQrcIDLFCxvY
e3dVICbhFXQkQ6djvnDHfV59sRpnw5+sThoiQDhrQEo+0GXVOu+GqkJ0Y0IDdojoBRf0Fs2p+yiN
Nc9g2kY0tepglt5DdDIg3fKhu3l2YtoQ0S0lXe0HVIoe7Li8GtP8bppJA17SCPcf9/Ra28UJvc9c
uRH7rjnQU/tKAJRKnuqxNeDua7vLPhVXrcU28vxrpxuNlQitgZICf7uyOwbRzrWBUxXyRpJLzSX1
w1h0zqGyU+doRiPdmNPVnQL1VACDEQqjs+v9TplytyAVgSRfY94kzW1CwTbxcn4zrs7aiQkl5kJh
nBcVg4le597kvupbLLGrBv4/hSZutw8NAWBO6ikkVIEt0m8tgHQTsYUl2LKgLHxW9lSrwA6Ljuc9
sXdb0cXq54GJQo6ILop5y99PootoHEcwdBWYIYCbtanz/pxfgbV6PnaTi1IVFL0g66WusqbVxeCM
wMHJgy0uO2i74lW9ix2vnnbDTz7tysLPWKA9nze8RBTq3QHpyoV7Ap7uA26bODNpiwpP60y/zfk3
Yn2l4NSsisKbiqdh/tltHZ9lIT4YXMjUQRW91FUVxxdpbqGPOeI0meR7lGmuiZZfFrkzemY9obsq
5dZOA+rt/DDX1g/wzP+sKuvn1jLKGxCQhGNufM2n7qkr6y0qqo9rCAQ6SJoYtpkFDJ16RfVV5bRk
tNOQTdXRaa+I2A/iGsRhvoSkXSH3Tf1k1Y9Dcl2yB8PNNiLgD2NEhxJiK6T2UK5Yiqzv92jhDHLs
G5KHnIUoIXl99M+HTLGgHLIuHcF51c95mJlBPfvtFm3l1giU8HcuC07lhO/rSR/MM26oYuNt9MF5
vx/BG1vUyTkenaLNWlPPQ0EuIxC/V0iJxroZFGYbnN9xH9y2Ykl5KjQIZ0cT8AQUvOddAZeEJnw/
Q9v4eTPrA0JEj8YEiJao8rCJ7lRWb5t52DX7qr8T1kXCvczeOD6rVkDiB2mxhbVCfffoXd6mmmBZ
mNixR4qXerwv9F/ddH9+MKvrj7iBgH4VYayK/JyYHNoUL8lwftISQGk25mr18y5YRCBXAudDl7+f
LD7lomlmqOSFnXhI5C0WcMPA2pqDXAdPOLxuQCOhnECdDkbt8laGkXsYnN3U7PR6YwOjXKc6UPwu
wFGgUmYayE+q0amcmr6b+lSGLpCUV45WcC9JOfXsGHS1xWjMPhtb6YEy7hGp2dsEnQnToX6mcRFk
ln2Mh+K6018gDu/prPtdjh0ISEBC09iXeLjs93M2346m/NGgZsZjcFXwi2FiQ0D0FDyYo5YHZZOj
QKhbkCOOWeRxtK95zEpeID2oeWzW4t0g0Mi8ID29Ms8tH7Wb2HdccOdnPhdx9jRP0RzIhPwSE5rU
uVPbniO+NKK9ipPiFfGVvs8nqMWjCiR2yP8RvWpAoE97H2kHM3AH8t0ppldKcnrhpiy61bIo2zVF
n31v0GZ/YzZGd5HU7SENkxBUThctelDm/FrQOnBS/ejOV4gN76FU4RzYUJWerI0s0NNR281CPFW6
gXdhOTpe/uoWkceGSzM7MHKcqOu75j6JKn+G/MxEX9F/WO7zyKKe3gzjbjTBYmBJ6XG+E+I4SA0t
IgyK2UMMZZcB+fFK822AQ1w/6SG8ppvSm0czgcg25C6qpjAupJGZncda80+p1fUXMXdOwDWTPmm1
9pKbEIHOWUpBm60bfi7m5OCa+a+kaSCRJzjZtbWJq5vO4kD00UDmrK999BNpez4Xr303OmA2Kdxd
FaNbv5mqLBhtKDDX1BqgP2RHni71+CYfmmE3QE0icI2a+Lxvqq9tVidfOqdh0HGhY5BCxv067msn
MNr0SVRDEzAt+9lnOjApSVbs255HPumTbj/zPnuCPpixk62R3xYNtm1XVj8yNFd7kFFOAqNqp2tz
GNku58XPhdXE7yb2LDMB/SXhFKDfdskuMaFHz9ou2pPMesDi4V5thLhsaZ/4rLLHCyQcoDTWSJSu
M76raKH7vTUVDzxl4jCm7iOObrqneVv4PCGGB0wwDZxhaC5nYLiBqeHOvokmeiXpIJ5NILF2rUQ1
vJKG0fq15c6BnnfxCzSVIF/SL5u8S+kVq6SNVGXmeCZ6THYd+A8uk0ayY5PzDHPQ2L5WOabXVLnw
u2Gi1zzJHY+PNXDpBLI18fIoaoa09AqtEx48bY/30SIsgVxo/4e7cX+T28CZe+0MFHY68GJnNGAO
ciB0YOz3/TD0npEixUDIGH3RsJC7OK0jYC404S3iZX46F0lAXI3tG43hvBoUzzHw2vsNz6M9LXro
GfDZ8Vs6AVoPMcSnLDIqz0W2yO/0tjkQltVXRgM+ITtZKvXx0jBUt9HgF0WdgmZ40Xaz52wHYr/W
T6wM1uOsO0aENL6uxaM3dlzsWlGYxxHxGHBYJRCVgO77kzCpl/aJCJjoH+VYln7cm99YZv2eZGYe
ct18oQ4cWT3a39OWGIexMEAOz+I/jIomaPuh8wcLI9K66YusS82nmoh3bp3T24jhMFMphkCIIfOr
2U12YJUwvDi2ncNUaE7Q10V1kxXAcdZuMgVWBxxMbIwQRui5sUPSpfMinsWXsgAZfc2G3KuFmHfo
Ak+9rsIRlmmFwr+YhGfn8cugWeisTlmB4jzH9Gv1tHf0Wl4QnvXHvJufETxKPwHLVKCjSy7QxjrF
otagpzTR/VKXDbvoSWbvq4Rs5aaWK+hd+L3cHsiQohkUiAIUt97fgXICN82cjDJsyl9m24JlTu74
/FPAhxZb1YLV6/DElnLfshY5I4MNMhTdNel0byIQO9mCGK1d6qcDUh5OkUY53A2MNNZ3lj00bOOB
tPX95To+CRr01oh1qFfJEKJGHs6+u1WI2DKgBA02HiacDFgREBcCTVFu8Zmvxgsnq6AE7RZNKfwJ
BjDi8uvvCyuw66+NdXE+dFtfa8RtFA2ywJsooTuoqAiXkSHDIfLhsLXRK/TgEyaAIluQzBCvUUtp
OS2dkrk9thO/nfO70nyutxD8q2txYkKZq7HV0e7fw0QUBymEkrbAZKuzhAgaMDJkQz5QgOXFHHU4
9jIsbVALosBF3RaPHLERh64Ow1lgqGgrB55MeXu0Fa4lpiUSjavRrhyPJvz8+bVYj0JPTCh+pOkE
qGa6WKLvKbWDBuXao9NQdMMSEPJDwCs6IBR6RACU+C2at25Se8wvrAlhAknqCLFT4nizEf1gqQTN
k1X2PtVLSH/MzuTPsVH6UzXGu26a7R0boME1OnwK2EA7z3US4aFH7p+Rr4tnPBmRkpgYaUTjTGQy
xHXmDc2XrtnITa4uPhiEkKNHpgV5sPeehKFxYEyZk4eJ9dLilrWLo062GkPWl/4/I28FmBN3hfLR
3OAez8PZSA3P1gxU5xE3n1/9dSOoni7wCBxExWXJukOeo4gk2mt774vebj1qVy8psJz97/vKMUw4
b5OywROnxBmUh9HZ82DoLo3PuPYTM8qC6CYfik5gGF3+kyfX1haX2keI/9uW+m8cqjKKTAswCzZa
Hqa8uIpzHqR03s1mcp9XRmCN2Y5xcgk1C+YTdLZGdrtzabE7v1bru+7vb1B8ATO7tuMlR84GSJQo
8Sb+OFj/jDtYBgr5dDQNA2v/IUfNBfqcJlvK0OLxnkK/wLTqDZ+2Oo4TE8o9TLOUwDXXMtRjiJhA
8ouzS/i4/6MVZWezJALEqMdA3KHya5n7AMwexJYMzOr5ORmLsr+JmCxOohLTNQdIqAz/TOqsLIey
sd0ZkGhuFzKU4/fURUhOL93iaxptnJ/VyOLvMFRSZ+mAUWZgGAa4y27HgnhLJxMlP0dzg71qY74s
ZQ9bpqNVA8V4apNjNeLratZeP3FMTsai3GcxRxNQU2IstQGwVoo0GtQS88TZKICv72J74Zh9o9tW
LpkcZhapKhkaxc2MJvKMfDXiu/NDWV+WvzaW2Ty5AuwULRx8riQQmTaosG80DRXGbNrRYesxsb4u
fy0toz2xFLe2AEYLo+Hzc6Jr39s5+lQog7LI/yZMOfaCufWkdTBRTCj4QmHmHqQfG7Hrchw+vIlO
bCjHURqTm1EbNqqcPYo6NNmwG+lzJK/7mPouWCPMYaOIuHzynEnlhGqyTKvBhDdDsHiVu11gISeh
l07gavkjt0XrA41/PL8v1vceRHLf+hohJ/F+taZuLkkDSE5o811H9kA1Zr//bxaUQyT0OW4mKCaE
EBUcf0X1vh03Io+1vQ2eSeAxgcL5KF/D5SiKlMATpMaBF5lH4ltX7kS2xeexbgftT0D0gx1braWU
7iBcWzoYSdN6XZf7rd17xXRdxhu9PmtHCIW3/wwpe68CG1tnlTauAv26Zo0vp38WWsBlcGpB2Wrj
ZCPFC4mmEM1Q44TawCdc2sn31ZIKr/WBSILvt+xVJ9/N6qruNw7o2mk5NaHsXBIbeZnkDH6m2C8F
WFTDrxtcnJ32jDKCX3W/zu/j1UUB+y/o+EHbYKmN4jPI23vWcXjQ/rvV2UgfbaBb1wJcvAPAM+4A
tPOBxtgFIDAGDU4RSgMqPNahj16iPg0696eENs/5waxOHgBXIMd6UxZQrpxhMJw0sfAyJ+wqaQIr
9rQXcTBfCPnMVj4xtMzqyW2AprVyQFZVhk4NWUhvnHefGAgamZcKC2B+KviUAK45u4Wdh4ZZBNwU
yPKGUv5EccLXhgst+nbe3OomsC1UjVFSBfGXcrmh5T01CumigGd6pYDOy8YmW90DJ99XbrYUCd2Y
yyUwj71Z8xFrju4+rb6U6ca8LT9UvWsgxvDfQJSYlnaDmcUWBlLEICcR97om0Tr6r82Ei5c5MaL4
MRI7rmYyGKmn+rHvm1sQkfuGsfXyXLuqkddwgcAAtu4DVx4nBZTRzFyG2ZTs0+g4FL/0Od9X4DqP
3NxvLLmDPOBnLp0To8pKRXZS10Au4uJEl+GUB5MIShOqMmYTnN9yqyvlAAACmDAY4FRej9p1e94v
O7w1bq0GGdlD3G0c0tWLzUXmCf1HFjJDymYYaVu0pW7kUDccPe5e11XrxfkXx/l6fiirp+fEjrIf
XDtByFlMeYhk/Pe03Jio9a+DvnshNkRbnHI2dTHxzhEdvl4Z1yOdvmrOtPHmWF0L6G79z4Sy6EMM
EawqapFIeQLbltVeJ/bGUmxZUJZC7yew/pawkILK0gr77trhG5CQdRMYBTBxoJBTwTYdS2JaaH0e
9u5PPfk2QEO+/f6Zhf5rYlmqE6+fDTlU5IwhDwcDBeSXst/Imq2deBDvLuSLlgX1MyWm1CI9sx2B
4Hxq9aMNNOo0uyhLfpusP8XwGFW30Dv4xHk/NancmMAIaG1CEJzHorru2zSw5zIYHeOyHpPH87O3
tkCIZt9ETZEWVtPmojDanrEZwRkKxFP1YoLHVNuqAKydFhAg6ODHdBdVWCUCdMwGTakFptCBfqFe
2kfhoBXt/EBWbSwNDg6YUpEAUjazLbouzSBcHqYemQ+Wuf/3zwP/yBYuP/CYqCDINu/RcoZSSWi5
X63uC9k47Gu/fkldgXrKoBCBWZbpZBP3udP3ncQ5aTIvH710Cxiy9X3FmaB/N0syAW9oZXtHevZW
pU39vrFovFjQ73LRmIBOXeWQIIo0msge2psIqAnm/Cz6aHd+AdR7Q7WgnAkzGQfHKMf2Jh0u9PLW
dh/ra2hvnDfy1mh7GqrACh5bCO2wCAQyi0qgP2ru5KLM3d5Ug/GFlGIP+vWvhikPIKvPBaRXkzBz
lxKAcalp3yzzuZ87iIznW+pxHzK3yw9BgwLqNAZwQkSFY2YxoBgjmjxueOXe5br70kreoZIOnE2X
JgfA/o8jpRd5Ig6s0n+aURp51mx3G6kc1fm9/Qy81IF3x+/5gBJ3GrdC/RQ/wxD9HkoIh76hUQBu
ucexBGaHpjrdOVYeeebsiOD8Yrxl1d4vBkDoFJzHkCQD8bEqSSZMnkEhuatvZnRNH3jf5ZeskaD0
R4mGxfyg2dq3UhTOTTk1lzyxfkCZ8DcV9S9j7B57gXJy7PIH3YkhV0ly/ZZDmHhfA4C3g+jiPdgF
SJAZg/Tjdg6gWHxES4EHoO2+YPOl6c63uM581vAg62IUfEZ56Ox2+U/r0cm9qmZgVOOS/UYvzbWF
3uqgi93Ed0S8n0vrELP80Keo4TWV2OsJMD8EV4XePeSERWhbz34Ko/tXdha4D0imLFHPwv8F7qD3
bsTtQJ7qzFl903zLxaUpNpJG6m5Y2lABqof+HLq3lhri+89LTpM4B1F9SOfOT/mAwC3xtPk5b+86
et81STCNrxubAJ883QNvJpFpsaEWjKBUHdHA4p5VkYU2BXlF04NdQ2R1w7N8uAKXUf01obaqV20z
QCdId0KRJD/dzniodRcbASDW80NZbqCPQ0HYCyoPxBEqOM/KY1qmIHcOh7h8Na3yKPs08gGz+20k
YNPkJdU33NmHl/cyMlQU36TeFxqi9+tVorMY+OoeTfiMj5CVaqfA5U68MyPoReptq+8EuqGCiUIz
+9/HihsffAaQPcV2UXYKzyo+EVQ07/h8BIBrhM+wDnV6ZP+MOcYQ0QIBziNQN+KhrAwxnsH5FDdj
dFcnPzrjz/TPYQW+DyUr8CVg/tCvpoQVc9/qvC/r6I44/mBeUWsjeaVenMv+xtN+ufSBa0XD8fsl
ko7V1NkUR3e0uNKywLU3wiL12sT3GZhvcGoR4qGPXFkIqLuZokcDMDJJ40H0ujca1k6OEJXa8A2r
htCZgDZjuGrkLN4PZOkwNap+sENeCq8wkqM+zkfwuGZb9EorMwaoMUrYWAzcS+qMxVZF9UJvLUgR
217Zeu60pSu2/FTloAKCwYBpBrUgbChPxxoMwMOcECsEKBFUjenXQasBP/xnSVIsDXIi4G1BIu5j
L/NI0w5oOmaFyXC1kELn/vkzuDZROBqIzMjCfa2CmePKyEF7HeNhZwbpdCjah/PfX/EuS/fRf99X
tm4i0pJYM76vD7viR96ku6ZOdg6Sb6gneE6z8ZRcHQ5ib5z1pU1EJXBriZ3ODiguQwoapAuZbvjK
tw2qrjqCe3gTsIF+bIjTZhBXlmKgoTEjVhj57D47Mmu8llb9pSjgwthg19eORF8eEkA6mJ4M91CA
kuHgdA7AszXCxMq1x2t3kP8MPcJeQfs2oE1QGVh0CN+fLtB5AlfBWhqKwXlAn9GFJYoCgFe+Jdy4
ckktCQdI9MAlIeuoHOM805OS25KGZtp7MOJZ0J2p0YdoxAAgJ8H5LbTmNCxoTiyyE8BsqRWhOXOn
Mp9yGhItxHs3MIFEcujjTD6xVdG6hmcuWFEXlmll+hzZUBFVVkjch4jlHtFvZv0xpdeFdoUc/vlB
rbkPdIAjDHPAkw7my/fGyigt7MrNrNASQ+9ri8yaFXd2YFfsE1pHaIL/a0p5djlct0mRp3Ah4wMt
7117q6VodTvgIfJG/fQxZkGHf+8MNQ7dkDmQuHGmOMhKfTomzEh2fW+x64V0fuMorhp1l3ZRG6LQ
H4Qh7DzrnBH94yHVScAzsQPcHI231628j5LX84u15sRs7Alc72i3hULN+8WywIgg08axkI6Uf2hU
+pLJY18b36jTvkyD/MorCD2et7m2QdBk4sDJoBMEGb73NjWC95ObYzcWAC9XKCeQC5PJjaO15i7B
HU+x3dGXAwK590aQ1wfkuLJo2Mjbso89u9y48FdHgW5oKAGA3wzgm/cGOnQEmaNgNCxJoBf7iuC1
tT8/USvvDZD4/DWheL3EiGs2g6Qr7DQoXOSap8Us6Js/PbvtJehJxcEdn86bfKsWqtfAcqIW3h0E
AWpCrIy7pstdXAOg42u/zGMfXcZRah+oUdHAKsGaZdugc5+TWffn3m6uaqdrbusC2OIoTX6XrByR
Tw0aO9oXdVGi05SzA286tLtHJoCDEKdrt6BJawcGRxGlLxTXl9z9+6WgVm8CFb785nGnoYXRvHDR
og5+oi1C09VNhfbsNzKZj9E2+hwkeIPhr0WVeEkO+hhqA0h6fglWR4NodeF4wWNSDfCIXhCNVR0N
Z/37ROB1mOv11U9Sg5/b6A/nja2PaAlY0VmGyofirEnGOijrzDTU5y8OO47/3PKFixvsYHgFQc4C
OTJlaZosyoVGECRpZfxYp8Ntpm/x8K9doqcmlHA1ika91RpOw7Qms+f22j6y4SwRwu5Enwfn52uN
QANc6ShK48WFrLg6YaapZVyg6B2KRth+MWWBqbVXUSJ3Q2f+0DLzJs6rHZHxt26WGzW+tZ0BLgHc
CUtaDOv1fp+Xc45Ef63jMSM1Fxwu6ADTh/Ib+NngS6kx7K1sqjYuiDU3B94C4D2QFITDVhawtGjb
ZuXMQg3dZJ0wD8NEwBM/fmIf4mC5b5QdS7Xk/dDiQppGYzcstKuQazfZ3fllW9vmSI2ThaHDxHtA
uebGymRRxrBqdDpUgRTH859/035Rvebp95VZMuYGPWEJvp/lFrAwtE7ysJon+4uTGDRZOMpMqHHp
HTqpdPrUcD3BUzfn3sAiza/0PDtkBG1ALEUtPYUiUED1oX+y6zq5A1kKKFpqOR6LqXAvRAX8hemW
znORRVsIpbUNBu4bY0lwQQxTpb8RLC8EjILjA7XcdDa9Ortb8pyjIy5p4m6cpbWDC53K5UED1kcE
BO/X3CSJXjdiAsVYcUHdb9NVnN0R8+L80qzsX8Ctluwp6iJoP1dWBnrvhlES8Hzk2UMmB4/0WJ5k
42BuGVFGoou067MEDyMS5Qc6H6YefCLuxkhW9jBolRdkubPo0qipwBxwKNKU4A5y9f5xcoEkyf4d
7YdS2IkNNRfIBeSokF9m4Sj5g0BToJPOj+cXZJmLD0cFpOsEegUQHlKHQURD3DiqnBAtjrkM9GP+
pFXA+/v8n2EDuHswU/+zpA4G/JtOZGSNE7qVdhdx+4Fb5YWAvFZCtugK17byqSnlGmUm16I0LyE/
lRfQILeC2UFXIQCT8fTz/PSt7IJ3g1KePAZgA9CGwhGdrCAuPW2rUrY6EjzbFpofEJGrOdNJ9hUU
oXBeusS6XGAdOtt1rXUzCm0jgF7dCCeWVJ8MdSF9XE5m075IaXi9++qgsRU1ec9sfiVbae7ViTsx
pzgCh0dFLCkIJTOboPNyiUw3DuiKF2AoC/w3dcuAT4qYls7zyZ3gBYr0YrL3ZPiebV00W4NYXgwn
JkQyJfXQwEQ+3LP2J6WH87trYwgq8S/cTs+iCJNUuo+j9UOPqceyrZzyh+LekpQ9mSiVhCyvaqdu
JqjDmQ2qTeD5pXR+Spz6ui8M1KvaB+pUv0uuHUwrRqM1uylIv/vMQJfkPLS9Pyr9ZoOQrUNGBnpL
9zap2EG44rkc9I1Yfn0+/5pZ1vN0vdLIpFBoAROZ20FQnLxSw92DKHvjKK2aQc0fbU0GwEvqo81w
x5I4WscAmPhexD9K8SeLN9KPq34BGLaFWMpwkal/P5IkYtKOevBoRtqNVUAa2YK8QvKVZF/PL8wa
gxXSm38NKacoLUGcQEuQt/GpDqpm9B2H+03/pdLAfDF9F/ld2zGvKeRxyp/O216dRrTmIg2C4g3q
Ru/HaEdG2pUxqC8lv5nzI7DnCd3YEKsH+MSEsiFIathx0cJEU3tWfwB85vwQ1r+/UFWBURMbW7mI
zGxOpBAMO4Gz5zLpvxOTbxyd9RUCNexixQLJnjJNVhOVhpkROxT6sxDR6Gll1fqNjDNwYDS71uJe
xKYveaEd+7ndjxD8Oj/I1b2IqA7jWy53te8lA9gRWKsELDuVV6Gd9ikDs0vhnzeylnxBCu4/I8pM
8lKXTKMwMoAhAJosffmz1aj8XrRsuNdcvXuRsxh2yQSAepzweSOkXM3Hw3EsWlYLrlPNkmVg+iNJ
XrLQGO3LqEgP4C8PWohEGKT+CtGcwxRNr6VIfpljc4Rk312S9ZdO3t/1pL/MO+fP+elYzveHsA2s
LaYD4CdOx3J2TjzZMIAIoy+4Hc4LQ0IStf21KOKFKaiZ7pvIpQdByq3swapRECtCpgfVzQ+sX9oU
p/qopyx0ssvYvHKqABVjwD7mbOPqXlts+LRF+xsgD/R8vB9dkkqZ4UfYIfgbNC+2S0gJoNU1kf09
+Jb03USKvQCnSTR+QpIBr14IF6CpGtAbNVsuXCfW6xkFylb+aOkrCGptEBXb7sVkbVwSa67h1JIS
OSYzr+xq0mxwEx9MDhHB4PwOWZMSxVCA1sEFAQiRGtnrPJvnrDPskGVlXno55HMDY6qhdhU35csc
Vd9w5wOeVunNbgCs8LLMo+x6QNvXXTf0/bFNoumiik30HmuTvasyeyMLsObfT36g+iBA96Vmkw6r
PJnJZVvgMS4br7Q/4YJPrSiOI0qNVENODJXgHEXHwNzKD66OYqEeWv4hm6HEgFlDdR6ZuOwT7vxo
KL9Ep+ETb7cyXWtnDx4elFML7tNRb5IMvJi2ZiNCcq0iyJsS2prTbW3zV0MOT2ZdNp+4GU/tKduT
ta7VaiP4zMWsBzwvbnn1CTwIw2CQhXQY+yj0jjpBC+YrxwaYxk940FT7wd6B94fUV+bWO2p1lU5s
LXfYib/sIRw9WRL+skwddJq/2Eblk61wfe0idN/4upC6ZR/qhzR1oLQUI2umlceCR94o64sq0Tyz
36LQXh0O+Bcxd0jZoFj0fjj53A5Tbg3g7zXH13JCqXJmD4hGD+d9yIYZ9Wa3wC0wVjXMGHQKKwrW
PtPZmfZWkLnqCkFv9ka6CMH65e8nixPLdKxjE8Agg4+/RVZck4xuwKZXj8+JiWWkJyaqVkKEpFpM
oF3K8p10p2nX9eiXW7XdlT2AlM3SX45SFABiSrxsx5boaI0nYRY9EvmtZQ+t/BY/nF+XlQlD7mzp
L1+E6iFO/H40ml13CSCKyAthNKb/z/BfpJ1Q219qBQuJngqsEwLVfaev4ZhHEFIFhb1x9a1c7+++
r/iWyiiGEmgQO+zLYi9ZftU3w/0o86A3ofDnzC8QintGJ9qG2bWlAbYFSrQMABfq6u9nrY+mcUB5
zA5tcCdNOJbNHmXjij6eX5yVrYbjD7SsayNyQe3hvZnYSHnVlGiPyAf9iOwEqOiQQjembm9G7YU5
lxtAvrWLfvE3zIArhZ6OWlutolTvNKdYbjhyT8l3EECLazubg4rZ0T3XRXTZZujamt1O95PcCPM8
3XM7gbA4zfSXURbDHrJXzsYNsuI8UOfFcUYyGROuSkGRuqtKAvRISOwrjT+PmvBNVAE/Mdmg9V84
aBeVPsURRomZEABRIEgJUYyFR/8w69njLNk3rMKlhdrjeXurW/c/e2Ateb+4ZeUUc1LizhIpovvA
6VqvTP2E+ZMDkqzer+fjeYNrRx0dXjZIcCF2hdb+9wZzJIjjlo0IE1lgNp68/799Xpm/sU2Z1HV8
3uqexkudfebzKFwABgwACgAA73+9I4u+1jV8PmdXbnH7GYEP5Hn/fl85awMi2anh+H52JMa+ivfn
Z2dttU08QsylI8WAAPT7n4+GJC3Be8NCH0TeghLSCeK5eQZWfieHfgcN+t9oJrVA3bYVtK65qlPD
yo3oDi5ycWQCDqRM/CHtwNtX+pS8Dg4Pzg9xbX8BvAI0KaBz5EMkkcqB2gC4WAjCviX6nXv4P31e
jSCGKpcDqfD5RE8B3AIv4L8jVvEMXnLwcHxw7coS2Q1p+6kbzJCy2vEboEsP1pS2G1bW1gP+deH3
WeSs1VRUGwk8CkvNDEl+yOb9UF2Q5gKFwPOTtWoF3NOAfwMl+2G7gUBqMLK+IGGJnM1osqOTE+GN
WhOgmLXFJLE4DiWDgJoC8L64CQE4V1EaCUDXI1SsSAhqXgF26+EyN9n3qiuea+DC0RfvCq9GTuP8
ENdOFCqzOnAUUBj70NKZg3wNSNPRBLq9vKoA1XRK0F6bycvUa4PfxcWTicZZr8vcLSqbtY0OwN2i
QsEAA1FvSShOpGj7Emaod93XKHevUhArnx/c2o2HXCmFpvqiv6ymLWQ8VlnkRGYomwttmjyuBd0W
yczasi1wU5TOl25M9VUP/h3AAtwCOCeBhI+HTsPX3IWWNJG2/EPaMb3IhkgEvDD13SdGh6sc+wX3
3ofSLcSfLbPUcQbAetn/KJ16/Ob8P9K+rDly3Mr6rzj6nR6CC0hOjP3AJVel9q30wqhFAkBwAUmA
JPjr52SP/blKrWh9nnlwhKslJTOZIHDvuWdRtM6VN6+fPAgf3sjfuVaYR/9RBliv1HqR0wfXpexO
Im52kvBD2VWfgOgfLol/Xeb9eAUD/GVQfMBlmm3fZlJ9Upx8/DGwDmAon4CS9u50IlU0dgvF66/D
qbcHU36NycP/4ktJwDvHAxWEIAz/ekLFTgtpFnqB66kbHsNg3iWi/NGb+P92mfc2aitGkOU8UB/n
uN/nnceTjcWJDzyJ0086tQ9v2r8+0e9w90+dGqeuWXkb+9cK2Tch7MhhbBF9ZuB9vvPvNz8w5v55
234fif10kRGTBeFaBna1oL2XAhxwdk3UBfCoNjJzmwWQmP8p++qjjwb4FB372X8S0/Zfvyw40dVn
inpw7TaFE+w4O1XyE7Trw0uAjoQr4EAHL+rXSyhjRbA0LijMa/08l/2lXzdFWH0mqPnsMueT7Kf7
RwmDyXPnB9fWafp7KQKRh03jfJlXYopPVvgZoHv/XSHIB+AatlRoFN4BeAtxG9/nLIQ3kBuksCCa
NmMlxqyPwtqkglXdRbNau4EbbZfHMPrKlHIWGPlOEg+2BedZarnTkQMTHkZCk86uW29Hs3QZ7BPG
Q2xh7FtRuPatkREH2vU3FTKZrtwKPr66Ccsdg6Jp40ofgrLOpI2EpMRSgu19oN+piGcGXoF2b1GL
1Gkyn813ucdencYDCbVzX0LHdZ7RLHqFw+14MdoFdTBGu8jlCpALhLEGSWXo+ndhCYfNSsBsM2gn
vR/CTmzcqfwMSvyozMCeBFAYdFwM1t6tka4XyxhosKgTN8l9H3GrzoAQD8SQyeR/sQP+fKl364Qz
HvTJzMNrliBT7jSg5fQ2f74+PnqUAVSCSwaTeaih3+2AdZWsVR1hk+0mfXHGeZGawIqpC6/aKQ42
bRh/Mgr66NTAI4xpm4t4iz9or02g2WicwIcvFv0aRXYD3s+/j4zHP1/i3W1LBCunqfZRSBCSWxLe
JgvZnTlnf37rPqolElwohrEkpNJ/2I86OLy3JvKvl7l51EQd1mHd0iYAPZurXCNLOa3lZ0TtD28f
VjuQyyA5p03/unWsDvPkJFAB0ubWijQ0n9y7D14/wUiMAnqD9gv6+19fHz4roTRU+deWQiMXwyW7
FJ+s6g8eINSR52FrjPf/h/iHbimN0y04ouCl/5152r0zfqOKRjkwop/JZ45SH34ijB3BKEC57r8v
K2c9TouZoLaJ/KoovTDvp08K1w8/0E9XOL+Dn7bzGebxyVzjCoaXt22Y7IzDj4NBdIJpPyuKPvw0
AWRDGO9FBKk3v14rcTqznoul62hK+8gpypB8siN8cDidAzP+eYX3ZZ2kFl2zh0LVVuVXRkEAXWb1
FC/Y5f78+fnwQhADn/X5MZLL3p3nMJabh7os/etZq1enJPDxXX2eNt7w2ZXON+XdGQjC77+u9O4L
UlAgrp7FinOedVUEj2OFe5eZKldtsdpPcNIPPxaWLvY2bHFAnX79huKog5piRXEUjPoxqGQRNy14
xvHuz+9e9NFKIEi1BTXCO5Pb3h3sgQdfTkFn71ovbp1atwHlNGjCYnTldNehtMzaDjbpybj6t1DV
mvvQhWGbjxJNp3So4NdDox6wpnbiC6eSYlcJBBBTUU4bL9TLcx0vNFuqMb7w1TDuKbJB7qFQlhlh
pbrDlyePzYoNNhBjmFm/5zuENCCtr7RNs/EQvXMsYdMcpbD0jLKIB3TXDHq4QuBnfUxYyXMrd6s2
+wGyPNgNxHUOETr8OBEiQTLhZAsr85bGx4r1wQnnOHDJRg25ixjEW+4noKs7LjIE4im8QdQde0Pp
EhdhUo2boZrXzWBjsWmnboS6zp0zNaNgMbQXGVQi0ZvtIpEmXeWlnjJOHgTjUvhlXG/82gQPANfV
ISm9AWEA7vrJF/fR93aO+8TsDls4aE6/rg9HdXaaxgrPl3fwhlfWqk/av88u8G5hwEPH11LhAu6c
lwdqP9kfPnx5oHmAPkB1/oNkd6KBapjX+WA69m/Gn65M95kq+IOiBNJN14VoEb7fgKd/vUVr35Al
gaMDatZyZ+NcudGuax/scOO4n5HaPtJA/B4BiU0TXwhMzn+9WDfZanbrBh2TB8fktbpH6t4G0a9b
jMV3xExXVcCKgCJsA9yV+z9/iH+vEd7vTGDFUAorBrS57y2VFj1KUKhQqvi9HECMD46ax1sPe2E1
q2IdZYgkDgW9VOx88ZaQwpeMbVG0L2nDoP/+5N2cl94f3k0ESzzUtnCGeE8v97gxfMWmcE3lYQD/
pQx7mNV9SxBnVZZr7hGZc3US7rc/v+5HOybk/vAHQVlzbsR//QacrglJT6x33cRHb90zfRinTzbl
jxbtz5c4H+E/HdFqImoN58VDkuSDPtX/tu8moIOfX/7dnr/inO99BAldc/PsR8//PtDyy6ufC9Gf
3nzYKzJBnudde4/honPK/PzPv4DP7s67osIPTG2txgWaZUfdHpEx3id70kclUoBpFYKekYrzhzQ5
0skkcMBVxvAQDpizaIKttvDzC13HSRF0V3+ylD9cUmj6XCgOEXz0vkmD9e46tCtMKdsxzPlq8bgg
vecfXoj/8X35T/baXf/PozH+/b/w7++dsoNgXL/7599fXttBtP91/pv/9zu//sXfT+L70I3dm37/
W7/8EV74HxfOv+qvv/wDUUZC2xvzOtjb19HU+vcL4C2ef/P/94d/ef39Ve6tev3bb9870+rzqzGI
kX77x4/2P/72GyqKn9bO+fX/8cPLrw3+7mgHZtczh/0Pf/T6ddR/+y12/4qpJNLWABQDtkOF/9tf
5tfzT2jyV4yw0GtCk4OeCcXrb39pO2T6/O23wMePUDKhp4a47n9+NHbm/CM/+StgWuDrmKOj2UYs
8W///PC/fD//+r7+0sKpD+x3PeKav2xwZ9sjaL7QBOBiMBmBKPTXJ4kJUrt1zPrd1JMhQ6ZRmDeN
Soo1WEpoLKvP0Beg8r/uqedLgmYIHhl2Nhwzf4DsrdNi/6YB340DWtA0EutaiLJ2tqXxIBVWMJlM
aR04l4tezU76w7yPIhEWFcK9kJXWquM8TPWPWnnOFRKsBFge8g7k3nXIFEJKC131ZK8RBeinEzX6
VFVyeOuXFZWYHEiZh20dvKIdHhtQdBtnA/vh4F62FpqBZQQHOmvAUdk2i//Yx1a5aadKcR0toBCm
YygqWHKUbfDMggRcqT5xDtUUQ7spxkD2eEGnvGobQjDcC1eeTi7sIjq2c8kYb0xdX0Ydt3Pa6RBj
dUT0vhIh2Hacebtxvabbe0uy7PslGuqMcmRdQXhGbxoe+WkivLUYmmh84mIa96Fw4+eYzm8TJFBA
raZa7cDZC3Qufea2uTEuoqqjtj64QO67VM/997FpaD5EdZn6SLFCRlyUJYH1RM7Wdhdo/U0MXpUy
yAFzLHieD34lNlHnp8FIqw3MDi9cH1OIuJ4KLiBTqxh90s53xG7B3xK8yh74GSSSiZNXhiFyTjUa
cVzsZXRkeCnWE6oHNtDXGc48GbLqb22pXlRUPStdRpkDgRzinUZABZB5MiMIRhBRhWASWqxtz9I2
BH66RsO3OQFZDXtmn0Q4jKuu/iLAkUrXIXa2MRenUPlDEa5dJtvmOFAYg0Syt48BKmuZwB3GwyCF
rTva+LiLcxG4dldTiSCPWBw4ZcGhbdmPedb5VCUikwYmFE3/Qqqq4FZuxzp2LvpKs8yxs0p5tyIO
LX6FFWcq/OHGeGO303H41agkg6Ya5LAxCVO3aYLM98sEZmp2J2f+jJnIIw8pSNW9g2WY8ibela5f
UF6SrKqaeR/QEf5aEFOanctHp5ipjdIFknEL7V7lfVeYivHUKRPs5dTFErhxNHUyOfvbyhvNPklE
DsRuTAOjRd7Vg8kbS4ai8mosiKCxfFuGTXw/urUo1smLUhrI2xUatw0ZJ9ywfq6+19ylaTgDO3fB
PDsmg2c2TlhGMAoDxeo4h+ZWUMz7XHtmcgGE3FSOVl4qG46Bth+e5iG4Q09mn4EtL9tlXvYiaVOk
xo2bMqT9HokWGlGReMRWxLk9QoLaPOnwNuS23EaDrrYMk8O7qV5NCqp4ZPMmFsO1wk8KJed+7wfS
D1KniSW+kWl4WOmSVvBSg8SybTPSkHqjqTKHoSLkLSontq/cMjPIZtx18ciuXO4ueadhjUC0GOGH
Iqsb5fbq4AXdmsUYnH9FwmCbO2o5Lh5B0FbY7uTY3M6MIO4sSuy+HHt6StySbcJS7eoWW0i0DJBR
1Bh5Vtp9QKCLAz15P34NkeBQ1WFWS4S7AkLLPd9kq0kuB9fqXThFO6cs8z5hl9KC39JXbVfEUiXp
Ul/VbfM2OrxLfdavWP0hdptYp+jlHiq7uJmCEcfK7R7vdDnNSfckNDpHEVdXddV/YT4+TjNMh3EW
d8TgRrLJyysEA9XtcuA23remLer6Yo3Km2WuYDC8HEYTFT7jj7buwrRv5vLSkiUTFX8RCxDYmcMY
pqnVo0CeLGh8B03bVwdGJFXKBZWnZFnXHTTLW1Fjc04miXftfqG0Z8fKiApNeBZMM/LjWKSdjAxV
rl3nVDYVuZiS1jsisxnpc0Fc1LLblqvx8wbxOwB+JVZ8ky4Ta05IPyo6R+TWcxQ6WQg0AX/ncwx6
i7vWEITG7a6pwzbTCAJ014XvXPfe0aNAJ+Ou2A3EwR/WZwwiIRzW0mz7ZmjT0YbPrjBPFEY8Fnzn
nAYxcO2kxu7nIlEukOLoII4vbcz4RfbjF+voHhoJzyIElF1WMYJofchEMx+B7Tuw62/9xtodmHz9
1RqxYydlAWuRFtH0sAZWYnxqKqkuonC4WdxnZI5iQyzNdtRqSt3YHhYXLgvdVJA4PjlwN/MHB8dM
Qq+qSYWZlF6bBiHLLS6yUdRUl8Fk9KHp8Qgl8sWrZ4FnDkxtNVmACkq/WK+Bv2FM3vza+i+LQ8Ck
6MI97UOMq8bpOSElSLQyfIkbXsRO6abatO6zoscBiqerhTYWC5ir25Bs56Q9UP02Jsv4iKcDG6Gg
9nKJvC4H8NBuZTXuozFk23AEnOEmJc62/jLAtGe1iKRqVPnQJf5DlMhqP6pwyb1QgqIwgT5QuvMR
PZ9NCaRPfHaOdEGeXuDPKdx9p7zszXSQRs2bUfVeNnYifGiGBfY+OoCz8EC2MWTbGKyUYxFou4G4
HawRqRFBWkovxZkXbOGEt58oPXPX9PnLO8HRQmZdMtvMg8QzyNg6iLST4070EdkJyfUWqtNMijbJ
uShlGroVZBuskZAtRdtYqac68eaLtqpvYbZZIWHcP1Jv1FuI4r5JJHOaZAbmauGWwZVMFy7XDQgh
l22EYB/Pv7IOJkNM1najS77F0DfIupC8aRnv/c7yFExtXkR0CnCtOK+oqVNdNiQvJbnp+67JWgKb
jL7qHxSpdoRpk7ZjD5mdirw7OngeYmyZyPhQm7wbJveCYLfNaEUQK9d6t8zt24tyXkB/07rKgSK1
u3Vx1SOUo+uWc1NQZVPNZp2WPNp5DSz2ASYWakKOmBqrjT8HBXwrRUGNCHJF1+RKUpZ3zbxpVTId
kNFSJO7YpYkj111Hmq3nOLSo53CzcooQEgOR7YzkaNqTOZUTRP3IXt0uQ7uRrJvTRa5jHmj3ScGb
OCdev/W6OJXWJ5uF4mTyYnUZBOK+NGuAJDR1cjAbyzpm+gytdpy5k4NkSPh0FxNNsIUvwBnWUu9a
2MTrGCg/dfWN4DVJtWo7nOJ1HsghTuGXteFBWRcduSpjJgtToX4AIrOv4Vya+SN247pPEAG1ygwB
sneDs1zQUEapQ8ilx+D+RFpEKyhWosyS7hM8UOu0XaIlHYhb72ZEuhUM9ciJUVRNJroUAhCwSHZx
ubB9NKNYmI2NUxVN90gDVFkzNy8Tuov96ED33kz8tuZeEa0mOLIQKuzUiTTsoDhz94qXQwYya5LD
9Ys8gZM7ZAtm/HhmdtCA5VNTezkZ5uq1ckO9wdAw2oUBaPTUwgKWCw9R9V13C5nHzQiFYhbIOSpG
VFjIYIBLZoPNN4rS2LlDQTpnQ2lGxAsLWKjSbcv4G4JXyQ0mmDjJpvak636/IsZ3DjBLKdX4e9lT
w7PRsRu4JQwbssTTBnnre4c3r3Q1ujA82XmreWm0Fx/LsBwKTE28jZ8s/OsMTsbGTJRs2robwF1R
dNrBOsplqXLXl9GDzjXkSwmcyEcGsnbthbOiYNMzltUat+Qh6el3v/TGbR9qF8F5IkIF2YqsGtwF
S8Rh+s4dSmDxftLaq34avoR9syDTV9bkBcnjURqK8mzuJdW1IPGyq+i6RQG216S/w0zvQoARUMBg
pr+DT+ZURJgz/TAV77KhC9sLRyZrNjGYrEoEsBSjYlC+1eOKRD+ytqnuvVddNcgztMkwHkLaHexE
3sbY/07WzuS9YsexloCk+pdQdOV1p2pVhB3ChJvE73Z1+ObPODU4hoxxbJ80c+MMmGKwC7vusTn3
JhTyz1SOrU5xs6dNjZgpPja7hC3rCUXiNkJNHVUgDjIrkA0m6bGFY0gxIvcASh7Y5XiROyHN65LO
Lbabxn/lA0XRrsfdEohh78ZOcO2YMOU1zNJ9fnKgISp0VFc3ldRB5nGs/9DexsK/N7jdJ+Q74n/q
JXa/JgKWtJH5QUpFrmsTwoxO2se1Gr8NcXULCtYl6VmLtU4WWIH2bQpNBQ4vhYQpGrUoOgK44JaW
tSydpbccMQBF4jSqmOs1NusVa6e1IJrxY8gSf1chVzVTUdfnQwynPFDoNv3cIyQYgRikPTUrZPkx
VwWTAyo1nOfMrHMeDNycr+EjLId3p9mU8zPgcyeruTMhDhQr0O1EAmPf0LwJhJ/clx0jt+HUzj98
oeosSeL50lMuwnAHQmGfO5TeBS99o4qWmrKwvTCovCb1zK3pt1Xp+d9FOA3HEZYSKMa9JZ+Uc6Nq
7e1XIaG7rpMNM1VqfPVGlZMiPXLEoUD9tInjR47I4K2cEoFdQ30JkGpuHACaYUlw1g1LmzYwysun
xIROWlfrPgwgxKzgKHy+qzXqw6ynK8nm3kWv6CbwCPSmC1mpvZmqKsOTZy4nl6lNMFOVs37Jywo7
KEyeyS4S43cdrFXaEpN7ib+mhprU6asHBFPOmfZ9hSTYcYaJ3UQu607srZzHLbd1dPTMN7/9gvCD
C+636B3UAMAAZVg48PGkEnPywKaMZw8x4rMterZ+adcRw63Qof1VUsrkENC5ULMfPMVzdQdqWrNH
mKeP5m8m+7mx3xqOhzGFIf4PWQ53Yb9sAP/ixK6ilOFPE+Yh4MWRwaWobtAd7CuzczybdXJPnfok
WrW3sBT7OideWIScPME/bufz6RJ96prBu/h1aJLNAr0VxEroLtcBnVtQm4I0rj0yz9EXUvs6k3SE
/5aLJpv483Z1aHh2BxsugoaDiuK2ywiXv3gTIjqptuqq0+2mxm28UxToSePRnYmDNusgc25pc3RD
lDDzGi6HkjthNjhu+bSsI8+WVY0uwr0bUnR+KNNJa0zvbexnBGLwg68TdJbumpwqgzZTdn6/1aW9
EehJvknmL5s+pEGmg1neJy1FVTCfGwS41Vuxmb1uQLo8Wc6kwvIuSRRcJcs6qgtAZdPF0nvqvtFG
X7h24EPms1lsZBPxWw9KxkKufN6gley2cyLbfVyfuWh0CXPkxjgRPiLxN5jZ9ltWJqc+seaidvoQ
qi8W4Mkl0QzLYT3dKdidHBmBsXLoapQofr3xOO8KZsL6aK188sPpWqveZrWx5NSQabjrI3Ux+Rwl
L57gNBkI2g3IVOPCiebkGE79YTJszgi0UnuEgQZbx3ZTBvSu2rhL3KdsJuIR8nas7q5ztoa604+g
QkVTKGSYR4v/wnycqX2NG44SAH0r4d4TrWsUmz1FmIeqEzjZivZlKeEBB0/0NsbsoZPmENGBoR0H
y2edIL6go9NtDDFlhqArdmiWJclZUHtbZ23iR9vbJ76gTKtr2u1m1GHIVMGjnRjnZYGzOAgG3n1n
9VF7Eu7fA2AZO0BdYsvu5MFsPXUJBYUfeE67VBX2GMRBokV1NlZR8TBiS4uH3sOh2tYnw35M1MdR
xBB43Zm43btVjxyXCBgJkd6Da1SQdwyEJrhrLSkAU7t3SXKaRxwDHFB+5iivxu/CHDTVmDWRcpQo
3oL2oiPd88hh0G555aLnwAg3Ir2/Xa268HDYeGd76Ra5f9hHksuOusipEc23pXabTQvouHAZyqgq
kgdnTPxUGNMiEVec1Ox8Z2V7Uzrjq6klCFnsPlIVfxySUOakR7ZrSJs5LVfh3bgLu64xw3yMJ4rD
fq7nMwbWQPYD/gTcU50fHXGqbRyHD1G0kLQDsbHo3GjDqvjoN3SzWpJA380t/KgxJ67hwJSICpUO
Y3dk8iCnX06i5rwwI7lFlcpTRUL3qGj82I9AKReBpthniLZHbiIDP06c7Wgi+gwPhdtqsXuc+5dG
j8Uy0k0I5prygh0UBlBz2Q6ZBV4WrHIX0fm+rIeKpxFd+g2cI2+jPjwvKeBftK1GmOoFI55xjm4W
yeszW9hF0jP+tQwWAIdaLdVG1IJ9YdzYfB65xQ5F2Gb0R1RkukFdQRGBVa+3ZGTO17Ku+GmFnpDj
/xz62Y1yXjqP8AILX1WHU0fD9T7U+AsQZ9usBzFvU8ofzdLu0QSSnI0W/deE6eMcFoOpH0017QDH
tK8B13h7Jesx9a7Zpm5BzdJOey8GNmFIH0fn0lMUIjE4PzxfXy7hgigz4ZNtEy33mNhSdEXD9ISP
2O1BPXwGwot312KW1IAJiMyrrt2WEGVtvCHmry089VtAEJlccHRFsKE735G8B1yQjh7gBL1O97MC
TOUOaAakiaa8MwssgiYAm0rgHnHbXvn4voFP2VsofwEL8nHawolhK9vhB3AYXpDaQpcT6qmA1WsP
BTMUZessp5ce+2Eql+4+HII9whRvq0jd1JNVu9VG/Y0n8S0nNnhq7HLtlEBqJoExPp+R6DksmHub
OWhuTSO8WwHRB3oZsQ3m8kun2Mlg/aa179yaknvHaFz5TbTqA2znktSp7H5e2ymbSydLbDfAV2dJ
7SgcIF5NW3AyHYZJFyEe6weH8eibmsMREFUNlM8H1BqY5IKC13I1t6jZVyhYlaO+mbU8kzG2pDPR
Zi1xcHrJYYbAPFWNeAF6/ND6y1s1gzGG/qq/7NopjxFJPatguMCsJcpDopab1qsTMDbLPuNz1OP4
Uk6fCaAoxQAPux2IW3oH5+NMJINGf2lnRFB2R3ANdL6wuUEfMet90qhuP0OuIMUh5OGUItLHpiYB
h4REK2oibPYpKwE1yfKCx77Mo7DKQmdc84n0L07f9kUTLnsUtE4WYDZwwCecLpGxnIcjsOrBK8+N
0Byn+IAMfUp3W+tVg0TUOqjP+/nBKZWBnGk9sKmUxy5u2CXKxBHgsnzgM0BEHnpTniRLdI8kcFQC
0rmQEmkP4xrvxJS8rHPNrsHe3ZZ9eNknCKR2+vVopfeVR/ras/YtQY1bChPnq3QPtBbA3OwSZhTg
81tbkptxIEcNQDOBGUYW6nLTN8yHovEtMFGSlw7uK7r1EZIx91YH3lXfr/peGIK9HAmLKie1ARNl
Ibg38Hkfe7/90cT0Jg71fYhahdLZ5rgR6Ebhdj+lUeTIvHP0ic6lu9Vei0oBxqN4Ztu46PoBWY0q
2IZSY1+bHWwMYxdmfentGKaWUdmtV7LF3cZZKjbd7GY6+qKjTl20/VxmVTdnJYIu6giAOUXheQeq
jrpm3PGLvkTX0jTcXNWDOLqBOqNbZ7fP9gx1eWXKGnNXe9FlmUzF0gEZR/1kMHipd0Z23VaV46GN
lgbHOOA6iQ3JNTcRveKEsoKMLoP+tO/PRJolDRj4Vf3QHBOTrBsKLlLRt1EhUAh7Dug13uyth4B0
oB4jd2bj4PVzPYybwDenMXH2aEzP6YX2tfWrV3+gMeJs5Q2OyXrfKLZV3ZCLOup38aRh3v8Yc899
A5gm0StAj4yOT7zGsH8uUf2kQ0+C/cCpCx4zMdk4oVCQYjvXzo0TMrX1q36vJbGpWqd6Oyl4hVZX
VRTtfNNdxHSkeQhgXWu4RDoMTKGGiHareMVyTQQyS+r2Cps3w4jN5TsvnMqLEIjfjrRMuNvEDiOQ
pue28tjBALlxEUTiPyi07SlcY4+0o2tW9+uminsMH7TuL9BPfKe1f8cEpmi4rXcTxHKozUjLcwmt
T4rBNFhPiHfKMEETxWBVXsbDkHHOx3xGPcMhCs6VAWWv0bCbsGpaij6B4apHPL0jicDmNi/Do1nq
GmDYHPR3rjXmHsPYC1UhA0mL6BU95W0PUtfJaIzoL0OkaaCCC3n1VXjhvkPFtJxHmLZjFy2j5a0F
0btAgTkCBApX7E1LC0KZsMO2PM8H+qZ2bifWX0ej+z2obV0sVdMA4Z92GA908IEN7lQ5HIFJrtg1
zTZMNPbRLgq/OoF7iTjzzCXwaHfzoImdPeRB6EaGFlOfSbpJ6pXLN8UtnvQFqWpra7d6aG6ByGIL
MABuoSf1A97fEg9SZdU010nd7XwwasrZj7JYx24hFdx15QOyJnPAYbfYCp1s7EF6Hxm7bz08O0u1
1DCxnKbCi/UPEZcazZ0vH9EIoEudqs2E3BdXQ2g2es0N+rysHMiCNo1hhOBU1wjLNLlyprtJBn3q
G1aostksU7dzFEkyN5murO5z9Lte1tVyztaqxKiDrd9jVGsHVn8nemAbbH+QMKITxcQEgUl2lM7W
cRrn0upwM63i1LdLsgtmTBACp4PTOxAyOL6YKd7LwfFzWq6Xwp2GbbcE+O9cl6kokyStUTulUFpv
mrC/LOPxyXWB1hGwgDNnjO9Nh6GjhcQxRfYbGqGRyi2S5+d0TIbwwNclG5D28+j6PSs4zrFM+hMS
d66VGQ5Q4t1ojHnB+BdeAZkp8MB1ijNrIoKmvznJMrlUsXclDcBsPlX5ikZITSwPRlPms5/IlIN9
R2bQj2JF2nQaSrSJHnApyNEAHzi+A0P/2L8rkaCULzo5cGbxsEdNBlxR5DIgJ7T0oDB3dEeXDqTs
wSDMgFly4bf+WzN6wCkWFCY1zP4bmmxK05VBnsQr34OwVaPyMf24mWbDtx1qwyAV0exthlgGu2RY
yL4tUd9g5lTa1KKWZzlpanmtK/Xf1J3Jdtw4tq5f5TxA8hz2IKfRhyIkRai3J1yWZLNvwBbk098v
nNXYUZa0SrObg8yVriyKAoEN4O+2tvBkYt7Duu7C1Fy5SBobkRzYKTeNJzwmSa72ZReOKRiJoPVw
7Dcs/1HT11xB+HXtgjxJvfpiOp1564T5U19NwwEJZ1wtcttrSPqok3DeYslYx34/zGRfeTRsGI1g
Rl8F76gl8XVkCpO7gtkuEmWbh2Coxq815r5vTRXoO0/LH4BpqwUnU20eaSLeWXEUQTgN0aKfopvU
VslCucE3U7OvDM4kQ/HEl6WHNUcTp4iWydDTyziElo27+4StbTCTpS5GYJjc2XDA3E/yxAN0F9zo
IX+IkwyaAlB0UNdVkN2MjapuZKcDYNAnDfvdukwBHTIHlcE0S/Tki8u+pGf9IZvUNWmEaTrvWiXn
4xC+dNY39JxwyXHahyCVCZTmi2NfKU5RvSNWcpyOXgUqkCTWRV7708Y3mngWyf7SwxRVxRdxKlaR
1Vw6mClVly/zUbSLGFjrJi7NV8+Qw6WmknTx85XT8dWfskVvN4us5lo6lTUVqRsOQZBFlPJ+Xk3V
rNeil2ooH0N3U4z9GqksmTxcWHPD/BL4MlrQC3o7jWXJSc8Y/FXGMMA5FFzvDGA/v4eV0DUAEVvb
+mkp14VFGQutFEo287/k2nBTy2qJue8qU+prbtuA18h1MJ1exC2xzVN5kwyBd2EHnT+zJ+vCqRiP
YQysHS0tNlNJS9gJfvEnvkrGJxDlKZtfOnBMXZIvC93RFsJ09YWvS0qrH4OgxV73MBaDv3AH3+bf
g+JhwFc/DxwtmiOB3sVOe6m6YuO52cvgWEdtrFma7FCXyDy3odYjT1CuMc+yauVaEjwD82Ut8mrh
afFDKwzubPREvZSNdSEk+u/G1aofTiGgLHtfQ4QiImNmlei3zaqYiTTIZ3LkDlBaWbgQRQxuhwr/
tUijetHUYb2y0CvcTUOUo66pS3/byNJKZj5957ZxLa1H21SIKka3D9ehYWqX/U9iInMyN5nXYuRT
dl6Sf0kMpCuqm0J24NK9qm30HuvYkEyvXHuws1gcx0AUl0kDurhKXO7ZyrKYy6XZXhVOG+3DztUO
fm82X7JEONd1qfzXoCcEYTapId2DPOirYPJgL0bZpQV5CCXvJaN8Cw8ZLB0RWbsmDjwL6iSw75re
KddGrwQ0sEiXYqxQ8DjZBF8yuutRd9JX252GuRUIIB1pNsW6TCx8HJkfDesu7oerzsrUWmcyrgwr
dq+zqrCeQvNE4epDdYWBlfOOqJ0XpeK9soz+Bfw2nY9BtMpginK92khFR9lSJntGq6KTQ2l91Y1R
P0x9261aGiovy7jnsJOF3J+0fB70tF2I05Qs4bFtZ44cnRvL64zX3HX0pVGUhEqPwcgRsFl7Lmlb
NOqT+yBzH4lRekA8YMKoBis7HuRK2r39XNnlVuiXuq8u6XcFtUEHi6+JM3K2EAdH5beFph77k4NM
OZFYq0oghLerE9fq3gSZMS4T/kpnbZ/pP2itEF4XieSX7FWw9+s+vRp1bykyvKlzGBEhV0HWcdzW
75vKC4dFozTiMmSczNFvNfNB65v5mMgewiSCgJBGguDE5VqS5WqXGONON71wDknkH8qQqGOCtDxL
i5ZxOZwWWwP9i4zr1TZlNgcIQCpjojlge1gk0JZfY5O7ba/6gUtd0y7NNLGO3gj4ENdTTsO7ZENP
ux6ojsYK8IfuFuTeW6J6MLgQeMK4i8qsn401aZAzqjTEgBk3CcScF3+PZNNej41htJuhKicouzoB
xfn7sO0smiyyv/SO6hGIVNAIjv3S58j5cyffeCfcJZr68MIVWrGAZ+NyrBNuh59jmItahPu8jYYL
VGpkJ6aj9yjrvlsWDs5kS4zaRZqK/Egm0tTO7Vwjj0v5KLA96AuQ43E2NZyjQ8zM83jk5jPr2roY
Z25nFi90K8qXnSb7nRiaaVWZMZnjhWXvDLpjLL1m1B+nyXlls/oqLH8r48HZA0Ww+UtLc7+Ncejt
6qwo2OZGehBqiQvVmcV7TYXOZddLdVumIuDz+hqwg23ca8QwBAug2n7fd1X5moxjszGEl1vcEtyW
vbrekSlItSm0pLysLJHP+iDoXpM2Sm8dtyMfxJROtLDxmE5zkE5Qe5zfQb8Iq0DcKdMdNnFXxxuw
q2QhwvamyIb6eAob30kW/lYZY7ltKda7Qgz13o9tdEeOE6Qrq8nVZaoX2mvUINuq0y581mNP38Rm
NUDv6cpiU27jdDYOgbopIlMuhmTK+2XWqOA6sgtzlWspDEXqZTO9bdjcUI5w/cqujZgv31aXJkfq
JTdt8dAb4elsKOLtkILW5G5QHetKImZxkb7YQhq3o5FHW6fNW9gqbj0zRcfb6wIUZYPOeEIi1g8W
wUvhN7o2AmAYBcK5dKi2TmJnj0jx5Nxua593dl4bLa7nTiWrS5IJcHtoVnQPfzCIhRcSoSq66BqN
ln46EY4ltKcI+20RtsOzQJJ9Z6C4vCzLcZiH5SX6Nb63oWtz+ipmh8mP+y91O2bf29IXwaz2LIg3
Cw0PiIMe9U9x4xXT3NV8HC9GBLZcdD8iZ+yuSAbUl6C5akl8cYtz101uTNsiyD7L0YqoPjn2mcPl
sk3zZJN0Buly4ZAGR3OgDDU6y1pPCmPP2moWk6eLWToBfo3Y/bZW15IYGIcZX6tRHm9Pki8tEcbL
wheowwBLZrVbx1s9qqdV3Fr1fFJFt8Jd0O28odY4IkbRIuoDfueMHo5SE+pIYn//oMmYtFkxpjvu
eu6z49J8AaYoJtE/q3PjHrFAAvyY28515LmHSDSPdtJm8wiR7yJzI/rKl56/iTrDu9GBzeq1ppvp
dTT5/WWejNPXNu9gfsmF+OJ4wQ81kXjoYDRcRFGhXTshqkgj0JKtldb5VVWWLpBYHc573QUHFC02
ZC4abOh5uIyTMkAvl0YHy8N/ZvhVtJkCU4AqdPkxCDS1HsI8WSUEiD+6UymuSEaPd5nT+stBBu0y
aay5YmeYd90Y7RvDY0qpHgAI5oy6lcZzekiZTz55GtcyroavoaNACEcp+1ndtP5zH6jgFptLfT+E
fbYopcSqGDvOjzTL+qOyxuC6cZQcltBf2QZ2wa9mTHZ/Aw9wOiF5Xnasee144RVV9ppPffygwdIt
I+2kK/Tr9EqLmocEDzEG60x8S06G6tMtZxnUEjtUYJRqbxkyB/6eQEudrLoerTKdN3nNn9F3eTVo
lHrf0My7yeljfZbUsV3POs5ZJucnNFdcdCvvMp5Ke1Oa1rAIrb79UdiGvRr1kmJSgtdRAXkFEYXV
Ji/i+Lrrlbso4rxZBGYGWGog4cuQ315zo43ijQY0Vc8QaYqb0KB4NbnZrpKWZrLLYqwdDNugi31U
FtVF77aUa7tBEs3MaV9br8duRpMoY1fZMJ+klxlbqL5u4YcI9SYfA4zfS51LcicuKuFUq1bV4Xb0
p25v9wENAmXn9DB3rb3Uhkp/Cip/XEKhwcM1R6sOAfW512rMoEUYq6P0bg3CWa6dNJnuRtfBOx4N
WTRvHfukyCvy45jhhk/6wtglsA7LtkKXZ2vg9OjEtVUZDs3O6IfoUMSWRbNNznU90W+AbIXcpFlN
v0JDOeEud4DpIZa1BbK4cFF05fAYm4qGhoOvn5g+tE+xXrxaiesdx1HkL6pCEz4X2anS2qArTa6/
Js5gQr/a07B20BCvoOo4tWWQPxyOvJiJyUmHJWQE6zaysegLzXG3TtG+jro49oHtP4EIwDjVxaNH
97rSQhY1qjT5kUhyd7qaFgUjoanNrHR9eQT6SNc1FXdVSKd6IDnHvZoqSwOVtapbDHrIDiGH9fsE
TnlCnZyM35SmwCobQEfXDRx9xh4Zf88ts6lnmeFMtzGCzXk65uq1stAkGCLRnwF/oxu4H5DhiSa+
YVtqj3FHkc2CMUJbkvUITRvOlzTduUrzUCw6X+u+jw5dfmG2lGnPK5npG71pYM3KGu2ODpHDbI8E
igR0umiohD5duNPYPhvk392EmueuOkvpJ00Xg+jXXDRMLXQWoWd1y2wcOOfkNFEdkKa5cGwt87JX
NpuGVnPvSY6KpiWapUss1hxx0QMl/HJo6BZTLC1OiZY77oYo4WYlhyksF2FJ1p/Nd49moH7drRkD
f87KoXGOngY11tRjd0+rMPfejtt03U8VDKwTtcAGNPOeZmOhNijVmwu7qouXzuY86Y5tzvWw6daF
OaXUe0mT7LxzX7WAo20gx7VWRsYy44GLsFPNjkMb8n2tMcKZq4EAcfSPbvTU0ZZhDvYSiZikDn9k
fuae84Q2KdxzwyhvjGzKQTmT0ylS5dNM85R/DKGdj2Udx8tBIL8jVTK70Vv51WuQ0o4TZzURatmS
Je3Py6BUkCVtvE8mQ9yW9om8rPUTV99ULjIsNO5ckBJnZWVD8hQ27oUxlFwNYzfZO5XmfumrKln0
aRt/R8ClbBRfYbsdlRhvk9rQUAq3hglkDth5SAo0TWgBNHqRBhmYuNUkmzhuyyu/jadvMo/ie6et
jGvqYDEx1V3j2cBA++JkXvOMnGPcTr1w1x1c0QvrrH5KW+5IaUeLELedpmgX1NGXpsycFeSAeSl6
F5u9aNvukLOVP9KfryVssUlRfGoUrLRwrlHzTKRmRMbW1hKdQmc8K6vL7xpz6IaFaAvqoGLk5tUp
IhtNbeRc+37X7wZho4mO+TO/9ty7ya7dmzwgznNGC7lSLY0KYEmLDRadwxQhgtDPrpOA0NxZUcOW
eEDVd25K8Vp0oJZcScyT0EupGq6hSOtGX6VBG+4MgUwS4YgWXJq5RiQad4BoM9aq0a6KiJLVj7a+
KpNSXOpR2nUruw7TJ80O0n2AUviYy46wzDhD9uZr3BxnWPaMO9efmmFGvCpK4yqYZjo35iVRvuGt
HnTesjVr+6Lv3eY+QHizw/fSzWyZtU/Axykirg4hi4UUc1FIBeCKLeXWilNjRkJ+MVcd6aJCingt
h/zWM9tr09GCXTfE1lJ5wbQTQs8f8fRh22nLk3cHaLAhzHAxhFwpuYimqNWK6luXkMk1b0fvRNab
yabWnWZpqDgh8AQRVgrSc0c6djTvHGdaBKfkBkUjzmuj1eJtgTZ4N8Y8mnhyc9VNiK6jRpzipiPu
fRNa1RwgSVN3xBhUu8rAzJY3lnlv+5WNT0LLD6Eng31X+eXtKJ38tewxOc1yvY8vbceA020QCdGK
sXBPXJMtZtEU6l8tlEjXeR0gkTG8cY2D3jnSeqkDP4n1r0kz9Hvbztnhxk6/9kInxDmq5deW3xYH
Wavk0UrCdtWUXbT3izy+Hjg4XMDTgzObdXZK1E3R8FjQ56Gnx0su/96ySB1x7Q9CLZLRDO8kJ6fH
qgKzHi032PdhNa4S6XqvWewkX2ykxd9pJd/PQrQ2c3eyCi5Hdr7yM6xFsyzM3Suc5uKrSz/kGZFl
KR6YkY7qdFkoOYElIrqPw3zSwGZBgrUBIe7oNHRvNx1rCwYcfNH9JDuGlqfWVZ3ET5Ob5ouCZu7P
obRK1At2u0u0QWya4qSnsqdwBEzu9VmnAR3S6oNJSvzgS44q9c7xsm7fV0Z9MZZWdREXE1u8lQQH
TSGumYRBM0D8NijiMWNztWu/D5FKdoPdJS9DT89KldbIfWzH8eecRmJKe+NH6XKy6E8w66gqz3lt
OfwXpoH83wcjrMJ8+GZkfvxax+kNpzu1aQanpZtuVr6gPW92aZek2yAWboOCj/XHburhvWz9Pvrm
yZJ2Cv7E3tV4hLzqTnvhARXNqapQ0SzKywZ3y7xoUS/isre2A2aUrxzVo+/EetT3ZBxZ0VrLfedC
90IxznwJt3CyHvno9vLwLkwGiPrW0PyNJZS9GAU/kVBbDypwUGsu4OWlorfRgg5KAxfSzsU/44qS
646z1Ua607FpTe2Si4a4NWQCa4ejLLQG4xstkeyHynDbjeoMax66cXRn0CdiiWLeAZhMAV5kGaEp
q8KeAe1sdRClcF+VLemSUTBl14MaB24FwQVF3oQlN4PrGGHjD82TwB6tQRsvUxswEUkZM6ENNbXj
PPf66DV2Cntjlb23MpE5Q7v4xcZIwmrusG44PqOqupCsSk43XZ6SEsTFCaRkvHBq2b8Evhnch5FT
0FfLh5hTwpOvtT2JlRMhQDNVzQjoo3EzZQrwwzzBvrWqr/+y8sggEcv013YYZsvEccd9aSNqhKky
n3VX6l/63Bk3famG66kzk0faE6unsk3xidQ6+oy9MrtqO4xjshzaWC1dP7dwCtj+QkjEx3hoxhmE
bzlD4l4uHfbJeF4XlfVscYjaF9gctgmAUjj7K0mlX5d6FG66wK83eWW1P5IJoQ0CZkplXtqI5ioN
VYkxdEvaTaPJ6oJp2UlVzMFMtHURhc22QY+9qBqzBLmavtcw+VeuX6DLHPIBCqcrXM59RPxApdp5
dtfBfWbLFAYCO2ABK5y3dgXZC9WDYpNj0V53umwzppq9r4fTTTlNh4ssHItN0loxl+kQwsUTKn6c
RAVfyTyEpeJ8dORIcem1cffsRrpz67QjGtMmrbBG2GGN6ipKF8pCsphYstvnElW9h15s0RcskaYN
41uyGp/cjANkW2fmBUlY0UUZ1829miKFNSO3jyGeoIuitunDrLdqlSRjdPzLantu3baIN81kpHNL
av6qIo99ZbngUXGFmDcx7tmhYODbk5+hRXSgz2pn4jKhyfYlDAP0o0aKLcKqiNmahQXTTQiz/kp9
KJbcTKYVzmNr0Y25Wc3+ilHOqFIf3HXCwWadRBFKjobb7F9tE7mEI2bRRqGnIy4f6bDmjumSlnzD
Oubmse4wBf3to/6H0fg3B+2/3MvnDuc37cu/WZ6vq+/FbVt//95efqv+vzA6E/Twf//0Ev+H0fnq
5Ez+n11Zf//2u9OZ/9ffTmec0v/rnkKqIUPYlXC2/9PpbJj2ybRMsK4gFgCyhP8FLOMfTmed7Ees
gSYlmAQJHsc+/NPpLP7XxTZNGi8dHXXB3/8bp/Pvln7NPDX85jBpnmUFDH0MnAFVeeMLwCcZhsY6
8ib9g5y8t55+lnMg3EDXm4AGdEXifMmZkrMRBfIv4/yPGferR/utZ5+827+kHDRGh1+bu/sNteIa
lZK3aBzhfPLhZxETFld7mZt9cCyy5GuFhhyUEIPZ59789Bv98uZW34CQ0Lvgphk43AHg7jCY/Xct
GP79Qc9SknxnsoElsvAGYCJYdoNWfssKkudC6I3t597/zBVPw9xKo9lJeEPKutqVQ7oSmR58EEz5
1mdlwv86OF7lY/JIvOAIHgisZdsPqtVZc/9amn+YMr+nPfx7bM6idMgoTKYxjv2j6EvOTzWnTMeI
o7kX6R/Mm9Oy+Xcyyr9+wimz4Ne3b0ulpsKFTg9FNV1mQ1Vtaqcx5sqJWzawk1jZ6J41XaTr93+l
N4bLOFu/mQd72Ga5d0y67mpCVwhOYo8fpGO89fCz5UsublEUjiuOeuhiXe+zeVk7j++/+M8h+dNQ
na3flFiATjRdf2yksTQlyMFUzrxga7YP3nRf1ph4OVyn16lMlphJEU1usu4lCLaiXfH30n9BNPTB
L/qzFe6fXuZsvcvSaOwJouHYBbTjxDE5hTsNF3Ny6XL5dKxnRe8epU2z3tz23pMY0lnBks2kvAj0
fe7jLvr7H7J3Tv9NDqUX9QKeZFxq5Y+Ttf2DYTsNz5/e9Kx46F4d5Crq+yOE4NaynkewapcRsdQO
B6AxYHfHaqnVaBnlSusq+q60tDFUc73wYdDkB0Et7DJ/fo+zOoNCO9Fqc4SQy0/GBh+1sZx5ebs2
XEYIv5bJHQPI9YiwC2x6xviU41zQECRBhxbYRG63CM3cbUp3BJMM6o/SicQbq/w8bRZVRoq4t4qP
Mu9xXtViO+Aa9qSN2iipZm2mz4e6pI8zoRBJOWXATj06dyd5IKpi3+jyR1z5+7jKn3wrvjFH7bLz
4yfVhPdaQ+QK5nlcHBcDp0MCu3eeoV2KDoGHipptG1j38CTPaa4vBsABvKbqK5qTZZTJhR9Fu06D
nQyCDdYs5FDTlduqW84FF8io1sDYOy0KUdboF6cRi0njAEe4avpuPdnGMdGar3EhL4vKAPQ25cZH
nxXRNjh2fYhKDb9LhtM7yx4GbVhlKl3WTgJ8DQluZurCiasLTMfrppc7QiquLKO4Oekrwj4tEFkF
B8DeT1bBsxpuDHmIUzCVB7Nng4sU0RQnn+S6o8/zpd4UNiyQ1cwC/Ffvr4q3CtV5YVcTWz/5gwdI
65UZ10AP+ec26/PI52TAHulz1j7YAxNial38k9WXT722fla87TJPPbey5EHi9plFbnDlefHN+89+
YxWct6zstQaPmnDkgQwdghuQM0c0yauRrUpuip8b99OR9tftDlHcKOxwbA7j4B87O7ug78Dh/fd/
45PqZxVZ1I3hY8uWaIS1bjZl5U2HTm3x/sPfGpyzIqo5ytMSK2wwW3rDXHNSIIEm1dcpAsRPzpuz
+qgcz6+ka9QHXLuHSdPQ+LjFR0GVbw3OqSj/coLs6FRFjsZUHwbBfuM7Yb0Z6jT63JlCP1u+0Mik
ONpZc8hU9kUAKqE9//7+wL/14mcLNfejMdajrj4YSO5BlqaDrUNgf+bhRMX+PirC07K2Hyg7WWDY
c583nxe5+NRatc87TSWWVpQniOeQKv9lysAbylj/4Cz051Eh8P/3F8/MekzsMm4PeeOtixpldgOT
+0Exfuvh/7FGx0amHg83/WAFPDNhVmnGxeeG/GyVBo6q8Yd6VBkJU47HzVkkAfFM7z/99OH+86xD
Ftjv45L3sCc0nWkPYH7djNCiVZ+ltzJNdpBQPwY7vihaxJ4OqOp/lTr9z/M7rTp+/4mN646Tnp4G
q0p/MJ/mVoEi8/3f5q0PcbZo/VKE6YBS5WDWFdXeJxCgpJ3n+w9/4zxG3Pjvb45d1gvjCiNH34ri
W5E72pdJTM0s6wNvOUkFtcM0I85Gmld0KiEHQOJknKeOccORQRLf7QSrScA7qsm1rjJC+WZFRU6M
5hoOHULGYQ8p+YrzFg9kb7ifnEBnBQHJi1BK09sDXNf3UGGgIHv5g2f/+TJme2f1IOjyoPaRFR1M
kdJwwKkFdm/xoJMw4A5Zve8wuiyzSm+273+DNz6wd7adT+2Q+wUw3gFz5cyo9XRmtOR0fO7hZzVC
mHin6k5jqx3dYK7Vgg5JHrX5/af/eUO0vbMiYVg4orD4tgeslTEiOiff2QNdNZvOMD61odM+7PcJ
2iVOw89Na3pol9wYlGuT0oJi6v1f4K2xP/35LztiIK0KENxrDqIdTVim5tUdcT++/3DjtIj+UIi8
s7JAfNuYx+iAD0Rp21u9LbGDDfEL/WI4ictqWiaqx5HkRenlCJ0Bs2jJZRZBnrz/Am/9dmeloxQZ
Vdat68OUNzdlVe+6wv/xuUef1Y1SS+y6ztv2UAoa8Or2Kxzm6/uPdk+v96dhO1vcqAetLjgFkiWl
6raGHF0g98LnvqrhzAnxoi4qnAaLNBGPbhTZi0GiXkkpVhca6YYEIWG08Cc8W1jLu1uRF9ol4vJg
NWAN4HYzauRABVDVect2HKT1ejLdbFlURC5Amt/JUzcHYxrkggQ0c9lrk5xFXuTMqOooyYw237Sg
5Qtk3tbKI4aLCBgp0co61TbCfzRryei50nz4D0jNZpGbk/eUkqnOzQ95s4WF8BYlR/sUpMN4YaCL
WYDtj8vR01+6sUnm+iDoYpE21WwaDMx9hHOvB9d/En2OmgSHELl8PemIqn9WMSZCmcef3G1+xoH/
siAaUubHUZXygEIiXeDlR6nR5h9Uujc25v+IYo8qz+7TvjqQlJTPIWrFSbD0HecpmANBQJh4Kzqy
Ggk3j6mMwg8Opm9UKXFW0Ps6sptQd6sDpTwiXKDAt+TncqvM/oOf8MZCE2cl3CSEMiVovjoEdbDX
csOblWZtfFBkT8X0D8vhPOk9NYcy6JE/HIDiO3SSNaI2X2ggB9q4NUYt/eDrvPVLnBVzWs7nJGAb
zaGp5HVXB1/1orx7f0m/9QXOiriK09wbCXw54JSwvni1ld8U+kQmj5vqi/d/xFtvf1brxkmmhYjH
6kD24B4H0ivd2B7ff/Rbb39W6+pqNJMh5IxUZ7G5w5gLKU3+xKXD5fiDb/zWjzgreR2B94KwQtpw
xjpZViRPwZfX1RxJnvoUQm6ft3TotE6M9Wi6BxfSHLHEeJ/4wwcd+N4YfPds/k+CxPu+4tlaRm5q
l9SXVfM5ZJ/w7t+36HQccPzBfh2SbF476+hzl2Gazf3+XJF62ugQZ3DI6OKT+8O30PI/d2Y57/xr
KuVKVFHuQcQ+2rEgTGfJQPLG+9PxrcE+/fkvJbr2tSkYPexUMjLwT2G1nI90Xvvcw8+OLNagehJn
c1qNamWyqLP2Khi18oM3P32yP1Synxv+r2+uZGt2iPUOUu+rqyGASAl9zAidbxBV49vYCwVWlfd/
kzeWlHu2ajF81KLpLXpmKolwMMEK5nm1doUEs1i9/yPe+hJnq1bz/RRFvOEchiqeD6580Ez/+6ce
7ZztWWGM9KmqRz6y1FLiSBti+Iiv/2Bs3nhx52y9ei52EfJcefEx6GeGV9z2yAo/9+bn6zXC0Yfm
sj4UCSISA910VNlP7z/bPI3sH2aQc7ZoXVQRUUILloNK9kUr1rqXYldemcVdEBFTVF2q2Fnoxlrl
303rObMedXvaWS6+LvTl/Ju8iKeUbIwP6t5PvuxP73OafL/MaDtS5ZgmuTh4uJVdpeYe8SUGqp/R
N7d6sIeosLtrIZNt2l8VRY2Klfoo7TU5MYk8kRjSLT5YXW991NOf//IuQwIr4bpZeeBwsEJZauHF
SrpPPvysLhR2G1dcJctD4DmX5LhdDOaHnXreoNFsx/z9zSOS7zB6evmBTs3DC0EA3SmL4RvgfLyq
ppPPUZJshCf5OQr6O9uoHki98m7UOFnzyiH1CV1TM0tTIgt6F96q7I14YVXmcN0bdngs6U2DQMej
u0dZfYkbAsByZX6FbLi0pPyoJ8Bbw39WbxTkv9MFdXHA1vPDNHFa+h4awfcn/ml+/2menVWaKS+R
dhlGfpAquyRdCkUEFzuyafJvZjh8buXaZzVngEHCuDlkBxGqbx32Lnd4eP/13xgb+6zeoGAl5Ezr
80Og/GXuJ+iKqo/G/WezhT+MjX1WcOI2miQZAdmhg7PcRmTS31ZWmVyaGnkwFbFKhNE0FZpiT9Jp
J9TUFeLu7IbYISJKhypbDUjCFyTXuc9RXPZ7XA36KoyBDltugmghjDvHVOYqaIfvqraIURjKwV3k
DreWPP4cI2/bZ5UtzAhL7YqewW/JLTCjNTeKxedG/6xIIYkurAyp9YFVtCa88cFpsw8K8lsf9vTn
v9Qc4TncXLM2PaRe8d2v/Kf/sq/avyBV+6zg6IMyhN6VySGsHRrjNG6NqalZf25EzgqOI2qP5llD
fMi7IV8aoaSBX0f+9wdPPy35P83Is1JgFZpTTai/acS66on54FQDOHYsui2Ue35ytCTkDZTfrNPW
HiOlJT7LxlOG/xhoLjUmkr2cBaZW8IMHz45WyDBnoR/htIrmpXHLOp1P0d3Jnu5VjwgbOCPPUsu8
DXq5bEAn+Umt90STyxmps3//WCMUn0OV7LNaNOiaiUo8yw5q0p9JL5w3uvbRYn5jPllnJQg22kis
tEwPdV/ClatVGZuf++bWWQ2K/TR0tbSg3agM96XZXFfd5+qmdVaAcF4lpE3np7oJ5OORukx7sfsP
5tKfp5J1VhYyCkyE+S8/YMIK7IP85H5undWEMs8KY3BVerB6Iop9ZGVbJLli9bm3PisLaUCXCC6c
PL2URH93T+Byj5979FldKEqZp3lNELk+pYR9dGm11nADLD739LPCQLtcz1W9meLbRYLdlOkV4mr/
kw8/KwtVabokpnbJYczCR8ONsJKcUkQ+9+ZnqzKYBs8aMOkexqpIVyGSaUuUn/uc591bU1tH/8ap
9mAkfrPsB3IUc/rWbT715udaUtrtoRMz4px4EJvE/uKZxpAfUYHGTwjiD7XYPFucQVildBr9f5yd
147cyLZgv4gATdC9kkxbWd5KL0RJKjHogjbovv6uPAPMXAjdpzH9JLS6lJWZJCN2bLOWyh9M2ziw
EF947F3vjbXW7YKTWfVRXp8G/DCs0bT37+T4DlZtZ692vGYbXEmO2LXxmIF6c7Rz6MFTzsMvp3zh
FSoSw07lXmxexRuZzPb0kdxvhAbk5FgXRk8Qx3CTNu8Np0+Ptd0pAaCOkMO2BxbwVrnHRp8mc39d
qgd/jlqzOPA3G7eFMZsn9o/OkdBmvy9N48f9eMv/tEtBgAARIFh/BOkvM3hlWjMS4p7D7oXNwNmC
X/1yQtuQsPobXKyAKeiukNdtodFXw4A48Ns7fwT500ULHyRvn4r6VPJ5DPmVri3X9+egYRrxe3hJ
i1ww40rRVNzyY4EpdrwPFwhtUJPCrf/P1zgw1d87hxFRMr/+SqyoJ3jF+yL90lO75wthN5vM9pxW
ItG5CREyZcCsO4/mPkwz/nN/3eNWmv7rqbpvLOhaS/eehnRatu+2eyrn7KI51lj1dZjIe+c9ZORX
sqo+2tZHPzAyq9xvjETepApWArJ4z5S7LWNQYLy1vYtPAUlCUvLIoOqhijOodctmX9n4x+tXaOH7
4FCmzb3uPeY/9+P4DYRdZM7rDTNaSSVpH2yTsmUSAZGO/ghKDwx+CMvXTLp/mVT4zyHpf4VUcqbc
GwJDfBiKDFNN6n5nlPEftu7rTf9XD8Mfq34GGZOZbo4R/ji/wEqeqUCBgXcA5kZ5L0cQGIyv/7vH
+o89IGgACEz0hDyUMruAk3kVmff/Zaz7v7Gh/cce0JUdQ3d6KB88LcUpQOwRicWf/+Ub/2MPaPUS
ekDROEcbzUc9A70Y63/Iwf4hZPx/7/yPLaCjaO26s5M/KO59ucgYOcCZB0xqlxHz/TXiGcpHQGnj
JI9ys+6s8e2/X46/u/R/7A/VMqpqKdLiIXCq39S8jIc0HNqX2gvK307uhncBsyH/sBf93cf8s5+5
X1PhtZuXPwQi7G5mHKWPakhhCzG4EmltLLcqKPI4Y2oSuCcgR55JKzy12B7ANVj6lPuZ9Q/by998
8D9bnX3Pqaq+qtWDyeTyLfMQ1R28weojNwXoKrFmGCeq4d/dO9Yfuw3jzGCR1kJBB5o/uyr4qNfs
879fwGuc+hfPrvVnJDg6W93TxPJgwbhgffazKIQGFV+nmk5m2YdHI6zWBBBj8w/ZreuT+le/8Y/V
gknONQ2WsnpgKn+KaXCh2ohF979/nL978T+XB9+1AUqt1UM5N98UI7S1aX//dy/9x/LgyH4wAmST
D1ejgeVN38l3/sPN9Hfv+o+1YdVGORbCLh5G33xLhwLWkPsvCxL/6SL4Xwt/Uwz9aDZWBcbLfIeq
v6+68R8CuP+sjH91Kf94+q00aHQVivyh9+36vKwmw9Quhr4BTsROFnaeRYYKqC43Rmdfob6PzIwz
Rxu6dZFIvHGHppE20gKjToy1m3Z4juFAZ2GXkFRAew89OxJT5u1LPkQy25ZC4pp26T98gOvg0l/d
i3/20/bDitOqDeWDhrVeuuWeCcGIaf8YmlC0qEfimZWGCv4wURCWE/UEQq3Ze3fhIhTuwzWigs0P
WQO+74Ndwqo+F+j1qgJOAkPp1vPo1bvSr5HsoBcQu2voMAVpfI22cud7XT7pYUocptC3QRzH6Zep
Pyb9D/vC39xWf3b0erVvtm7BpyPwzdeD9U8Pme3/p5HrL678nw29fdj0M9nR4qGyWvm85q3ekzzd
XoU3B8cJ7sQOYWa/K60aRBrE44MyYFhccTzOwUK/zVRmkRLhoNUKQRjbMW0W9VtpS/IVxiCwkQxW
neTD3N/NfU7SGxZCNPkFY75Yflmn5uluadwSygytYV3rogSa7IaBdm+09iC8ypt5VEPcZ7V9NvuW
SGQo1LSX9BxyhYTxGjThk1mZibtY93LEueAssDnhWrjRuK0VfJO2j3zZXqGoym8ipSY4q3nuXAwZ
OkTyK4PcmilXMYttv9oKjG9l5L8NPRefAWiOr6mZ2i/ZFsP9xgg7pMew3IXwufe0cMNXxQXwjpgv
2/GE+BEiSUVyGfZ7XizmJaWJf++1S3VyCiNIGgdomuX+KKSz7lIm9WPIPT2jp3I502fnd7GyC8Q1
+JXLrvvMg36C3zKJ20DUX8Kxsze5yW8hrpl3VDLuDarB9DCDj9+7ZlvHZo2sJFLOPN0rsxoP87jo
4+ppL6loUImvjp2zYJAzobeCSHWGuFk3+VuV9+1dYYC/MKq0e+NM5GMsCFrvU4Awvi/G/pHtOh4N
KY5rh4ia11aRZWL3Kldt8QNUpaG+zghgmnJX+X52n5ZDfp8jf+AQPhoR6rnv8wIvbS1ZRtYaEOZU
r3bSG/h3S7Aqz0bh85y24jeNQ1i27Ezd87J0evTGq65oqC6zhS7BCczIOZ8gaKxbnjJpX3jGD9g/
duIomNi4SccjxCIjyjZH7/Pat5Mhk9MxK5V1KoTF1WF8GvjcuGYnU1X+wXPq5ZsJMDIJO4FcRC3Q
sUN6sLC0wU/DILMzIYA/GIFWP66sesZ5aQjaN7otzilelIj+bqIyf11fKlXBTjYNSX4fzAnz/5UX
DFHP2kr7GLQdPYZ0IAF3gvVgMc8eQfebqxjK63YJ2UMf+1FkX6OXNgy1V84PkYm+5lyYYjEDjbkP
DUDrWPTMQ5PaQbKGRncHR6JImmG1X2t3cJguN9Lxs6gc/6TmNtsNa7XGBTPLOYeSafhtCpc7tDHL
c8C83Sdo7CkWK6dLfQUyrJZRHuB42PvJywoABQBWyOAyzOy2qPgmvYzHDaTKqYcl/5m6EHjb2QdA
0FTtwhMxivPsQ1/qJw68miOV0+H0sj9ckDWhLU99D9e1XgDNdbm/PTP6H0JAkuqsws35Npi5c2tt
+ir+W8P8rHkwCT0rAEzGOj7KAU1uxm5yMOdg6HbF6Ndv1qSci2sIsMLwHqmYgfMH1Vk5X24Z1F5c
OKbe02Ay3PSadA2J09y6kzIs0+NkXQUqrbmUN5vjAoJglsc6wcFW90FnluHODm16R123fpuVWxxq
Jmpex+GKX3WdrmE6XAYL1oC6lFHT5UzQbA0DVJu0OZtBId+e4UZ58QKf59fgbkysBFW7esnoLuZ6
RZ0whBAEtUXza2Cw/diigSHltZmmD3wZfxYGbCNeyNVvOixJapX9/LsFpQw6Ul8tJpPt6MdgG7zd
ZNv1tqvCCgqL6GbApx0Y7AWxI8rIjdHBVLd3IJimwzY2zs5tNdNVwh/qZMtsdS5Q3VKz4NMoibS3
Hxy8IBgdd/0qnUuNm/amGyxjVzc9ScwmQOyyAapG9rRku1DN+tEkQZgshWfuhpGutnKawzhXDq6+
DNUMXInmqxjH7XOgNy5y1y2F+JzHuuvitGGOfVOXFntNgzKHpjLFDb9gjjL8YzFoO/ENgJerF0IB
yN1ZROmEbgqakil/QP9B2mhn9pMpPVS5LBUiYbaAWbp2RFbmgnUCyAf228anpV0Nt8tDFFRZcosx
7hC/DmAQW4n+G+8b6FZRDKN3Zw2NfcU1jN/HedTvM8apS0Yr7rHz9YJGKw3KZ8BD6aMc84msSQ9h
3UU2k2g7lBBYUqayIqHMBa0TNRssCSD9wgpaV+5Zn87qjj9WsGExxPnubgTQQqie1Wex4OFw5EIG
wVLIMxqeowH5OgwOx7sHAzQsUek1hDcrdXmVQneX/QQ7yJ7Ezgxr9Qr+Xh2lcPO7Fgbi70J6jOkt
y30wpMQt+eDc86kcCAzL/JWm6/o40eQcj1gCf9SFCPbbOhnvAijHadat802jc+XughcI/pK1DWx+
lBXmdysvfpq1fy8LNLvFYDmPVSO2SKwTCg1LzyhL0ufZZgOoBeDPYFC4G0K3SLBit9x5i0aY7H5u
YhWRDa8mDuylwilCDSOQxobPACYLbXLj/VDPQzRshJXT5NBtPYT5QQqdUbK3wcgwOhG1UuIqgUGJ
pswAbVPRogle3I21j9WTqDVaa/4+cz5bVcCZqGNEsHWMN619JJ75aSoPmJd7hd7WoXHL5Hx/qumO
xb3lBgStC70u9j7sqtMq+/xQ99dPlI3ZvpcWwssMn5dpBgr15ejf9UY67cOyNZ9mr7J2FO7KXSlS
h65es3QO+Qz1jZM9aDwFXPsFP6Pj7JvBqoiztAF80/FtmXR6Mk/pZioaOdd+r7U3x2h3vP3qBN9A
mP5scLaBsrXTXQUn9OARu++cOjeSCqotN/9Sn8F+eBye/SXd2fYy7v1Sg8lPGzHuGtsN95PKvnAH
Alz080rAf1JTHuc1xFgmJ/P+xVsDcOWcBBJpoRCF91cehrBZDyxG5PDwLR56GIZxcZ3NzC1jOzvW
BFi8nZkabfssPE1V51zoXXsSOR4mkbtdtAkDGzYDzHQ6dF/XyPaOQV0dQdoHFIo8I4NOJThJNHY2
JoPsUR2aWPByt3UPhgOFtFUStGvDM13rAooIO8m5bmy43mD5byoj/JBb4Z1ULoxL3c6vmTkB8afb
94Rx3fnmhSgUClH+7lfkv+XYvPktOmVBIEfqtKQ/pN9c4xWMlvFJBtSM+9ZVe0U4h+kFZpPbhyBx
1710A/1t4A3Gg7DUXW641jFouvTV07BRN7bP5Drfib3wmcVkTkZjmV67zZQ/AzDEOMuW7WR3WbeH
LzkkPLFNBOll4eG43uFONYQHBZQvZsjegG6+OPZFzVOz75QPDMiZmBQO+xHtmvUM1opAMWQ2th18
74IJKbtpC68k/6icc0FsgtGwVwE4on75CvFO+vE8rIiNUwU0IDJQzzOsxiR5K6rZJ6IJOUMZwRrr
2a3uOmw7F69biH4za9I4/Jbgpel7ULYZ5LCfWDCsvTf12Q1QuXtiRvulmKY3pC9pPNP2D6wtMxO8
TfVTUTZEGvSLwG13wvs+7fWXidjynIX5by9szZ3T5jZK6QZwIKPtSLQy2zpK6K109hf+bdWAa0Up
QuYdtNR6STuOFLGqZHfds7uo0dMasVamfDEAgU10eQZ0Z199KxW+oJgSjopr2NpwPMHNyiLEEp8P
d2uX+TdA0fPvwmuKA0POXrTVdZX4uVyPS1D/JofP+UYP8qZk3b3RTJjslxFIeZqqr8r1x5g2jCXh
C5N3q4O3IbWI+Fp76uk6tdZ9X7gbsjEnZACi7COBcvBoOQ7LopCCqu2MVFbr7adMtxUyVlAs8Wrk
Yb6D9sYyKkO734e9KcZYiiXfKHhDcpLtR22mwQWWK9EhQQyjueXPppsAEq8N5g30rdxRJpDfaBIb
k+XKJLroQxt2YFZHRYAMLLvO9jb+uuyMvPwSkF8eHadfd5oE7X7BrjKy6hr1C0CxmhGImsw67/uX
buvphIMT0bZd+Pulb70DpIj61FV+SLyrFfi6q5NonNtvnQegu81xwTr+hpSO7DjcrXw5Mls3JMY0
6wMileEyA585Qt5Xt3qxmmM/TqBv0xVLFj3xceEh7taTI157ZLIXd+yhttEKEIUjt1TGQAWiSJY3
MIEVhwHcXk3DdlPAgmeVanB8Ax5nn0+DmKqDf/KcVr0FOKSIGzzzYvIWQN3kHu3nRMTe2uPrU1V/
Z8ls5ARL7awT0K/F0sgEUA9GOV+Xz8XKOyBz7p8YoZE5184IYQgDqItQr36rh1E4u6DJgrdu9Mci
WlZw3AF2vNs+nbf7iuAjrlpf/N7IK4C5xFK9cI5Nh5dpxUsQmIv3K0M1DEHV7/EUmoJOMh9ibSaX
fe56H42eg3gy4U+I0PgtHNPcA4RxQEWlML2YCgM8x9T0S5ix60FEr28yob2btTGtpG1CKGMVXH4+
3raHaXstEo3e2VQWbS2tsn800Nx6xchXz4mB401h3c8bupzIFQowYj78psXg0y3dqQHvXMldt4W/
5lTmuxpfdVTZlj4OA9aVsYUOaerBvOMkDBgRgkxc9p27X0tWqEAP6/0Euw9zDCDaucjWJ45S4dNq
G+hiCrnstDHniTK5QEw9wIgF7EkVakOHkfpMYIiguVXXM4lr63CHU9M8GWbg7RwIzucm8LcoRCvy
XAUc6VmFOOStxqTigLvvqR0auUsZcKDjZ/J5EjznWYG1MiOOnBBU+4aJNciFcUBT3n60INhOGAdj
dJrdW7Es9G2wkOOXzn9n2TrG04hoWs6BlTClVO3hP6pDofR0aCbP2s0Fk8HKXrAST0t7N9l9DsN9
aH/LJs0/kBtnN2yU/mvTjeXJcO3rcb0TEYhhIvgsTUHE9pweN92cAICtd01YoUOuMCM6eP7uUl71
sJgTrufS7xIroA0yveLJWo2wgFGj+ZEaLV9+I43jMNnbr7VzvASuIsXbNtwe8pXyz6Tqn3WVG49e
NRm7tm+812Cr02NL+H3Tkf2Ngo3DxFJDiAyWjajDCfK9KJiRYljWfalb6L1bJdLHqVd9MrnMP9SE
J0T5lcyRoFnOE2YgoPr0N52yboMxubrT61oV2cGCE7efxNTvvG7+mIXHWB2gQqqIfkCh0h+OIxsU
Yq5c36SUFKJ89X1cuFRYdaeC28HU6jIuOCVGD1clQWY2HVeLlgNVi4H7QqmDhfEVdeaUf9g1X5Py
XbQxpS9gG+jvaQ4KkW2g/obhc9grvD79JO7taQ0PyyqrBBpYcTcwjhf5zWw/YFh/QCRmegCtF3E2
G6kHeI8m9hownXI/dsGb1/gWyMb8IwAIaZvFiLZn++IE9lHJ9Fs5VPVv6Now1bSf5P5iJnrRGN08
UHUoUZbvZooxPmAMfFeCMowdGwD/yD73QjUaLxSJnP2Qt+WukcvEUNCUX1bXYAzJ4FHOvLHb8bB/
rrYsI3IWLs9U+JVCAiNVhl3RGjnHamfIzyS6Hku68K7gPbVDUYIUyx6xUVVERTstQVlUunJferu3
z41itRJqPq5Lp5+sbTH2Vf6jNTmPBrRUHkqxPnA88o8cvKfYv+KJdNW8FzK7F/XEndwDBYY9v7yP
g+n/wohs81ToNngqqTzf2IVhP0mRM1/p6PoN7Yl4SMceI6XTwUIGzLjD5E6Xe4k6k8SJhciNA3Jj
gsgczPBj0NudI8VNKqjjB2nVIHy2kRk14HNTWebJDKbltSbdcGsSmv4qNCImhBHFcRrXMBqx3JZN
8cp3BkVNtL+q0epIJ4V6N9cInNdmfFvH4JmA7AGWAMdmy/7Mw+plrFVxopnXjxGmKNSoLgKMLWWr
WWayEKtzx1lljHhYblGdxulcKLSDW3WC/d1YkW/6xa3OjeFiMNNDvkEtD2MVrN8RsF2DjN6KR3RI
WNf6pGtcBCzhJdSFiEpl+KhrUs2/gQa56RWvgActHnQ2ye5QyzcrlNDfg8tY2c4OdcCH57qvQrjL
m8Ptesytpr94tfReSPXne0PJ8eCNuR31dRpwOd0k1frQDEH9S2cae3Hvz+BNHbM5S6+CCa5G8yga
x4s5DOBmXT3Qv7Oi/SRya1qy5xY5C9okUwXBzlE5EHcAKWcDn+Vx5jyPtj5HLwnLMTFlKI41aH9U
R7W7h1GKxRe+7q4iDko8w/DhZYo1trqlfu9k6J21Tb1XS6wRhSruNntYIx983ok2krPZXp1og2Qf
teY96NX1Av/SeIR8X7w6Bd86Vzq8CWz0gjociQIM+94PLE6KrsvjFdTwwBQnSKKBn+7YkNluxBBf
/eSsW17SsXnedpu40Wlz8a3cQm/R0Vyhph41E7TB1Fk/p7WUcd0SpLg+/u5mqauDIcqJCGD76V2z
UHT7Pfu9DuN2hCfoB+CmqSvl4Db6n1bffRjy2pZo5nfTQqsf5Y6NLKn1uFT1je2k8Aky522rfbAt
bQiN1790M8NC9qAvfd9jluE2iQBZX4YG7H4ZTnicJuunw9bWLS1k8hpziDkZnA3094lsikMMai3p
o3BDDu1bvR7Nus/fEW4YdEQoed9yoAAa2dg3QOVczICBF3theMWry7O/2WdvoKZrW4cOX6JF1tO3
ulfZ2cEDshX8OaCUz12IA9ywOectOG+pMkxsy4GZlJ6n96YXnnIJjFgiJcG8c3UfuPDWaTAtfloa
aVFrvnJHsAUaeY4SaPQjyzaP8wglC2YNsd7RA1C5mdnn4KTnrmrucG0VUW0sQIEfh80Dubgccpl3
lCdmuj1cI0sC1+v3QthHkMY1qPMw2jp1jfs+aA8GFKzCBGjx2Vzrp2lLz0FgoHuVUPg7wszHqtx2
nRPejGxw4xjsV3qDM7VNEFsVCqi6vy9a59IbChhkrV8pnj7A1rmx0uVxGLj6SqBlskpXxHW1zcdp
mh8yWqGipsh1srq5eijLsNnPyzY9B5lHRjzfPjJlt/vc+Ozb4nNzyOsLaAdX5QB5xBKGKhW9fB/4
Pe6Fejs36zQdpcS2lhfcKpIwDRVbWLVvWhcvFTWvfvRfK6GSboDBvxjqm192X9lQ0UnNZpGqyrpO
ZV5yNnrcXdatobInSizxVm+PNkjRk22jChhtimlbB4I+qOXbYujfxeQcAZhDLg2xqIv+iXRBeSi8
OUiCTckoW6YLZ7pLNZsjWjzruNAHG5dlKmN/CMtbuZjGnS95+9a87URh3nR0MrP01CUGVxk+b6Mp
6SPiO4OiTCIUbsc2iiruOheqqX529apinadgo8I6CVFFObNsj3mZ0R1r15hqS1VFqtLje4fLZSdk
Ct1gkJeyM4+g3j+YqjJ3s0WYRIynAWIOYTxVKdmndbltW5p3reVHL8YjgaQBCL1GKFP89PoQzcAo
NXmw/hgs6qDa/FvR5RfO5zfuyt6fjrJ9SS3npvN/ua793pj92TGzpF/uCQ2SMicZ4oVlflMUI13B
pOY518zmjCdEDfm78tTPAREloW657538Y05H/0YswXQORnJ+dtY5t7ivnsjluhEt6y8lGfaon7fz
MPYjHaqMQRvWbMS2P3/LbVaXzhlvS3z2uC0exNqchyb7Ru6zQRj3GaqGBBhIatrmuwjO6sXsOFL3
uWWdZG9fNZlI9nrw3jnDLZO27wGEAuntEW2yNhWnTjOrEW7vdWgOKFvbw0pji4JrFWtqabEv2o77
zBbnDZMr5magJihYHqyZc+0SfGe5v02dr3nAZE1bNdGe3sbbxQf5LKrlKxOhxkvJErEK43fpGEfL
9roTMyonjjzqRKdXQalFVz/mtKmM82StgXtgPKYgkb1lfp/QF1ZR0cYcTiDv6Ihj+mtrhKSa/cDJ
WDL9JaSXze+/D/Z8dcWs1yqn8yjt6RVzNBca2jJFBJ/jm9UKghVjorOnDUnQTqgLSgbYjU7frT1H
9LojguC4X76Q3/8yKqM9GkyVdtDrk6pscWJz/EUKGJU5Y5rSNN2dM3nfSI17id1av4cqfPJoH7QU
cLhMVmNMUrPbOWlTH7r0Rz4tnHh0k+BQGEg/lu+rlQexqGrULhf6x83YxDJZDjyz+KSyyEeSZVDi
mqr2SxP/mTaMMz+1OiJZRY/calL5McXeoGUdQwzuOde7qdCkNxmHK9RnFSM69c3EVzStOvbNHOS0
iTCJH2W6FwdnZT5ftzO7W2602av7xVueGJXZSWc8+EK/+2HuR8ofw1+QPg+mx4aXchCiJv4zqy1Q
6/P6VZRDZCLA+GkGyEn6gYG1FRSaUT0EffZkdhy5W0f5FCUxYXnpfgqaYremxREAMVLkWslbN7eL
Q2iPb/PQ+/HqqVtqnHgsFsokzgTYJCWgJjvzo6lohtPsrdvVBpUhls2t4hupLnJjniwh41Fo07pL
BgOhQ4Oa3fPkytpTPxtL+WK6Dt/PcOe4NEik7feR+zMeuvElwE2wk0pvTJtu3zsr/IF+57sdDj+o
MW47I7Db2FKLSthgvBi/07Pe7Aukf0v0PmlStzgKuqovei6raMtG/EgqFK8LwfrOGeTZgo6XqICi
RmE43RMgeDdpx+ZY5yNHJ4ngT9nkxVPcBpFhddWvfOnduK3M93YyxgSngICeXtexu9Gc1jlsUL6t
2ictOThlnNU4S679O6fApxSK1AG1By2e/lKyKq3iGKRGH+f+1MamsMqjp6c3tzGGOzPN090WWLSi
YhHZ50u5PFeiK99wcZIYFnJ4DnxScVJm8y2VP29nLIH37OvJf2wb/a2TYiX+CCyAB7LZHpZmxC/A
pvlcG7n5wk7gPPkZvt8QBRHO1AXiTw9D29aEKJ70P8xt6g5+PSi+a9by1Jydp65VM3BrQlWI5cjJ
mfTRl5Yt8IKCl27CYW1enLURO9ctnpoAtaIBkDbiVKKSzdLh4+xtwY3dKVYSSFRRLvJPRlnVoSZI
BlQ/gzKwKGPRgWAfqCyslJ4x925d/YKDFdGg5UyPVe8iWl9UGYUaXp9sSH4j+zVGY7idCA1uvNbP
Y4O5hWNjpGVSWhpfEbb44zY3+83i7l1lYey83sk+WLHRU+rhO2JxF8ERshrGwww44m5j70wv626s
shUnY7HtHX6jNQbEcFPV9hADzQ7vqiy0yQSmmqETRudepCXUxba3HD4JVEq/XB/R8dAFUJoM3DlW
AaXRLdgoU5h5VeHc05iwPMrOuHbfmL+dkeuFtcJ5EY6qEtcYKTz2ekuW2njvFmoD81j1nCYo0s9h
+ux7grTdxMLZxjweyBtzXawJ+QXjFWoGiaWFGWduoILocHARR9u6O1oTOQOyi56b5EGw3SySL3Fa
3f6UpTN3sh+EmZ1g8qLMMIj8RZXDem5co02q2Z0fZv+achCzj7+5UgRSWCJnDRlzW4cQj9b8QnYB
0DZldMF6nuojgqXwbtmC7GKPiFPSpaKfYJ77w5R3eECRTyM/cOFktU6e3i7jUpy8JXc+u1xsyQb2
/ZKja+7xyVLJQnvApuBKeRhzjiIlNbYDVV+Ha9bW4iYXaU4aNg2wv3j1r3QQoIGm2iJApI/EpkN8
M9MfiKjKkxe69mnshu0021pcwEljvpFeUf+ceazu+eFWxLIztzdvGqE3VSOiMm8wn/xmrL6L0nbO
iNM5ncq0fRfB7PygSObRA4NEuKCSF9PexV5BxlQk+bbKWzKfWbxkmX2ngj6MXMesySB7JFNzJmAv
tlpwZ2ncrW3uMz5XDsOp1xXpvHUKDlShnfe+Nq2HiYtyskc13vRENy8lkfxT2BX9r2yyV/x/0McT
szbHa7GNfnyLFpd8pHXGmjsj2QwtHxaSZr+FIeuDtZFuRXnXzFOM8Z3Ed5WGKmmKsgIX0xlk8keE
vzm+pVvaq9F6adoSIgv58HmbyuIOfeP2y9nUyDPSQ/OcWv3Zmx3ni0aFx3I1WRkReRygrYsv7npc
DxkuCvoXg6dtGocYi/0V6A8faiUf7brfMqTVt30fqH05bRzxrQbcbkSFVjCm1YyLPKy+5D3M0hsS
xHX9ZXYW+TCqzLr4Q2Ykde43uwL5KpJaSnYkQ4NDx+ekN8fx6X/rluBTC68+WgOJ61zjNIp9zNoG
CWrb/u55C/KoQDXrV1rRG0q1kGJpprLPyfDnk2k6/ovfVcUAYkbMiW0PC/UaFl4K0uT4yAZ4JuYq
EZIGbILud8GdaxVquCt8LiZtcSL4dKm1PlIUVZ927s2/m3AKoqJISbDZgfsw9j4LfbdkvxdPlE/5
WPuJrx3Kfmk6n3GF+jEKCCo5llPsa0GYm7HdXyoxMIGzzjeV5/SnyhO0Tiyl171vDZtPWP2QmZ8N
18xNdTTsbo7nrgfPGor0WKIrnelyR9e9NmSVDOYGmjlg0j2Qd9TF3sqWnRMlG3eJmT5XYdG+bv2K
bTAjq9Hs6qH2fooM+dRg8OrYE6pzaLMOF8ix97ZVWheEq2aMZW+k9Yw2npRs96dphNld60+UmUpc
gpR9/XvtCBAnXY9Zr+96nJhbzpooN/cLkcHEeBt5lqJA5xkGCF5nixgtm7OxjFqqJg8NbXl7Pdjy
eRhaWgRyg2YBrB1k6BRL/bVxez9gUto7E2/H0FlzaplXTWTg2juj7Diq+41zo4JUfhYlRUhTVu9Z
o4wIFw96QqBg7v9wdmbLbStdln6VjrpHBRJIAImLqgsOojiImmVJNwhZtjHPQwJ4+v5I/9Vly+6j
ro5wnDi2bIkEc9h77TXEq1oU9asXuuUXzTNZe87I7YC+GGM1KEDTAK1mERtFuqmj9k2nJOm1snmN
lTdu0E63N2mtW2KwfevSwrnymEnXfvLSrr2U8ZSvTGkDTY0VlX7rTPQ3jbgwS5LzvCGD6eFkepnP
FWw1Qpd4KRSzdTm9Ws45Y1YHF0xxFK2z8tZeQnpBkYgUNj7z4pnUhgtfGcyLtd9dtXPqMjBhNhQG
WDALbXeLmsHNN3LfB6Bo4qN6iD+LOEPTMhNfsrGDEaDLDNOr0HNId+5sO9xYtmRRxoWzclv/yYkV
O4H7OXuJ7Ka5Lkf17nZmc7B0yKHQngLjCa985Mwf1pEL5tk9mJhA3cupAipoSnsb9KQ1yMhL9xMY
2aGwmJp3xWAsAXp+5LmbY0TV5Qetk5ryNsGTU+vuXsPPZK7u6CdnDBIGnCbzDSzCESSnADV2UbZX
s5VOKxEQUoqfUXrhZtjwWThTXTuyIQLE9LaEf40rOrb8csxb8yVVwbCbIs042YO7RF6F+Zg0BkzO
tLqjHKtIuyZFPQwi41o7LRm2nvJWMNQE9aALW6siMZEMHEp1gj2Wfdjy9hMoncSWvPahniEEuTbb
oinWXlSW60419GtV5R8h/ScXnUc1bTDdXgZu9i1SldoMPqBVFJn5pU1S0SWXcbt3uYZKJm3a2g+l
Jj2WRPG72JpIJi3HYGMbwXMQdNZmjFLjMEa99RbUDb+tu+mQeoOzjZBpb4hlj7ZpUzabqhzCu3QE
F1gM2jGOcT3opRzs4b0jTbKkqZX3Ppmp+A0PM/yaKK42XjAzxm+Gd2X3kIjp9m/IDJmqpZsqcXBC
L1lODhOp2hZyJyH7kJXe9s1bWgYjH2FPH0Gm73vai2JPiJZ7g08nxPzUeCaJPTt0NWNJS1r5ug4A
nAxv6EjPsfUG1G86zonRr8K8KJbd3M3Pdhh5qyj37KUtp/aegPHmodZ5c6EbW26x5LRWmrvhJdbF
BYw3wuvLAegkWsoYloVh9ncA6cDgrS3JLGrq62AU6Tq2XCtcMNDme5dls+zyiONQWORGM4dkXreW
QzxcVIR2QSPaMghfaTVF5B+1xY4Acp6WNoeHIZvqtTFM8UM8QxrzQqt/V2BUgG5zs6unyll7E5Fd
gBpMIKghyoUzyif+abtzuHMJarXeI1iUPM9u2LhBnL3N+OI9apl2FxwMwaHph2hfQP/EcML21+6M
7GESafcm4FW8GrJVLjunDVb5YD71vKsNT1feBWHZ3PuuqqNF1fTxui7nehWMBP2ORr2eCKjZiwGr
MauzpnuEkhMectJeeVNW3DaiggqVVnDirVol16GvnEvs0Ki9G9HvIC6Md/MplDgZp241WLV/1TKU
+kKrTIcZkfPyrrPWTFfMeKuLKvGAtnurOyRimK7poB89O582mKmSJi7Cvj6EQj9WM32tVc/1crDV
2xA71p70mvAUcLyYGDymjCJhRaI2vMND59VJyncVhAlQQAy+ilkDsIVb6R+mNTP6SclI5VAtuhW9
KmHBET0Gbn3mV8sL7E1eOslWVn6FtI2RYbCwwtAmIbe1iITLc/44y0rjciJM9VLZrkeGaPFq6AkO
6IxH3aXrx8SoxhO8KIXS0avIxmuKqmD+6tzaqRvfiKBkwuXFze3UzuND7GFSVzGtQ3LHxDzKU71J
E+M1G1WyhInlXDoVo5P05B25wTUx3GeKEGOGovbKDjkcMB0d6iP85cfJIJi8kVW2LfDNXA6kRpI0
77w4UFf2cT7Yz46CjpJEQ3Thj8GTm41fY8z7VmmeyzWECMSAJUuqCezgrkzVpekcNcnQkRtXr4ab
x8daNcWd07hclKpZQV4Rc2ygG4xmPOphvYfMLhZuZlzPWUWEubS/VhzIS273HwmBkJ2zCetb0267
o0X06dFFnTj3brgOCMxaqzDyr8xs+koUdrES1QDY2yaKu6svuG3B7bLco8Upclu9+zVObISOw6aK
ZumuJ9tsL8a4xpcPnGLdOZBAWx82Hkqr54EwwSXVP6Y7ZuAZK0i/7j2Z9M01sZfRTQ0D4oXgpvmH
NZXFg2VCxPC6XtxB7Eg5iPoCvN3wFkY4JF8co0X2Ce+PAEtIjitI97A0Desy6I1qZ/h0gORrW9lt
l41wicBsa8Z+gVd/9S30sdB1qnUFCetSMIKFpx1jlk24EvTgTCzhwXJ96FJuJrSpjLiM6iYCmtuO
vhVfTsQ8MtwR7QFf8DcFRXfZ5+G4zTJtkUzYB4zdw1Df9xDvNpC9uLF0FpAZPQ0PtVlmK6r66bIK
knApwNoPUWyGS2gTID4DDY7LPGVxNqkNDGAJ0XTZVpiCIrkLQNo8YYAjprPhX+uRSlyHib/xYdt9
qxmy0o/PMJ2sIV23Q1w81a4smYUAt8LTTZnxO25t8eknaNLDguW/cFq66kVGi3GVTi05EOguY0g3
rnMbex1XJlYPHU3FjxY0/9jLJE5WoTuoH16hYKr10HdUVKW7JvbvR47Og4koh9IqLu71KXYe6RwA
ZZdMX31IqrvSQFlYpSCJg4MyJ0iG5HGAQwU2Neh911RwIgK/dC/ITNQLQU4QbwkysDH5zVULiRVU
PoF5EGbenWfmsEuMgcCDEWIfRYu5qaz6GRySiLaSgNs5hE0+R8M37EXyr745dkfa8eAxB+La+PVc
7so5HbnaYvqTirXaxO50SXNkLYWdNzu/L+JVT4/0NMczSQ7t0HElCXw1I5ew9zJtd0Oj0QV4CbSO
0XKGjSK59VgEhf82DAB8jdsGay8fm8sopbAph3Ikx4Jhx27Wg3WJemOgjnUpbXy6tWiCTjmm4ZyA
FKv6pXHkvB45FhduEo8HL0azSHHkRpcOlQTZCQw6bUE2KUFt3ffOMsZ4KduyfAa5zu/GFgZIGZMW
WeOEtPZsxr6zIASsK3p9GHt4lfiLIp/JaU9OCV+MwzL3zhPRfWTWwcYsEkZzuXiBU9Mny5R7UdlN
cAl5ttwUOhDbrvIgc8nQThZl6Mp7mzi5wwR5jm3QpMuaLQXMQ1agJrIPsZULqG8QB6xxE/7Cfk+O
gYSHSr+cP3U+5gMLS7sTUI5qo7Xf2/qasPnwNeTry0QNNMgJ92hZBTh6THG/EzlBmy1uwevKD0m2
1bT8mQPAEWLShrkVxy/Q/b0Dy32FlSYjxTCuv7akZ9AaJPoyhMO9FMbU7wdBsl0d63Rb+Kq9iGd/
/OE5AfvB5zLdcBNVy5JbnTmrznrCZQfkKW0yh2uUORzRbZyB2oTTF1IKvSVQ8fts9v16sCFZmnY4
RUss3I1L6davpM4zwYRrtIbDQzoC/BSNXIQoDiBT1B5ePX7TzlwtQjYs5OEhWiU6jjY1u/BoJjPC
o97snpkeZ+syRRw607duzUm5u6xSCaSCoHhN0+xlECaYZ8RxIj30HUE5vRhGOaOSkQ408dZYVlB7
71LEDKjpM7bz5HhOCpGE3Bo37NkOkpDBs+Lxf5Sj9lDm/PoYjfZbiNrme3l8y7+3H//S6ef8ms/2
r597Si37z/PfDb+Xp9+sCwCp6ZbUkunue9tn3a/5Zv+vX/xf38/f5WGqvv/Hv8FlLrrTdwvjsvg9
CQ2N3P8JafojP+3+FGr2t/w0/tV/56f5lknkGYkVNiHyfEV/b7v/+DdBfhrDaqkkzG2QwFMMxb/y
02z178SX28BmtmdDojiJbf8rP83+dwtgBKTEsRET+fho/te7v/mpt/sZbMej+tfvf00h+2Acx/yI
l+bz6qRn+4gSzA/CTAdKS0jMQ3hDTMt0EzljthycvFk4vTaOBCKWjB05FxtFeHQcsqkXRtVllwQE
dQe3zSKirjKpFgi69VXF4l9ROZPmFPgeuZwWltOfyHXF6QX9t47w/IIJSJPSMx3T9cyPMTlNFZFV
1zXhDXoS4xY2CZiblfYXWWOFS7fPn+tRAvoWPgIoA1xhU2O784nu/3cp9+k1QN63eGL84uM7uwP+
opTt4Ep10sOByEhceR3MnvWWD6LeSpR75YLSu13Juou+/LKy/vZZnfTOv791PiDLF7zz0/+cVtKv
ZldRPLaE+7blTdQWsXvdoYp6cXLXOk5WGW8wlPIOc1WFD7jdnnQUQymshV/NSsF5D9L4Ih8LdWt1
OsgQvoTFGqqn+CQx73dx+OnJ4B0ulOWZrvQdYJffX2Ie2O3UV0V20/lTcdAS3Urkty32JJDa6kuz
9sQWzaBztIdo/My06fzZf3hAvvI8y5XsNe/PGASzSWzPb4ubKG6OiVlFD0TyUtfgXHdlMAHfYU8I
QkqsAPmgUjTbFvbEys/iZJdOkVj98+f1xyqx6U1sdjgo0+m5fHgWIUwDVNRaXPuVRkhZxNXLEFTs
rSwCSJ88q+FKdZxP1uafG+T0YxWun9J0XV9+XCV+L/rsRPm4Dgs//Gr1sKCdngw00xLt2rBmfZsw
odk3fuXd2tYMu/O8XP75vf/1VRDM6Pq8GCkJdvl9IfipHnG6g8abMlbMoMurFsTPjdaJS3I7FelX
s56DNzhniDtOf1703WfuauK0IX5bD7bp8RQcz/Ncy0Z2+PuLmBOPHrMr4xv6NZ77UNn6fUaFcTT9
sc0vIiNEHkQ/QP5sbTFdRCm5sJxqOoRGWYRXaWHlMDyGqXs0P98qf3lEAjTSt02Lmspz1YftTGyz
E+N+oq7ryiwZ05TzUWmrfRFiiDfnsYbqwTXtmQzoLEmMXSnK9JM1el4Nvz8icrpclxTP07axPrrU
RkmHKBmQ92aEHrNxnb56FFR2Ww3x7bYtiBlcOH6Hui+NunqZR04KAjtEcCP9rryZoogOyEgyD/vL
MHuapLynDhwXlRO1ROP2KIiNtnP2dKj6PdDCux0S6OvpnMSbKR0f6rHX0Pcx8YflDMclSLDrMEU1
r3oE4fFCh0X+VAQTJ9l0+qBMc+5QuEzznuqtW4QdfNBo9ssXqOC8VNKesYKrkkms5jS2Lpsynq79
sNDv/7y8TzZwH54alyZjLKxeWVfmh48uHwiEkGOX3MhYuwenMFP0cOPwHElLwKXCazUqI4HQrcqZ
5bbFJ+4Pf/vxjsMN5FqWazsO1cGvF0HoZ7MttY5vWiMydoyI0pXApW3PKm0uK13CrIOZUV9gMvhe
4ct388/v/mzE+fvb900IcRQotqVM+2NiyDQEPuBomN2YU8OqGCKIpbXvnK4bZ9bvQknUGKdFjdGD
OCJYKH6IRqE7KOrMx5sek+3biokwEmP4dasOeUKzqPpW0MBhMrKYSK8Dtw4iWJ10PPXWiEdx7Goz
3oQQVrOFQIPTL8HQy3nhOH5zHxjj9GXG2xm5K1puAbGOzKZV7Iy8KCMvxJFAdn60jsdQL0j0poHJ
m0Ec8Zk3x2VBdfjo+PzeEL5+R3Pu7MEe8+fIHOrHjjnkzgWA2v88Kt3G9G5x8Kte8rji+//z0/3b
h6ssnpFr4U6s/A/uIYPT2oVunPTGoMaCVM4Zd1MJO9xaTizwiZqnr5jPgvzYU7Q2COP+ZHGdFs/v
Hy4nkqVs4fgsbvtjRZgjQAAaDNprZkHVy+Rnpx11+jAZ71Uvsmg/vbF+99SgaOB65AikBCVgWPKW
f1/OnSfyPjMcfU2BySZOiRjYZYT4IPgjrbAkRXPlxDH6P9Mb0FSoejUidjJQa/xsX+gq/i/V8J8X
xummlqS8CA9F2cdEq4B5Jj77aryOiBU/dKolCLtHnzcEYWQvGseMr5hWBmud5umhK1hNC6wU8Ooq
SS5P0JPNczI8q/izXKc/yiqbWt91yEym9OfjOX39l4KTcI6wouo0rz1XxxsxDs1OWnaE9qp0X0QJ
CVf6k1iE5Rx/shrEH0UnP9p1bLRC3BHC+nhLCacPFXJOibq38h6rYcho+ouyWDTY97+DPoujpF++
sWHnLUOs1RYzwXSaJprZahqZ1WoqtL4co6m8VKHXjf/j7cKS4SAStutSwogPjke12TLFrS15bdq6
e+w7mwa97vtXwKTmEJ3ya705jQaEI8KBUpW5X/95u/5ZdNr26dnYnmCYaNPL/f7ZmC5GuXDc6ANK
3/jSTjlINtGFK2GF2Ic2XbzxahFfhY0RwZBNpvBpCIMELypOmkfcUf5nARTn3fTb6/lg8QV9JB9S
Hclr5nvPMPJ3wk9+fPKe/7IoHLpZnrwpqLc/LgolhqRRoYK63kyxuVRz1xNuO5bbAsHdoQ+z8JCk
uIAXJobXjDKcy3Ae4EQORbqNYM31SyFF961EfboWfu9/smj/3C4+OV90IcplM7tnW7BftksIBpJJ
iRN5OAbWQaayI7gsRikGBmLGGQCsz1jZK6TakTJjf1KB/3mA+sI1FcRZBGK+9dFN3O0yQqloN24a
TToQ1b7bPapMmUcPo4Gl1xFu/0kV98FWic8c6QRlv/JOLRfl3IfzIUpxFctVn9w6cdYs+yiUNvhV
iSynLFHXnI5RGtIKLx3RXWVe1ywzkk5vmqI31l6VVy9z4cOQbDzi1lofsvsI1zXy5vKqI+/tltpv
3GvEOkEYz0/ntjEte/Phn1fVOUrr15tHOtLz6KddR1CN/lGLehBt4WVO/TUeK9XBb6x678gafnwr
76cu4xoKRYr0eECSB/Egfe/T+rERM7cUEDi6GCrNrRvLZAVZgWkv49BoNWgX7oWfX5VJ8ZxgU6YW
g0jnV3Psyw3oa4NmX9UPKrL19xTt3s25AigTt9z6bjzfjdSh35C+4bVtnsS3KTj4az5b1pcU9A5u
R0B1G6MyNVXDK1S1fWlNNSRgphIXtR4w6tbMRqHv+tcBlGLosph3d5Oj1oNrVIKF6eebUuPfqPwp
fkOfLWkRp6xDgokiaBOPCT8hMfWN8qCAznP1ZHDKHZIO2Hdw+v4+lxRes3NtyTlhTDf7C1icxlsO
j/K2hSK0dvPZ2auuE/0mbTCxgOEJNdjq0h+RbxSPnrTLbdhVFmSEcSgfIV2a+4Rx36Hrk/ldRZZ4
ifPA2yrp1FhlUqwVtWPFn6zij/tGOpQAAtSAllEQSPbhIHV8XUwJMq5rWI0UYmPv3Y7OqXKTTr72
h2T8pIj/2yHGhWbShdEfmh83DWFnsz+4MAe5SrvHRjf1ZsJIIl/kzYhp1z8v7g954T+PZfA/VjW/
FBzd368Jw+lGq1Co+5AfUlHFVTs8MT2J9ipvx/ecJgvXHmT7C9tg7EnTOawl+SEH6uhHxQQRK+2Q
px9ic7GCrkWaiwgb3CLMsN2cVOSX5hQNn0U5nE39ft2SlGYAl1LYHGl/6VFnx3e0Y7Xiuu6rE6eU
Ef6yoXI/QAfhJRW+i760auxu70FEfwAK+OafSuIeGuGPTrt6Z3FQ4GCbFgu3NbKHgU36+MmjPVXE
H1+kxeIBvUTzw6v9/dHOahbgW7zItjYH3Ghg2hwLLy0upMj6TZhV/nby/eCBJHhxhD2r4WHGq7zE
ddEZ4u/gN8Nnhmd/fXCcZ5TPDreQOH/9lyuIn4m4tobR0M5APG0rukcM5TlB49K7Jygj3hNjyVjR
SmZkP1n5OnQDta8BPVGZiX1vdL19SMqOtoQR1LuMov+vx3bGn21pscU/mr7hEEQaN/IagEQtjtAe
shsnCb74uoIo37aQLpMqu8TAp9ybvol8pqLem121pT3vro0w+sR87i+ACIC2ENRQgOK++NjWEkfe
e/Zozdc0vtG+LLl+xKzkexpLcfQCXcLGyY6zJi4ctRzQDcmMm39eS+dK+ve1xGuQXD6SipLa4UMv
4mlRwSWU5vVI3Yvw2DXp8k7rJmQCmS0CyOyYhaWpe1FMc3SUUS3ux6Iuv5d9HM0rVzrVC3lLdMU4
0nWPKYzorTFI69bDem7vnLqnMB7KbSPclkmlhjSXTQxD0eVk8QVKQNOivo65pZRHz3XGaUkK+LTL
5LH+ef6B9wCSugKMzHY/othZMUA97/W/lmjGAOwovQrnG1LJb1E6i31DkMCqDOu3BB7ZHZeKuiUF
2NljrU5fFjpyE5vWdGgK6z6MXbkeDXxwSh//tcxxZtwRpP6O9NY+MiZ8buyBpnqcNYoYAmvQnbZP
nMsDrCaGaj8RunG07et6huuzGnzkqnBVayahkcRSyRqnO0wvauy1LGwskhnjGXEC88bUAdE2StvZ
c4GmKN0Hhm+zsR+6pN71LQJRP+2cdWrq4rnOQ9ppFRVrhNolfspNeuvIMQSnFKytFKJzJ3wBQZ+n
b/BRbV1EZzssbOqHya/6H3OHQSVsGXhZgxVeRRx7Gz+zZriQBj4vg2F8Ze5qkjp0qrpsfk/DhEIN
gKN0Brw+CnuToGi4CjI1bmgZWCo0Bep20EW5VcwVbmsfB5C8ws9jToOdDL0vJgp5nCLkJjRDLFKM
qo/fSxd97bluG+aOW1JUaodlWLIjdireOACaY55EFykkqx167BFrBaveWMEw7mdtwV85oTBJP2j4
n/X0vfCi9BgnQI95EVDm5Jne13bdEnsjjS+q0N+LOfWPxEIlFQP7AKO1AA/CyM7f8rT3d7QExkXf
pdgWJSK6Vj5KkRx2D+yfPp4Q6zo3IkuGFRyGQ5wa+O7pXpRb2OfdY17bwx0mVhyATKOePJHVMHBa
MRJYiTnK4vyXpJnh4BU1zn0jUkxGeqSDXkJ6kdRYGTSjn/08KvFCtFBLADo2HTovAyrsS5TUzjan
prsho8fc2A5Un0XtINgA0OzzhX/qXeLIKvFkArKs+5rHcP7QIJlay4AJ3dckTeUVYIC3KVrG/P3g
F3ATqDwvJ43iXrf7rgrLVzsYrrJBeDAuFdoopwiWnK8uRayTLwKcfleZGYQbR07dQ4VhG7R4xznE
Tqt2TZqNyw4ThEVq1S3EFZmn+/PwAI1vDF+/noHQjMJ+oLuprsSU4tQulbGrsjJbw42Xx9iKy+UE
FPlVl3V5U2AhvQ0dY1jFI2SHoRAYUMa6WnlD2G3g53o48fg4L9h561/VhX83YLR0KPx6vGwgwa1i
gwTmgJWMLiuEO1nJSLxAsUbsaU64qvQ5bLxVh5ZzKaUZQS3zaG2n2IhWAi7G0qoa+aWtY+btzOwN
IpywCvbVPnIrPBkgsCyRZj2J1rM4SoO3PMzSu270vDfdR89BG4q1KmQOmyXzbjL4C8uqwQbgfCpG
bLNHpgYXoPi8sLjoV3Cl8yWb8W3mcD7WJmdp2w6vdhNBPhiLcnhvVIta4VTvJh0SY/QxA9rnbrDf
0GO0j1Rd3aM8wXs/keSxzliEppRopqYyeksbTj8jgXfC+2RWMHhqI2o0WXNA/T5NTXgI0I5tXKrw
xxrT57UP8fZiPJkQtL3Z3iQaW6dJduG1kXfhFp4BzhxOke8NWEAWVHkD8wwlIXIsPDlPa4gqCWEK
qv6iEjM4BpUbgRl4HC9x4oxrr5vuyIcgDct0qxfokhyE3QgqTixV2iP2dxnA2Q63TNsk9UtUw3tZ
nBv189PLJtfFmRYZTDLn70Edl/DviL/aIAfGoJf24wr3zOwdgbLzbDut/gYVqrwajVhdu3lp3KOB
mXattpyLZmztrem1eivkDBUz6Nr1HOfVBT4a2LmREophXVLhWdLUSzfJukdPTSCx2UzFNkfABOej
bBqt7hHOLvJl/Lysy4ho+VsrQVlX96Oz48qxntycU923ywcrNq/mkVt2Lsi9WlRG5yysGL1wX2L3
aoh5l091ucHHIj20KmU1hxM/bZpE9SQNBHQj7D3N+yyx8Ow7HAlG/znvZPW96gJGQV4FIRmpsflS
uvFdoa0JtjeiG8h9exXa4aWbZvKiyWZ11dnK3kphOZcKX8KlNcAKPVmKlnHV3U8Wsmi/Uc7agtNy
lUf5jevqZD/0nXOrTsNBv/f45M4AK677oloywPM2qKK0zod7y7TpZWd/zQxx/o6z6nw1TFn5E/FK
TsVREhsS+m7iLWM+qk022OBLdmjoJdxvdLohagnXiMwDCEwGPcVvMR0u0d/WScjdZkTPWOYdXMNJ
cOcJ9d7U8DlzXZoPOXPajerq6b1gTLcCGAi9VTLjvLaYVdc+IhNk9Nz7dbyqAvFNmmP7RZaVgXgj
gfdrB8JaYiEKMtQm087yJQmyjZcjkmoY6QR1etXEmD7OyEbxME2PYuxtxLgpMQgg9RvMcaD+5vp7
SbjdlYAKt0uZiKztmhYx82R8b6Wmi8q8PznrDsEFspPgLjPGbm95XXmdFRMIkwzqk+Mbux4msPkI
RJBd4ztC9kQ0ieEVm6wWszGQunO5h49UfFvbaf59DmzG+afYvKJNw0VruO6qdGSwUCkthtC8nIWV
QFqVU+1de61JYyyhGHa+np6yyTB2c1W0J6picyRIKN5QVZdbzyzk0jZrxX9Lt4dnNZZoa+0WxIEN
/iXosbRkaOdfDecbsk5mAkJkjT29XTQA4Bb6/7ZP2OVz73OblTMWM77yr8irtvaRRdEW1qV915+w
m8JH3I3z2xpIYwhXacaT6pUCoU3oQGy2mfLvJ1u7+x5J+YYySDyaBt52KTQllp2jQLdjD/bHkKjb
IixPVfGJPaBD1301s9Hg7aeRuh0twZ7xM9N6qSgrmPk2DXd3jR4qwbCh5eTBLYg/0bqmoTnVkVgV
VC+Q8PkS8vmEHeCq/i5p+dMZOuQ+9Kb2OWxDVqCvEGPjNSh3AAjRLk6E++7jOHhs/BRrbQVNbAsH
q91DR7agcM1t/VXKmh+XMRoE8ZsR00GxeQgrZVyrMnYvansesYAQc7EtzxNGy/Aw+B2wvEFmNLiT
vJFoCoz1VOMncEwCKH5xnI53uoiv08Cu5+UwnNjPseMN98w32m9mbwzPHYOaA6a+WHm4NdWEMsfZ
255BBlzxrG8kERjPJlUvTNnabm/tvqq/l43FIBQ7sQwP4Yp2EGl8jyag7WLsg6wYurF1gTJkxr+o
Hl84eRDSD64DnorbEZYgisSdpjJfIeKHNorjSO/H2XpsVSXvYArfTInz6GWu/zjZo9pyjg4oBTQv
XpgGVVfBLisZzQWMdi0KjfXkJsaKtQ5ZlnolNJZuTkhqVVqowhCzL2yvunMCM90yNpjWdYvSPzNc
5yXyKn0QqZIXkT3oC9sL3D1Z2juZOAVFRIwxkRe9wd+gcosweLqeUAktLZjucOMh86TdVG9khMVe
RhiIh/rMbt5HVZ0cgEJ3hgxcGM1XKN81pOmsC44FeRbFqhtt+Y21F/hbzKL65KqMUtUsXXLOL70c
fWrhVs4RmU/1o/ArV18YUxxhce3L5Es2macbAOANOd5oN89qiFrjgHv1gA1iYuX1wUM2+oqE2VtV
ovXDxThOm6zN1DJAiLhADHadK3s36bzfWUqPR+1ilmclWX2VBOb3Om5ph5Ikzm6zQnF5cw+kb5yI
9oTMfvTzpRtzmK3d3rEOE3a9/kJXvvfWDtTyuDK1UbtLi0I+ZSFhC3hr9+P10LZ+f4MQOqp9WNJZ
nW4ItjSfBBICvp8aAZ09mFRoI+d4g2Nysc6wCrrFHCZYotOSDKsyOoDZtAtneZ59/qwfMrdu1YLM
l+C6iu3++jwmPUOEtYEOlsFrua1d+lhrGqmi88Bgf1v5wNax8pKtc/5riSniaYW3WLk1w4QeyI4E
RKRz7VGdjtokp0s5/9U2oN7KTiPXELBWrXw8my5kg/1u5NrdDaFAaoXPhzhyaTL8csFE8jyuX+Kk
0e+c5xpBBq0c1zA/MTh1zWFeURTg2/7FRKxNHICLBHdJCGH1AjWTsCR/jN0fWHeQn32uJbPi1BAU
YZ/sbbd09q7bp6sMr5oEJnxcPnWnhjfMNbAgFAiYDLHirJOToE/HPQCUv8e/kbP5BD11qeTYGSu3
q9hUld9B8u1SdIdqvEVV3V4b0usebQeNouuHbMMosH6+jLJq+YZGWJ1PSclT06fROkoqnDvz2vV3
mVebFybakCNSjTKAnF8AywkjOgE4vPMoRPQdqbq+aP15vJzy6Ec/KMjN9ThtuQ5udI0JzyCaYptH
fnDJ6eA9hppAoijuuaR4iwvK3fDSSINsZwx+gkcKtZWhsvC+LXPrij1L0o3vD+MykZ24K7u+e+Rj
5/lRbWLnPEbhuktxkMO5M7/NZTDPS3u2zV0VGRe6dzCj6locPwuD/wmztzMSIrRDM96itLDMNFj5
M12EEmn4zTfUfDWpWmAaE5rR1yJGWrVo0fSD458ejqdOS6xohxugSHs/GjYevxOs6Z8fLFKyRzEK
kCsvdS9zbnS6k2xYgUE5d2mVY/HGRzsnpkkHk5pBti4kvb1uu/yrR+F9j/d3uY51/sXIItpVyP94
NSUiX0uRuA+5mYot/R/OVbMJ+JFiVl1Cizxih45ahQrh3og7LlvOQdZHGMSI3FO6hlwDwZ9XcJLC
wQpxSMEKA0f/xfmi+Hmj2lh2LWsGv9v/Td2ZLMeNbNn2i3DNAYfDgUkNAtEx2AQ7iaImMImk0Pc9
vv4tMKueKZl6kqXZm9To2s1UKiLQuB8/Z++167VjEQECuaBRO2OWLj9FRvxdS1udkxraCzugPW9d
iyM50vP+amyBVJmM8O76uWlecKa6921Up5KlgQtm157x1moafH42IiYBQ4E2Z7TT6iac8UcazhLN
G1Q68gVuhQAj03bApdfhWZXX03cTKCV9LUGZOPdBtsenBFaGkLKjHWXiwjV0thvdKT0vTdKEAB3j
r+8NmjADt7gh4AtkyFLr+fNfuh3tYEUMhkx+oo31ZGcrZTNFEv3VaFOAWJ1Ey/GucMlCt3jNpiC4
fX/c6xA8dkltEVLu8nanGX4NuiHyrpuyx3RtnwqnJNvLMmsMkmiGWEVCuiX1aLAaERPdfqodA4uS
IaEy/7UcmRaGco3JzOd97PRm7OKl3GQIj5xV5ncQidWsPm9CkiAa0AEpmrvYninglTE2sOizjC75
wrE7x//YASFtQnwaU1BT7AiIc/uOpFue9MDKv4LgHEBFy+j8vrrZDPOPllIPcRO7N0NLybd/7xK+
H5HodNQxLvjMvA1kpT41azn5frxjP6JZiJaLQymyjTsoJVAh2CWDKzj87t3IIPzT8r4QN4IfXQTR
ZdKVwL2iCZFNzzD6ZEMPvgRxVd1MFugzvPD8I3iuNazX76pxgp2Ma3ErRBMR72ykzyqem4t4sneE
F6gbmmPGPalYHF7WTl8lUQJ1ZgFfjGctvx5V1TxndoMkH6UZrut+un8XInqwtC6dfORQM+X7sVb2
RQdm6Fy8y3PW1tZ7QxL1V/mUEXh9ctoQUsU4G35TBeHOKNcWUTuU7X0Kke0mQ9ZxN3gDCP+pH256
xAoHF6KTu6m0+iYtnV2KdePDUdXfRB7O10UkGNeGRNAWwRAlmsneK4kVc4OPPwDVQAU95QI6PlSv
Y97NES1w6b3oZaZng7Z0KHQPa12QSTeXN6ZcTEzmHWkZngioikx3b7TI6XSieOhUTVU+uHMFi8hW
0Y2KGWDaU7taeULgKS0YCE7xXRbvFIvUvKVDBjw69bL+1cQVb5/6GaQwO04yvvSKyV76rnp73+fh
0LNH6WVtBLBV8Kw5OuM+rPOH0osDv/SUXhX04R049ulA90jTvACf/f4soR4296Vn0zSAK3MCwdIc
CnqwF31RuUe3VtVFDfD/wqvHXVUE4soUQ/Q4pNU3DBvRFQUNRZlK0iuYk0cs7tb3trK7T9kqA3Ar
bePagPIBaC+6NjkdABud5sfU8qZHKLLpjedRGDggPg8qIeYhHwZrX9rujeZQfeWVhvXK8xQ/D6g6
L9+f+N83/3+hdWEMol1XuSwzyOE/TCCh+LgltEWmXbrLHmmev7pLDIxqxL44mKo4NaVwD2MOpzOO
hqdhGJjCWYYr/dgrgre/BKQ1MqFD5ozBH1R3/xQ1oOV1BX6AVdGgPypq+wl6SValy5m0P/w6iDvS
9ym3bUcWRsQyTS57iBcAqas68P4QwfULlQtCP2FT0DguYiD5QcwcZKpwRl0T8hjG+ANx0FTP7ysy
XSqCe+K0vhaR+DwWWcIpoqvkrazK6C0VWYngII/3v79VH2fFEh23cOk7aaBs/xTJxQ2xPn1guOdK
U48BlGVuIdYjo9B0BVObxfv3H/iLC6A913SQt0uiWSz9QWdEuT0kWNCN82ywd2X0FNPNFAvv1bRm
cZ6r0r43ytV5HXIQh0O6kqz4cpux7pqTEzve599/ofeH8e+TKr4QIu91uohXxFq1bD9NGK3Ypibo
FnygmJDvdBB5L81Cf1dAfN53bfsjGwbvEEoXh+wykdwxhndz51Y/PJv8cHTOoodCVcGkNUSym9om
uBRFRMUbx+4nmxf+2I99/If52i/G4KRzmkKbEomH/seQXwx4MDvXkmdsauluaavuaNQRfaMUnEE9
Bl+R3Xa3YZEA/AUsMuyCojCudBJkfl8yclxDXBYgmjCAQgBwt43omuMYQjh43y9cnE53v7/Q5noh
/36h+cpIAoXHjNmjj/L3C13aaYHhLlJnneqMqIFW7ofITg8xloY9DWV12Y1U1244q+cJ6tk+Dcdn
wqY4Ff93T4mAh3mO/vRKrk/cP74XO4apccLw7T68kphUKkzCjX0eozb5TD5rcEjsuP/Uaogz4BKt
u3xKtklDKEwZcHbQjHmIC0I3cm32i3Ny10JIIljcBtJpX3q8G1sigYo/KR/+Ke90BSdPh++IVll/
HIWv2s4xhDF3Tt8nPO89sHhOq+eYMn/DN4NHQS7LhWyyb0WcpFv8hHRa13ne7+/kPxcNlwu1vis8
glJ/VOpRc7HpCAae7wNdAXDh1cNHjwAozG+CdWL0+8/7hZIXVQn6YzRyWIXcD7oEuBxYlIi3Pssy
SASNxBfGMcWhrBIbbZirLkfiFS4gpw4MYSgKfv/pv9jNXMEYnafDEp5nOx92sxjP+pIVvGpTYIKW
7xw62rPj3vReRhO7G05MGNIrN7djCKaIw1JV13cq8jBQF7nxMpXVowsC4A4xzJ+uzC/uhIkygpuw
ikuhyf/9lWrKqFRibJ1znCHafNenvcucGBhXz+BT2z9IRH5xJ1hzNB6cdb9A4/v3z5spfG2UfupM
AlZyVGRTsZ/H5UOelYxxcolZsiG2J8MrcVK20ps/3Ip/KlRom5pIJtdVREr3w60wGpOclMpV59RQ
/QUGifBYuFnxUq+xA2aitua8KlgZ8X4eFre4tmb3sfUIJ03S0TmGRF39waf1q4eDL0ST1THRKJrO
hzsgcStWsnKcMz0751OTlCEaMpmE+wo9C40MR/+wbeYJUcMLEszGsa/T7mBGUUHigIW/3iTl6vso
wvFlWla5w++v2C9uGFeJS42ml0Xj4+ZWAbEwQqnds22ma8+7sRlh9fn4kqxD2tRMp5f3Yvl9vZqm
hdHE77/AL8QobK6I0ZWJFpx26IdVv5tK24uJxT27QzLft+EaIpSk2ITn9LJUXXeZh7CPTDIUjvE0
ZYfUoW37h+fmF3u8i86CFcS2bAIPP0p0ENyXzsKifuup/oSiuWAeN3UHUMCMQ41l+eJOI3i2hrYP
w0h72lvxXeqk/aUsI8JhsiYF9GW13/oQ2gOIhxj2uNmfHYN2Sk1kO1GDmhbh7y/dL/YlKrJVW8Lr
gobmw6MFN4iTJGDp23Zd48D06rvesnDAVc56KlnHfr36n236/7f1+Dp+acq2/NF99B7/bD3+r8P/
JoMy1///bVC+/LZ8S6O2+/bB1cx/9Jc/2dX/QfmOAYzlmPABJP7/40+2nf+gDrKQQzkumkWkmf/X
n6zUf6i9Ub3jqXPWl4O/7r/9ybb4j3I4JNARZkaFmtf+N/7kD8/S6kGxFPokWtU8SpTdf1+4iwji
aNcRNVOS8QaHeArSN7MCVQ+80LAuIYmrGzxYcfyHZ/iDNuqvz12/vMZZoHGz/v1zYywFwRgIVD0O
zFyBbmEPZ4rWzJg5p5/ux+1fBdvPFuwPe+H7RxFSg+2EERFq1A9VQr4wfO870vqGatSnTPafPchL
e2tZMC1Yxr87Rf71acjTPY5xWIc+Fo1jzeEm6SbsM3qgLNUm2GTaIVvg6PG+GsfRB6KAh80pH/71
z6QCZNfn/ISVT61X/KfjSjyaco0j5E66ZKRGrSN+9E4+7+JkMXdt1pZ/8AD84rKCAmH3WA1qFobt
v39eg7YhClKGnXmU5RNcEeI/t2GzDHcOaBpvDwKv+1Pe+Lqy/VSRc1lXsy/OIcSDPLUfhajU4lAG
Gz3ulbvm2lZddKyTxPnD3vjx2eRTtKU8ChnboXT66G6I7NYoOIxPK5GpoLeeTfFTUoFq3WDlFBe/
v22/+jB87hzZOPv/85DRRXS6Agcniwg4YjvR9Cm0gGnI2Hr+/Qf94trh1bVpUK/yb/e9YPnp+ahk
UhQxLJW94ekzjpEG4p83/eGh+OWH2GpdUWhhsKD8/aHgWaP703Yk1Uj7RdrAmsMlcP/wQv/qknFe
5GqxXqGs/PAhMgoyJyTLem+6znColgV+nFdeZUgk97+/Zusz/NPzhu5jLd04nDqQENhoP6yOjjWP
IAgzGpo7Zqt/WAI//OWYmtY1X9ALowri3n/4y0eORyRK5OkeH0iLqysWQXMvncTs7sqcBKvj1NHg
8IslSBTWavKOPtMVDqb73//GDzvA+jUoDt49aPxCVFB/v2UGKCh3gRm378SYUvCUQQ3PIAaDQI5D
6lZHXUTy6zTAhfh3j/77J7MgW4AxTAAZHw8Napll1ix9tmfalx1mhu/7OSGwruHhevz3P5Jlg/13
tSyZ74bbnx5+xt2FRKhB9ldEIpMRts0LZWF/wZh2OSxW3t+ntdv/4Qzwqyu7vtIOKyQ+XvuDaShI
LAEuuyFnODZBU/W6654GQLcXhdMR+TKFVk/OxFDKt3/5Yy0sENin6bRyP9ne/35HA0uURSqqfA/5
p3swHE17OSqK5zYb68PY9sgWrcx++v2HfnjzpUJ9wjmY446UHLbk+u9/vsKjZevCM/N9PZuMQzp3
zLZyjOXwh7fmw8v/1+dQ/yCs5s2nCPr750Rx4I0tSXYkfofBtUoH+7aytGLaQAr473/Sx/sHHMah
r4JTmGvJE7rugD//pIi4JgTchCB0fvc1Pv/+b+cl++cHUMSzGKNbc1DFe+tv/ekDZG+TJEvj8TB0
EVMDMS/FaYhSgfweUzCA43QA70s3H9aXLhOLkXnholphgTWLzWiGhBdlQOox+NvEXepqjr3NlITe
F7tTNmPoqF0g2Ze6XFPuPJIQckX2EhHHtX7GwtefMojvoS/daYKCJ1uCzuQQf66wmmq/Mor8mIxE
Vfpt2shTvzStukaJbUArQLOBVjVmkpAbzvikQw0zP66s6L5IPTrnrTKeg2m2b8ykUy9kEOhXMYji
Dt9eD4aRsd9znKqwQzgkgbcC7VLNppHpKnvLy4oEnKgjcDOw+/aop37FqJWT4/kitDr+o9bwbiK4
Dxppdzqel6ix5V4TJVqBtlpztNIpLo8yZL66k2YXw4sxiQ44AgGEEmuknsasgltwN7n15PjKDLn+
lO+TfSzeUdTaM+bvTEWtL1Em4e3MhZlnG2w25DXZoVWfEtb2NQC+U/iK+r6sCFkKu3ijISp8CeOg
zUmiE9ldrZ0KWVNNGAj2IrQEGRmSwTHonFBuandFEzbkMtNtpZPVH+kRQWGk0CkJWxt1+xik2CyL
mIHK1ptR92+yhghaQNVOMh0D/gV9L6/zDpmEPU+BkmcXOjQgxNVOZ6T7MXOr1wCn2pkxmCBMecZL
dGGkVXZdwTaTtxB/x1skLUC1x5CB7lUfL8XE0o+SYDPOTVEcbbc3X5fYKVvQtMByp9mSXy0zHqHq
RXSwwMkxfUPkW0SggnHNVVu4Y0QuQU8HeZwqsqAQUgwjQVKuJP7UYeB2P6RpQ9IckVI/8J5VLjoy
tyj8aEi750DHpXWhy7BKbpE5Tpe1nXnGgdkixZ6lpvyZqs+Uh5II43aPUNZoj1loA2KbxyhHse60
fMNJjs1ulkSMrrzSQB9y2aFiC/uapJhuIW+4TJ2s3jZlbQjSApWF5CKv+xcgtCa0afp7hT/Jwbqs
HCvS+8rsUxOUQS/u+DoJc2fR9ng+g57+1tjWJkBzZyE0o6mZ84GbrmhYTDjKz0tBl8UHNTF/hVdf
0ekI9dTu7KDo2qs0mLvqYMQ16REGiaQHLB+63eamastdyEwk30t0ScEFKHGefctc2vCOBJDA3s50
CU5ciTnZpZSplySJrQHbZU/Aqhup7JMZeApMU9GK4hSYM4/cqmhU/lLSpYZp542sKTLS4EoJ34Hc
SXrZsDEYS+Kb7NoaJRZyt4Dy3paYBO2W+Sfy94q0mEV04femAbq7zetM2aRYkjzg1xkhPAfi4bvi
0bPLHnVjlXbuzl4GhEKic81xGzXA4TdRpscvWBL14isZ9U8m4YHqE2Ns/TmO8WHsU5nOr4bXKYvE
YdHZFy1ckhYL6FS2G7I72tNUa6WIrsakH8Bv7S5CkTH7LrXTPJFlnaXbAZv8axyoQm5nlTkkc6US
UaLBxAySet3bC0owMztHWQUj1s2W5cmm/r8qakF6qiqsyIWOhyoTNK4I7f0o8rLzC6fODs08G9FO
DeWMMs8x7HDvVVH/Yxwmw/TBCqY3gaUQaKs2W96quuCP2VavPldmbva+WxY8B1UrSebQuou+DV5U
3g86Bj1tArbHolpCWLlMnZUFUJIFNqN9dRrScSq8gQeE6sCQw8AzBuSicc5ZlmRPb+OY5PFulgrX
8akF33vM3ckMdvSyUIwyHBaZn1pOcdGN789bm9dMgBcUK2HaD9bWguwOvhEifr/NojywdlZkB7eO
3WYvIDAJBpg1f6wWCUOFekmx+CGN7iR7VafeeuEY+ipUiscf5Lfn7chMdzyI5ks17LghEf98LmIC
wpuBcLls7B3wi/EAVtlkN3COZu2l6oA20uQBCT3jUZg8XVu76s0HJ0usrzBUn3NtmA9V2A4nB2wv
YAg09b7qOwMeiUcLb+ji73BbXzkpjCSWBOKcQ0vaFBgzDnLJSL0qqS+A9NX3jOHJCiwzQZwThQsz
17X5QRhxAJRVJy7ZMQ6O7euWQqHcFOQjXiJ+GqqDBxF6dUkPpwBN2lVPMcaqUO565X0ryJzDjeLt
ijx/xU+CZadExcitflV9uzyMVvrDcvWeHewoY/chq/uSCZb4gr9hC7vqC+jqIyPWexWWpS/qtgXO
kyTXxO6iqF4I+nMzjMroA1nY6qs6aubLeQ1GKmPeq5ktztfKgCAxdid7tUo5pIszji993LfNVUPS
0WeEM9HWTvNbTDrhDnVRsEnbBp/HEDO2JFIEvC8pcoQJtKdk5v70Rbg3qmW+MFEXnCFWD1fjXC3t
ro1Y9fw2WfNBheKFJ6KmfpO1Wb06bd5PuwRU+mMD6OWU69ndtDlnO4Su2XxoHRP1OR7Yl3YprYXf
zjO2AfxsPSxx0N3buaSKjb35MSbnE8JjRSMq4YccsFWJg+kVydmucTTZrfnVSwN9xSRoOIMKjkOf
vkf8JaxCFHcmw4BzDU/ZoJoa89gfu85+rZ2cxgVslEA8NljC8LXbKQLecZi/BQq4+6zunR4vfIpp
BehGS4SN9dC5goCNdrLuIago+CTBXF84g9T3Oh4lasDW2TLwmncCCid4UbFdJrYkHLElRB2TSMEd
Q7Lme0Ahm/g0j4PZd9NVmbsMjdipVOJoKvgfY4s8zfoqWymuUAWTC8mgIT/WugXtXY7tLYNrC6J1
V9+gJpPfE9RX4+cun0e5w03eQCTuyyzxK4H7bLHa6TRPy1updL8rR6O7Djj/Iz3P1dMQivgVNbB6
awe3I4syparoo/LzxFzjbnJphqyvCI9bInAcDyR7FjTFJUJ0MfQX3miLH24Yf52IKr+zyMaDJjAf
qY2ynWmYxg8DXPVV6QX1mvD5JXLr5gmvMcGJfXcya0YcmxQ/BMtTuDQ3Y1pcJOSP+WjT67u6G8GN
uz1E+jH0cnDV7o9hYrxUz4SeB4iHd2mnlx1Su3aLQApbDY5LNC+eTd4uFo2dtCGvx0hPfIGe4g2z
O5mFFRmNpqgtPtgs7p14PHpiObsG+W4bFPr6VKuyQTAdOM5bG80FeyiYHCyGoDW+wffLhjVNeNyF
4Eo2DojZ/ewM3m4cBZNhS+7HgBmXbcUWGel5RlBVQxSDCyjlAq6GJJFaTdUpWHJeWbOa9jWJGduh
d7xt2gcKFXgrLNT1geN70fQ56J30oSpbrEZh5c2nWqBB9QKBdnoMimcJh/6xQ1tx5SaknUL9cm6T
HhNbQbzKPWI60iE5yANDjzuTKG5K23O8QF9FRsJDlbtjemWzl210U/WnClbZAfT8uHUWskymWbKk
qI5XDnaAOhrwcFMSQXbuMMw+vznaT8QDE7zQthQrHYjXVuc++teZk0feFyf88+2ZCrDxVZ63flAp
wgaCHGYklbXR+jMptLcJkuTPdtVOciPTuCZ82MmgEFco8dEG4tWdh7na5Rm7+X5ZrPBMl3UhkEzO
ud54yYA43ipnVg0KvNPIXdpHnhkZPhVgxXs063030DTdNEUGI3ZcrCjzlWMEC3ThMeJAQUT9XaKo
xo/4TdVLbpZDfJkTliovpMM2eo2Vo+tIUauH8UrmroPcHMAF5YpZyB1t2brduXVJ8eGmbHVxaZiP
dmSQF+VS1XL6isLQR7e8jBgixJLvl7jGpYYbzJpX4C/ES35DnzhJdybpo6RwzR2yr0eGlKsanPgL
z22iRwexan9XC7uCF2S8VZUAujNDnJWtJ/y2V8ZeyjLna4TdJ48C560uvZ7kOJwR9yEl3a6MW3Ee
7eS5l6ZNYkd6jrFqIZCPTDZnajJfhy4BaiNpL/2mcSuCQJDJ9sjr2ZBJ9aXa2syhNz0vaY+MEblG
cZjGOd1PbLKZjxq22AwuKeF5zem1iA0DX+S60Dq0O6LQ1BdFZF4XS/IUGojtohC5fCGTnUPRc8qi
Sl9rUYdXg1H0D3iq3OJgL0sP9S2PQA6j1xzSpiA+yuGUiIgvbm9xeFdXcW+nO14e6xYvMIHhToU5
ZN+IEDkss+Gr2G6dGzWR5WCo5jgYlHRLEoqFBMkwvOU4BTKYZNkNzZn6SIjWjEFvzJJzQp5VU7Xl
QerZfAFIPn9WMo04klgcjRTq4xWpjxOL9Ulv6QJVe67AZ2YAogZuD4kFtjbMuP3ipbm9GYE6yk2Y
wZPa8S4UF5SE+iCbmiDXUpUgApPoqkncF2sJPWIsvWu7mHNrM2VDmBLNEQ9HHRtPxYwCPzaN4cYN
XHGLja/YtWhSkdFO352pzs+VqfIzw+XplSfrM302jAMELJW47nR0NYwE7WILBoYQDfdMLS70GBPR
Ppch15a4D3FhFuHsx0X5zPBz3TcJVzUzF8NWZJrLXaBpLgFPWyCZoMjirN07PlaS0i+K3HqieIgf
u6wHst8gvJ02kdGF1S5pgmw8eO0UPro5GZ7rix0STRZAPVzL+q/sjERMFSj7XdZSKqmcAkODNc/M
8DyJIrhwG6f+Mla1iPxk6opPsB0El5WgBx/IXPBAeNOAG9EJUIfqXDu7ygT+HUkCCZHPG5/MYhbT
BiW6G/tDnjfbsRdfVmX6Q1Y6zeSP2fBtbvFo9ZT7YUq6BTauBJcH5vK4wBoN426s9i5SpXggMg5c
TkBtWeqpXi2J7D9OLh5xnY9v8RDHR7wST+1K+wWMH5CLK6qBjTTVSE4Lao63ymtWD2kEP/66yadq
+iSahgAVhYGXLnDxTIKl/dSFHsYUiTsF0VPkftfTHJC35pAMt1m6FXBfNWreh4NATqCLXBBUzJq8
dePyzUnIg6nM0Lgm79fNT9jUjLs6W88MKNnnZ/KEcqpwioibgEj54UBXrch3+TirT3FktBwnqO6+
Cje0t0k+Z29Wi62Q8Pj586gG8SDNak1ZN0jcY3DvZWQmoo5CK18OB2GYWCOXpHDJV05Iha06SWa3
JOguihaSxXRhwQLvXfRmVbIY26owsDV7S6QpPrkciMrbbsZIPLWWhzmEu+/nsXAvkcJa095Wi7S2
6TCAnZ17p/vcuyGlPtoa59S22nmyo5Rsp6ivnYEV2+2bHT5hxf0Mp6LYDgugAI19JNzzgGQjrNo8
v7bItTQ28HsKoijhTnzrJRWlH1dNeRtACp+YCVmmoHgyzWSbL/M8bEdzES9xy6K+RbrpIL0d6aHg
serzx8QTGUVoJaweSyxBaFsHdXW4Y/XAgK0Jp70fpwSwlIUrgrzUakBwClDU/GG4Anz90nb4lVWr
a2cDWjcigzfNBNaZaUha6jvqr21d2+WBfkK6ZkUmjthlWlc/Aua3dNGGPCOvlWbTNWpf9yqZZwfp
S6JZ1V0s2beeXFJzi1bGvDWwpJCwSMY4uUp1w1GCWm7qrrwpBMNP3h8TMTq9nAathMNJFAw2MTEp
RxT094v0G2TeROTZ/fKFbs1ALt/YdnhcZE9UW6CmYa9TmAD8OUVuHRv4cignhDmcZKaIyr3xNPFi
4xIx+EA1v0YVZDHe0jnofRv2MQiXrpYrXH0Oiwv8YEB3FzINeqpHU12ViIc9mlC6vwvZqgy6MBMH
PJuldiKDVGcpNWimjcs6m3Wy001XVZsmKpvHLGtJR3UmgzaVJvbv+7Byeza9HXPwoO830M+WWay2
XulUZ5EINk2UZqxIjvQIPaljWhXbFIkj+cbekH/F21WzgE5DPvjT0KsfsgrVl9qziYBsK49cRzNT
g8Y3XPbKl1LM1zZeTRMip6yB6mkCq0mEDL/zNzo/ysii1AyGNnxWVuf+aOW0rMk4xbSXBpmzfgKr
eD7MXhpx8JtbxwaAxzgQN45VV7vSGenYYvDpgP9DTY73WKLlF3AemBkrxxDq6NRFQ42I/BYztbDp
N6Sin69UV5vd2gGjqxFUSzjsaGsN53CeJ9c3XG8iQt0zDHdbowuhW63yCTsZVRGvfYEx+QB21Ksv
ir4OSX+nVryLSJCRF+imsmUTDlFxUKj3MKlPNXRRszRSfatVIhvfoLOV7bBRMJHCAL0GOViRIzYZ
sdNftY7VJ36z9xC7M/Sj2pKh40+x1zSnoh/4WQhGZzZOXaX2JZFKKTSgtLO/iDriVI+0z/omFHTi
baadARMM/qIHc8K5uynJesN7Si5qd26IPyh8k1X+oTXrsti2li3CF4AfIbgAJO7jdT2kHPFpRvck
KBYLaQUjUX8OTfnJU1dQ40zpJyKCl4qRLCNxPDUlKVQRbe7rXuXiBsMt8fZL1cFv+EGZarSuL+AP
tORBB5M269swdcDXXHrYDHI2TeSQY7kTAzYtYq8UU0QyqlOuq+PDlimN8FiWKkPwO0CumP0xRQ94
67Ibo2Ki685xuko5s1sCXuw2WyVsu9lbUnxFPSliWH0o7reFIPJiWzVC4hYs2zx/wsmIKbZck5kO
YVoP2u+9KQu2TAxb03fo6lVksQl32KZp3VNys1pjge8wo+JWz2J9alEFmmSprAF3GcPiJLjMke7W
u6DOwunLUNXmQl5k6ib0HTlrbrFk0Z+2jDGJdjRxB1giTVA13ta2B+cQyVGWT52djBQgqJVjnv+k
sLDsijIi/2OMFgw3mDd3dWVW5Tc2kl5eAvUsXweTHBfaKjEHtXk0mLnQEFbNXrYh5/upoqxFcta6
0P2aVIZPNA+a4Cbt3Zxqt5w90k6lIKRScfAhnDxljE+fYAjrt9Ru8XlrUiHVrppy6T0DJWGOmtZm
S4Gl7IKwIn5RdHKKpH9KEvojPpZFu6J+6oN4axhJB7Binhd5GvLABuWi1+MWY46VROeGgdvRvFL2
o1QVVjvSKqa3blDivsL+U26GeIYNE2TB9GTBD7YvkfKL+BCYEwnRdkLnhlUt0idDyUnv4mHQg98O
UA9v+7QM7+n64jvaRFNrGHtRBRahXqEbejxTsKQJSymJvBkIfBm/BEjbwytbDXZ/a9NUSA+ODgzg
HYZNEkZVOPM3qBawdHmUhEPPDIHAzg4T/SMZmenkG5obHvwTl/1ig5nIsbcDz4k4QQ2u4fQ4OiWT
t02psUfTYRguugTgTSkLF9d4KOPCz4Jwyo9VVxCiGUx5VRxxUUw/qLtjm02GAJ27eJzk9DUuwirY
hZUppi2yjqLcpVAMJJMxnJjQ24lgy14tAKszlc5MFBlNTGMNpV6t0lhwxwICC+Eu7rLa/FGfY5WG
qds0GNTqKnpD+LMG4JWyfYDgh5rRnrX5sNjAl8gEgeWxhNhoD2Xh4OzsCJlrD9aSaxIRNaDrrVli
490QO5bEF87YpVsC0736sjWJpt20YpG3uV3ZD0Rl6tQ3Rd6/eiHqosuFwVm8mck/va3kMLIBgyV9
sDkNf1NWVCbXc7SEP6SArrWBLV4Z90QuOvckPpr8Z13rec+zBPR8WzADepg9q3ZOlevUy6UHrCo8
DjOHyKveiOx0n3Wi9A5YR/qSfSVbRhJ6sKOoc53G2cMU6sHct3IWGOctlLbe2hPiNA01xEuC/pUm
GUfwpYkW9zA1dEgA3xChdxNEfchZnidt8FW2ELkaFYuy/Zan+7y0QXNDIYYDEVQJAcwkO7t4A8Ts
jFd9RWqVj1RIPccyNiqOrpxldyZOQLFxOcvyTtZJ8ELt0l/msKgqoBpZOJ/cpomG/RTa0UNYe2zN
XiEoII0upz1eG3bJdkB5uivqMP1UtwkBMnDTGqqUXpBqMxVRRjvHpPmcIjp7rcKpnf0wIgrbR62u
4nJrO4FRXLKmptYNx2JmIoJebceLbso9rML8hyBfPdq6nacyHksylvaNJYZ8C8UvNy/SOcmyveqB
h/oONsgq3PDH8+EIRo6v6lShXtSVLBKq/qQb9IT0Ga+YP5U1UCodx3X5UPRmNu4aIFFMP+ZA9rjT
xmbxa6sIv+SFuwZT56gPyZHW5nCJKp1ztqYFYQNIUmnGubxvM3LjVPLVm5bK3DYgjL7meU/xIsgh
iXbQZgTPH3TPPOOlC+LxJsRASxGM5VJcdiiXccjbi/OmFqFIAeL/J9tANH1H0Gc/6Q3W5VqQy6jz
UzczMd1KIafvdr4kl4zxUiZobSouc6ANvPLjVD9jONWcoAca19SFY/TJxF5Y3HgRY2uwWul84JYw
tgl4aJ2dSetQbz2jXY5xlzlM8oNSzUChFs/Y9Xmuwysywiipkci0yYZquIGrr6IqOpFiLfPDQiBQ
AssDX/xhggYAk2oxafuPouII3bInIrcFUvDVGnPmvww96LPT7qGRwoDT+D/EndmOpEibbZ+IX8zD
Lfg8xDxkxg2KjMhgMgbDAAOevpdX/1LrtHSk7qtW3ZRUURme7g589u2918YIP4r1tQUXb56i0g31
yU05gR7XMGA8zIhy9VuirGO4VVSB0Xmvspsbs2Q/6vot677ZDIj9mgpm0DYfKN3Yeq5WVjwR1T5o
oZu/prKxGeb4LClcknlJ5L3rqOCAPtMetJcxIveUhV5SDtCMKMvIJzZBlWgPFCS47FI9puxdi3JL
pTi71wBAjLtUW0HLpZFwkzN/pTK9oeCrZs1ONUL3nyXK5mpL2rFlo6WG2wDGGqbeAmz3rWvBw7Hb
YS0FVdTz7H2yfd2EEG8Y3TbGIhufyKiTR3ERcTPn6d85+kFMHd9IcqLS+q0Y3V56EklPjkmJ5sFf
PbrcFdR9gyfW6rWboazq4alnwkEwS2vj77r4jXsgI+gdRSPtN4aSytsIHuv1BsRr+uq29lJteK9v
J9K14uZww0qPyeCk7rINK3tJD+M8EfMW4PDrI2v6lm1hSEeDOlR8394DtHeqnxVbpC2eDpg6gykI
INfCyqvngoAEAj+1VBqGhO+t/Q5AlCc+iYakw6MHXv+SUvrdXUayLFlCZt/jQGfYxXyj0XkfTTVb
w2aoHJkeZeeiIUhtRtPOBu7mP3tlH92PtKTprbBd9QQjZyHT3omOYKvogIcgNHYOurWvXyrLXPQ+
NwfPO/WGG6YHA3NgRMpA8xIZbxYAeg4Ajh0JV4cEm7Xq7r6SJOZ3a8ZR/m4S9KJu6BkhwIpC4pRJ
kUIj247GbLFzha/bksFu4OSKtA/2wZgq+dHJCldGUjesJCCLsNH5hSFAfcz5FIwJ7yNyfRm0t3D6
KOnMS0v3C7Rw+bLy6dFXUy224V48n2t2C7QsuFtERjY88peWlS6jNF4ZL63HfQHj2zlSIRf41IF5
rIC2zqKh/6IsB39k6FYlQiksJUgiNaQLT5TtZ0adaHtoMPxEySK6sdxPPEnlyRYGe/GVjlzvtGa5
a36kVq6si5F7o7ewskuBnrsdPLa3YLXZEl9w/s4zqiQM37cgr5lEaPbN5kHEFK0pN9FBzQHMsota
n/N1qaN4Ap027mB1QfyDR2RPp7ninLcNxjXXB59n2lTjs3HtvympZMAWuVN1sQcZszzS5asppA7D
8ssRGmWUgLeHh3j2e/+sGda+K0+LflNImJOxICAbPI507nnP8MK0iBdKRMH+z371d8Ig4aBHcBA7
wduz/w694XyjcLKE6eEGyQMelZGK3Fn2IxyxNfCTwvP0qZ97e3zS9jT/RvvLxRbcE02OapokO3wz
d39UVRnGHZeUeFXzZL7mnq8/gqGgJJzDF2MtBJM/eJnAEGkngIihPa9+nAh63rCeUiMQAAXINwH1
IgsgE7SzuLCt+cfvyxvQj45HdSwzz9bbZkYQv5Yc2PnBVpBdRNpwPxjDWDi04N7qC7tOBifMNgT6
uZjrX1Re8K8G6iWe6D6kDxWIxZyjRfRyNJMKUmyxtXjD/csSGGW4gwJn0ZrohDk8E88Bp0XwneWo
MxfEpqMoUllCSbzi/ierFXKwPZYjsTrPFduOtT9FWY6tNgq+9ZCEGjNS4hu20zBTB9yGqXbJgoOZ
ZTQQcwTjQVfkco4u2Kl9a5NVgGMPDM3pLzYNiqmggre29fETfvse6THFrYXq+IF6jS0oLUUQHVfX
p6otSc0YIRoZG6AZe+CK2pPLQVBRu55V3laUc4cD44RBeSgq6TLBoV5smniQ6QNqmVeRuqzsddee
M3bst5LvyX2KDLJwSe1GzZlPv4wSI894bldAm76LSoHwai1m2niWzdoloohAfwSsq42kKdgPJsXE
FJ6sQta8aqY5dlgrn9O5dC3m3sYuUjzyI//3MYdYR+13g5qZCHvs7v3BXP0kwH4Y8sdXwtpYJcyr
2NWVpO6+DxH0CTPLi4a2LTdmKPKvMKA6nXF6rN4DtTDl90JRLapKZM2k7Ev7CtfH+KK/TL5iioDE
lbqV+LFcvDK7QYZs6vTs8ZEpb1nuSGVF9j0OXBbRvCyY4fBmqhhLgCpi2zP8h3liAtxQba0/RvYR
dhIyOT0NnRZe3AYhBaJL69gdcPLag9XDgedhyhr/bkC8fONrjCtGl5qmZiObZUa3ec4hi12W8zLC
o58SmzVUvtHIoRyx/bZ5cKJhZnMlwttII/AMxtI3p18pp/8WkAjuiJtgqu5zIHgz7rCKL5gNOX9X
+O7yRZ7UewycyvktPYFeUxopw0/EkvW+WufO3WZZ88lKMzhWepyX9ykPvU/tu9nfgCVoE3vt4F7S
0QQ93QlhP5lzIPL7ppMGu8ORi2tTsnH7CqV2XNTwvh3QFGr/y4PyaDz0kTNYcWXhhTq4Zer/hKBD
qUoHkrkjVtthgVqnljFssYurPxds6hW3Bppaa8NKT2MBl/7DVw498WZaEpjLuorQU9kqpPO6SpWO
LQnm6lGuhhncz7DE+BnFa4xTLyV/WcNqsy8oJ8G6sSoFvrMjBce16oLsZY7vvGtYea6JNQX+T4yp
mCGjX4fix+YSnig4DsjyYo8Zuh2urtA49tRv8hmrgvUMPdjsk4CsmIeS4/eUdDWrrasHVIZIQVNE
iV0G9iUvKfjYLVFuP7S1Zf5EVjVE3FAXGn7tTLVX4nOALjKy5T9eXVWvgEm5vQO5Ut88zkbsFAYJ
hnhwtb6VBa9Wg99gKPsXuHQulk/lZc5374pSXtbbCvqnKEqz+JKhLKptXecVveBuO1eJqKPiD/oo
1b6jHqFmtxkTcByICetVHs0L5baLHDb1qMurxPVU4jI12+LVHv2c6UDl3roPujyzv7AXTOO2YEG3
vucpHVH4b/zZjK1FY1nhgs3LDfoIdWmrbnDnhHjPhths53zEH2ebvzDMW35sCDEsVJvWanEP/J1Y
DE5USMMXjII52o5OI/pdo63lrfYyzh5gKXvpgJCK+CdWLvXAW6PPuULY+KHIoePwCzyTbT7GhdR/
N7K+Tbe+c1ugcc7PHlZDzz/YvxjbQ+WM48ZoBJKtKSsGTng4UWzbvbcmA9ZrleBlECxBchfRdclb
TOt55nYQ4hAgr3M+9DSm0tecJ0JxBz0oKUJGr6m3d0OWRe2GthPMDB31aZywkeF+4NKIYZN6BYAP
14e0FZddmtNQbTcYuQjCF/I97+0U6xQhvxD6ge0YlUwc6Y/GHd0B6XBYRknrqMgYHz+kCNb1MEWZ
2b9NJlS5e+Yl4lYlz8X6q1wBFp7q3uLVGlQ859TuNH4V/mIj16RWzCYfMYbJvQ3XjZdNGaJpJTp7
G7IHCC81FOTsgPWvbS4GFF7WM56i2Jl0uzHAFB8HjIiMXyH5nM43DQBhUWhm8IAYJqFB0VeV8eA1
saxSOtHIKmoU6KaqdJNp0EvhMaAYTYuBA3+X+spdWQ4neDdKwWWcNbSnrJ+br05p951i+axGxvbK
35I6PFTof27xFTaGKZ75GkLYxJGyGVC6EAaMuf/kLgKu0e6zgNcQ8tiKLT7fYKvxB9XniBqZGvOd
1mOio7RaDxiq/XbT1GxoNtjtlzKZaYas4ThY5nilef4GmIOEbza/qf/L5isSuVIvyvGL4hiKibVY
Fgadf+Z4i2kbfhGWtjHpl6GhYAAiZXp7yKZBnibBuIRNUvFZ+PcM7QXW7gLUY7WJvBTpgREm6p7X
CAo2ZE3QAmJjr3bDF2BcyzzhY+NAYZozwlhVceuiMz4Q/VLFwhZAz2MOIxa2NjFn8n0eRRGG23Ed
8vKpW4K+RCTk/m17yVKnhZo3hAaWYTuFhWZlJgNpNUfTQG3+PaIzLa8k0VDEkqIv2dxio0jbbLNi
GC4OBjuQ3iLKW3T5+xS0otljcBf3/pSGJG0jbW3bOpzM8ySkJQ+QBd262PSEx7IdbzZRPW0NqQVr
dM7lQ9OUeXckx24OR6jZbX/Hb5EK9rOOKmtC1FhVCxWqYS3+J28dtMMY6Y26yWk1lHvwHRUIoFIa
eCXP7sLKEzT3zLc3jXbDYY+HGqbzWverM+7VZKfti+8pIWjvroZy3JIGm5lfrGFyt0E+KaeKPcOI
YPKV9IscJ6kpdd0Yt4hddoZXjR4pqnIdljOtzllVnd02U9RFTpEge45F20j7DazvvNp3LnV6dyx8
+vaCfOYV736ApeNctLla7rVqcY81ddRGt7uwfalXE9isAkx4LKD4yNhnX8edIipLCDlhFxw4iyFi
FQwUuBIoFQfyaOJc4zuRu19i6PCwAROS7H1YQ0LFdTmPDRP/4TzSjRwYwYEpBS8/Qw0ydbofgM25
8z7VDE7dc1QWbEGOJT57rzmwk7frngr3op2CX5XAQbecw87Co756Uz8+TqY52qw1vFoEw9vEsd9B
rairslu+atVyENmtDgH14QRPO5fhTs8DG5vZwE2cbRxrBSO7A++QW0jwxaLEdqoXH1Ni16URE1Uu
PbRpCqwzacTAYNaM50DWAxQVZV4vatPOkO2XfT5MWVRsteko/ylN07zsY+S20FFHzEre/CAc2+TW
MvHaomeu2lQfenb8APYDmbGiEw1oOa1VuB9ap3yTFZdOTO+8+aidtf4pyGfQHlJq7y93w8llOpLh
ewA0+SPCMDrGHdbWl3IMo/1sWmt/qG2j+rB66b3D/49+0TabT0QzahqFdj0temxnBr5TWzItFnmK
ogVE26C0/mfO8X+V6P6fxbXvu7/N89D//TtcP7v/Huy+/b6vtlt6HL0D3cj//v3/t6XSZK3+/5nt
y2er/t8Oan78P9PaUCz+5d/68mg7i1yax0jt/btN2jT/BRGJmwiFNoQCb5iVf7dJ2/a/PGK3NEzT
joLwHxF++nda23L+FaETE4iCBXoLgIf/m7S25f8DZvivSKJBdo24ONnU/xZGqvKM0sLREEe5kpLw
nTxjikCK+2jcfN0XK0GK2Hdn41hoY7w6rFHEpmxWOR1Xls1z4s3YT6j7XMofT7mFjWmpl2CuI1yN
rljrPKnT2nuc0RM2NP+5x3xGA46nrB9+dYuwgDoXLZIwtMYJj560lzirZ9EksPcEQLs+eDe7Xp/M
qvQ3Dre6O1lK/wBW22Ii9sZbeqaLMCGlrR/KxIpW661rDQZ+b8UeO7tzCSAdjzGaM60omaXtH5O9
d0W6QCPq3AYzlKfhKow6fFpnbOWJjEp9JfWHipU3unk0asNWnD/QSaKqAvpeT8Iz4tKGjhwDQFIX
q8z7I0o0jqsC/+smLF3z4Nccu1k6h+9LqGfutaFv+LHGT/uAD318Fo4q3vBdyA9OnPosIqnOlC0H
nF3X8X3+h505OTUHy1COaMAGBMSjzDkuJpPR+lveDFveCrXyKx7g9o9T+TYVh34/7F32e4LQifJ3
HNJdAinIfFNo1U8BPPI96cJuJ271sThvS18eKgVTr2AV89Rg1GFEzzq8SUVd4nkxkfIhbtqQBdeZ
1x8U5w6mNOoBe1aeFuaZM/XY76Zp6p7ZdoK4s4hYfMhxra9Uyhn7PC38D+auchflQ/miBlUmIECN
xBXig52qhlQcdWSTs+bCQQfkBXwdOKR0J7Bni1I7wUzWbbypKp7GRSBUhYPl87jM51sCKLSs3WgC
xVN6DJvd6L6EQXS1c4oTcLNVmFSX6KEu0NWyKAex3fhj7OtQmUnmy+EFDDdOaaEjOOppeEAZd99g
8GT4oNX8WRJfu0atNT7YVBswTgJEHRB/LqHqj4yi4dlvqvUqWT28weovvyRPFqTEzko3jpL1hTWS
8Q3IS24N19ULJiYKjHaOM/sPmWlEJ6a1fEPHdfhH5Jw045FJ577LaypTh2DetMzbE56aLiU9MWJI
C7L66o881aixQdkVgN5jO2Ju4MGM+2mVXn4citn4KSM/+vYUpMkxcGFvTd5N9dA0F7+jnMnoPVcX
EuQk/thYro8lLap8mxGQxR5XB170CEAb11dJ+2KhP5ZizX6ZY5deSBKY92xtjGcmXgfN0SkeMuHJ
LUDs6j21HPmyVgEAZNC0oXloMtvZzG3UPFGEMjyuQRM+G0tnfoZ8k6meNE2qNXqJDNiJ6JSiEV7q
us7A9RH1Yjj277n9eSOE2HE41NGsTytL/2RF1nhtdedvKqikd6R55tthjrwUC0xx80SQawNpZzV6
Uww6gM2j9HUxbSDbA0aYW/D4cQkFLuBCR92nVQc3d1TrtgxIdsRXTFVYj1n3HPnt7t0gXPvTmlr/
bQTAjtfQXZ/SyjK2HmmmjW2i33LeXJttGOXZAUM0xrzM6h9kGkzbm25y8y56v9m7a97fW+dciVJ9
inAA7bSL9DsFNRT0zAyfAdzIHapPtAXhGL6pTlGjM0OUJEsWcogdpuq82qX+u8y0vT2j6AZHp3bW
l3Csw1f8dK8yCLZROQBxuchpza6r2QfdJtezwROf3zLM7DNHdBtaDiF44FoJ5odhYCW1TCHOP9/4
xqTykNZL/kyeR1exsqECajjn64Yj6o36SgPWtgq09RQMCu9e46AeavfcTZl9Z4+DuwnMRe6mrFT3
JdaTx8YmWKO6INjjgS7+QuqYHohOdVeWdvZhtuzlVzngiSr8ye5esIcQ2XTrvNiWDvKQuZVzb9EV
sA4qCUlQJjnWkjbutCSiwb61SgbZ5EdRgEguep63+ARkR/x0/b3OQfACGG9wsaU207G0wnTLOhJz
ENqp+QIUsT9OgTXsFAXi2zw1iwNdUcalN8XyAEuVxmqfLDvYvUxdcLvML6ZIC8r9svFTia7bNTyx
7qioyba2VFzkespoY4HV9ORIXJhEHE5icp0NLS93BW6vZ1a1VtyUZX/v2CO0vyLAtB20ev1pOnu6
EFfnzkuZRbeVt2Cq7RryKj3cySz7jCQamZMhYlmfODmjY0Ot0d7uJvd3vojo1da+OmWCLxpikhm+
5FWlH3KZqyMj7YBDbTT23HnNHXRr867zq2xvYcEgIMNG2cFvp7Kzhdy1nyoxHMbOowWIMAz5mbmH
ARoW75aLZ3KSvXxmGeV9uWNuTVxvhf1Su5W9oYicxertdHJx1sm9mrJe/06uCtDlgqi945w/bCBV
GRtTp9PvdnaMPekK+yMQw0psVRduPNi1+4sfqVFpYIdSHFV5y31rkqStKsgrOCKEOiyt6+7SGtFh
cL2kXXFhm70Yt+VKF5+eu/zBGgzxd2ixrLOQD9juEnAL4oGblEw0E1HIMaeunjivR2eEA15xOa5H
vaz9g5Vb5inUvX10jF486252rr7buidUtoDUwSK72HVKikqiYeGgCCl935n5CvifI8STSUjxj5r6
5cnRNHLipRipaZGTYT3iD/C8uCvC/K1EUjyBWOk/Tbpn2HYRxkpmt+Z2jwBD4U9jZ7fNcu+AhZKp
faI5XN6VkhaGsQznTcaZemvNwuF9UX7/EJSLnOLAa9N7rxnyU6n64U/rFLQsjAwxnHPE38Y1WQwM
pfGeserAROimd3Ks+g21gcUTjIbqBw91iUsfbM+S2L0xnkb7iOyMDRyKc7nJzit7mBbI9QL+vpii
FGMDsRIrd423rC6Dr5xy8zbuzaj+7DFabwNjAReTtsif2AcoDzCN0zBU/uNMzg9Jm6LBo5tRZiKJ
pxyQY/FUjDiVONKHvnm2RhkdBdMbMQ1AxwYpxT15Amc7VU54NHo7/6O6xcAea9a4k8PaPHf1UtJq
gN08JpDlvOUo4HvMDzRqZEt2FSJID4FAlWU77VxnK1LHgWM4/eVZUCbANnXF6lCwL079juvX84wN
9Ar2tnVeLi8sK+SJesLw4vTW/NQJJo2OhzGuWGJzHtVF945a5kcebc1x4YnzyIqLe2sKMwk2cE3i
tCRhc6JhAGtB4/Z63/Vh8Gx5unyrI1HtqqHlS03qRJ20HRrFdhYzT+7GYz2Tdu4goc9haCP1yua/
Uh+5SKfNsFbZaR6Z12Kborgdh/3w6OLof1m6MfjI4QW8rO0wPCtOzQfHb4YvdwZwgro0H7ulNLjE
hfO5elLsQi+gbSvU25WdYczWwt0Y0slJxs59/ewOSh9M3F+nnJg+++LAmXdDRHdN0Jr2EXuFvs7h
4smE6NZ0AEFHMhn0x5a4wgBWOzfLb7FY02NlpOnvpa6jTWu74RVHgsQoQoXapeVpeG8Yg0WALnUf
Cr/HnVyU9PDFuByxzQR2mD5XNrF02kAoHmdEdPYg39gCyjWguGIyirKMbTkGewxOHMabiXQ4YVgT
R8HEaD3IMT3mZa7vUDTaB3qysRN46A+zL61rhKcM95Q7z7Qu4K/g/ODbd1OQ2TsJpZqmV0jtRKeJ
V21aTZlWRCzzgHrtQVi+uXaaxiGTmFXZViEL/jIoeN454+I/kJpON7MtpsO6jAVleoQLtz5CIPqr
4yxvk1cFZyPiFsGxX2isp0u0oX8pw51ftmeIfwKTlM3dXkzLknRLXb2tnS13ecUSkrAJz5OBGdXY
5pVlPdaRhogHji9pKAM4lOhMj2bvZgUFXHi3rDAjyO1M+VmI0PsgY9Im7lqU2yjyyyve9WinLLc4
jrVd7so0bO9ZTohj25j8CQWs5cMUeFzpctRbXWAU5Q5rzN9eBXycbznCCV6TcmuPY3QJhTL3IbGN
k9+vkZu0rk+1kq8TY/VmeOVdikHSpmQtNQ9trqcHlhbBHQR4uqVCBOZtVnn+ricz31FzVlenG5Dy
j8PmB9eC3RoHj4vrZRhK/T2HN4cfjrBHB95BIko3+huMhdoP4+i/za3DBFzN9KBhAPui7qV6SjEI
3RPR4PM2XXHxewyZOC4EzVg88nd1amWvwsiGv1PWZo88B/Ct6VVd56lRf1zPcE9cFd6PmIFqhMzu
j9IK5ZfAa0OmAbbDxgxuMD3YQMFbpAzU6gzxgkQwEsBNRlOxU/IWC+01d9ACSWFkxuqeDaWae6R8
Tjfa4PrDF9Qkao2y3ch0hrvmxq9Hq/C/Jq9ofntO1pP49L3tpLBNLHVoXBcWjXclPNe3QAlEXJJp
Vmy5hK5G9BGOYCMXoElUPpnM26jAWfVBhi1/eNPTTiQjOlSGwDAwynkhnXZ0ob4aPECrbUHl0IHu
qPw79PiCx3xoRYyDLGJX1eHydIx22LEnrl9RA2mRjNLoNW3tAAm7HBY80NhsSd8vfqJwmnHsG7zx
h2PrPMSk/sd7tyqab34WGUTgUovR69NzGljEXaysNS/26t1OjKT98JhjHbeUTz6iYAIM53p4c2rO
VtlolD3s8RzfmbfM57xdK24yHXUVXe/Q2WfITD9hpWBJ1ptGt42agNVCNmPgdYbcvsNrbF3tirN1
axrBz+KO/hUxfT7hmQ7PgzQqejLWesNpSD8IFO9PmYUEtbA3Zl3Yn22/dLckZiX3TfAiqE3C2Xhs
mE9t5073Q1HLw2j78tP2xmBHThBMBicw8r1NtF3X1vvgdzs0CwE2QPq2U+rkMnmlWCm4YhNjjmMH
uFPsM+4Rjgf6eKjluodSgXrYQ9Gg+NJ6BVHa72mXZBmKjvxMU5B5wVQ6Y3VuS5kYVNpctd03JztA
RaJpxhaM/rBVYA3xbRHl0eNgG3v9zHWEie6DdDhu21WxYO/tyXlJI6XojamrZ/gd7kZ6EYkKz5p2
q9lWbw45758umrn+siC/Wyg8SKAIcYmGXv2hgerDLfK4eRiqq8++VZebMGWcIhskLlVIKLvWt+9W
tEYAw6d6he9C285sruGUjN3CWppAS3W2eSl7dzbHXVREzhtHf3qhisw4zOb8QkJmfQ4b6cJKGdWu
mRp5bSqUfN/TIxG7ErXydlo6ThE9fllGlpMxBDkA180d/uGR4rl+IT1R9r8DDwzB1sXB8jtnAxsX
AD9+2UIRK2oGb4jncCb+L4Pm16jSZxr1mIOktVyppgk5HSubpzeO4QMXGzkuquNUlfjDkiNEWcb6
JwiqV2VW7dZwZivfDUhyj7BCjGvbqu59ciz1tzQa9zuvbi9aToqkT2umO7PRy3YhOJWYmOZZa4Ml
XLpljesmOs2WyjEf1gvq/D9/byKy3bn2l+Ywc08/kOExrh7yNN0iLIN4EOM7XOzW/4BSniJ6k0cD
XE0t4NTTf47wtctoUL0bpC/2ZTmOV8V67G5idz1vHG2SDEw5F7OYkK5ipaSRU0NTdg/KxZ1zuzcp
7ti+dZo8h2Yt8rn18wCw53detcNplsO04YpongRF7N8BkQIEElyUFyIbE2V1HTTboAC+gSlbhPz/
0mYsSKfg3qlbe1/VHDB5lMqt2Vnv2c2elrqN+BPa+kDyJOVNaEkN7uZlQp/sc9O5dAv3g4PZMPeX
8IN0Mt9uczsm1PA40Kert/bsyO8xr4dgQ6JRow64mhYllgzlYZ1VtjEsKysw+vQGydTUjA41B0IM
N8b8VEgcwIjtDh91ahCNKMErxn1VzmSTWxz79G31OfYtC3YPGxKetAhYvwLeF4t11ihQ9MbcYQPo
1HA1uwLOmdPMfn0CB2D9dEUl3jWiX9LigAm3RVYZQ9zDDfrrBzNSKcdVeaVvM3xwRlVYm8ooRrpK
K8f+xWoQi48fgsxcSlvzt6h8SkBY3/IC59yhqlYqwoqywIALTPC4UHbSwFUquPx8mU4PxIP4IvST
9eJwoN2pZvJfs7SsYwsJ6OxZVX3qGCDpKswZXDueKXedJKgTFa4BS3stvGnX4KS2Y7dt9TtAcEzR
mLsXgcE3KPaNTD0eWhSFv4i5SfF3sXGbtqOvCPNWtn2xM0tA6yDKQDVhpR+rCfbO6Gv13dQcoJYy
XPHZYmr8wfTmb+lV9V/gRJgJ4cfxfvIiHvRTmocHKGHWxWcDVWFmn8YXjcazt6c+v6t1JICq+AVv
TRXlSbTU62NnudMjouLEJ93KJsHn0+zKScG8kNM8PA7Z6osY5WnF9QRynPKpft4jsJmb1gDdcfLC
FajvwO5SISKzy0McZ/ILeQKTKmiJEaZ8NzIrWJ/zTg27fi7o4xGNYfyovo3uzWE0f0yk0p2wzeG7
rtg/p46xEEsbudJ5OWxmzC68I/3mHImmt3gGFdCWJfPWj3DOu4caN2kMss741ux3t8oc84JDbTdz
09fiCbuh/3stDIIolM39JgyeI+pVkInBoVwdPqPfktXlEnODt2IYUEOUWHoJz1nXsT2kkPUBLtkt
lzjWzmkV+fhWBoOz5zMAZJ9jRzdRVzELQedJSrbYzOFUwCh6USHcVFSHHJwcBA0PieUPhz7WMXkn
6geyUtWXcBqXmwGy/MfqBDfVG+hUvE6Fu3NHOAWLruZX32WBkhWWvs88ao4yl61M5RQ/hGl2qz+8
jJfQoKwg4ljl753JOmUGB5y6/LCHoviOUhIUsOHCa+mnGXsBmqfiapQ1JV0pCLSSA+4tVVi+K2Jj
oHs4dJFDG7HM8UWpvDfZ+x47nqFrXhV2xxP9Y2QoZ0PWAKRq1yV+peSRXmLeCquf/d89EA3uAamg
pkJnJYlV4HUXxjRsaMiWOm5wlGwoB9LHmXTaZbTC/MgJzq6g8WFL4LOVlJCV/Al4P0i/eoFDiNEw
YdjEbKQF5AOKJc5GJpjy4D4Mu861xa8y94qPPsjW5yBrsueRtk/8UHAgFukbpKhgki2jCbittCn3
M6MZ/ExlF3haFpg8Yz7ngg1iML6YpRsAaBL1mZIKFkRjb8GRrlb6RMN+IDtOJq7xhoHAus0OKgrs
rU9Vx0OVdsYD5vHmEBVV9F1aortzCsxIjHO0JWUw2fCYQCNJp/HE4qC9a7FXvllhFVm3crPo4Cmf
0EYzibeusJvXHO/r/dytPBGJgEc7HzMSm/bRsD4xUIiD60TpbiJC+2vxOKYMdqnIIfwTJmuAd8dW
7ts43spnn6fCxgtc9VzTlXnHkQB/XTbi17ZdKAC69jgIldU2B6JzBVFQfwrPLG5mCBpp7b50dwg6
9WnyZfvIRIzPPq+yix8WnGBVgNuAPuL1qTOx1icA01uwLPi1QUx1uJykb9OESG1UvlnJZOhNGKnm
k3mBwPWgDW58wprCF2GScjmEfsf+tDcMrKllax2IV/kmModXYO4ZIvW2BIG+oC8iVuBmEIgxHqao
X6rRuMx77bag0TmEl/vc4oZ77Li/Mul1DgboejZ5iPs0YO0GK8fc35eO9UnCc3ybWQ1sHJoHzvnY
tF/Y7cadjZEb1/RIER4jpiQy7LkT40XghMT7Ftpvw90QUtNGhKAfOOWqWif4oRmDcqwz4wZPdPUc
DRhrkv+g7jx2JFfT7foqgsbiBb0ZaCC68D5NZE6ItPTe8+m14nSj1X3Q6qvWSAIKBzhVlZWREeTP
z+y9toqAg5+zLCCSxK0QfGiTLvLWdItIo1aro+UmyJKpYhrOXvS24bFU6BWhY8j8jUdcYLcZmpbo
SkGr0qdSbQLJUQXL+uqCeRA5bXQgDM1ArNM61aCD0MlwgD3gfHgELUy6uTPpj81ZMCvm65BgZvSy
ti6mNXvUYFWSZBbucHsE2t3qIg7lajHZ/ici6Jr2MQSwk0hYSigmOCLIEIvx8kQguIA7eBKXn+AV
iZn/pE2EfoadR3nqGjLdv1R07JhpxbBgCZQl0484lQ2ZwFbXVl6WNmNDVUE+KnvZhlcdlZLxNYmP
3ONoYtTudrGZK05dInNOSbPI8CWOxlUQehGWCFWt1xlSWSMdMVQk22bYSCvyaRM2a9AsHYTH6pq3
l9WlyCKtsNoq3EyRECQ+SjF5v5DY+jV2c6uifhnkDSSzZtvUc36hZ2KGrqPLcSjTy9fCMJNlx3aj
ujZVlnwvuDFWeDabs7lgBLDDZU2N0Ez23NAd2moAV3CEneEzk+BxZrLNQ1A0T/1RqdTsropL0q1b
UxlzF1IXex+ce2BvWzOvkGWyR1t8IbeqycaCRgeZ6gNDdGhdNstMZmqoXpL9qOjtYAcIQHcEMSVX
+voaaFRDmm4D/clXAxlDkaIqHwwqFLcn/cpTal5CiGB+Z4jYLdHlNHQPOoPwehKGrVql1m/Rw67u
wik+dNWDtmWYMhndTPleQ8YTnAipmf32Yp6/wWs2YOIlPb+bqZPiPbKea46VWj6IpUn/TOIF6WKl
QnSVkmY8KBlVyDu0csqVVbFxe+y/ziPjTlySBOpieJ6nVzOP1eOkmws3XlhcGL8l27Gs5FUQyf02
ziJ5rZlCxf5Nmp5nxrFo1OdmK6cGW1ujEH1VZ+oxhSlVl2Km9DWhnJ2ssJhdq12Uyaa4MUyv1mbr
NoPBYIdbM5ApSGOzKqp7pLQVbb6CtZ8EJktIFfzEBTSpODc7konrZKN3rewItdY9mzpOdiCadYe6
rZV8i2mBjpJTefB1ZWvc4kQDGJaJWe+z6Rq9CYcJU1JFfw4WAtzcVOzyY4at4rnPVcY9vCAWCcKU
DGhyM2gesRTIboe9YiOHo3qQKzBhBeQ+LgmTdVfUTcrsGhOgHnTf0IWCkXJRCltzS1h8yA1GJg78
mXwqqlNP7OwjGBwEI+ty1HjeH9KRf0tF81Tm/PqzMObvdTH/XyUeaBCD//fqmcPH10f5X27/A870
D0F23bz5/u//FY/l3yQ0aF50iMeAjxVJUY0HN/evEhr+RMMeqqOhESFeK3zN/5LQIG0R2WGKChlo
sir/TUKDukYSdVMVIQvrqHIs+d+S0DwAwX8W0BiWov0JUBymZBzXVj3sDHR8gXVMS+WZRdEYPkaP
54BLZAxee3a8u67Yp5by9nfv0fkv3+DvUwj+oFn/s+/7J2Axwru2Yx0xIBnxF4i70k0cy2MRPku0
LyDInJPWNR9BVrl6qFNcEKdcbuGR9uq17tYZfwGqjKMvP486tic9ypqxUeqnMcMJoJprFnUrMyV3
F9louHsALefp81+/dvmP/Jx/9uL5VP6eUGxY/ZAnYTTs0ngziT+J9pnF71R0Kp1ewvwSdFn1VUi/
xnQcviT2QUhAx7OYzLY1Ha35PFqNY2RH4S3+5P8es4xyWS/yXpL3h07Y1vmN0UlqDXaT+zJu94dC
iSx4yGbb8r3+Tdn6IEuNNoxe1sWheG9pyW3VB3fiNysQc57mcm55vTe5i4vBec9sxw49gIZu7AhO
4qZecRLsT8PO7dYj9j3aJ3t5djqkNsErsTCOIVP3PMnjcYrWSb0JpDe9OmbZMxPDXPQM5TmtQYSK
3pi9EmoMIxH8QoGlCmdhj2v+hEDHDKkW3TnbvjPQLLeMibUYZYhdX1FdGO1aZ9xV8svXWrzuwbFj
QwDmED1IrVzS+QSDoUT6q6+z5olvOBR21+BxaXUHBFBCuDzOlvyodi91sU3ntaKtpWqtR2tJXU/D
ue5PZsi5txKHjTJ862BMZcHu6XBhSj6wkrjI5ms0Blg7nZJx0BqvXPUZuf0ziAMtpWE8gHWGzWHn
JDRZrnbF0gQdq/KmyuleBPXweOh2s6s2J+uxWPalbRmxPMZywowpfht13ZZHe/hQv8SvXrFB7RXY
yYjIttuEBxw8RLaqmSNd0dEGAagicGNfLD7NT8Js34pVyxvb6huB0uwW3ye582tLeh11NE3hsQ1W
M2Jq6CVsFuD11UChIyflYxcOcY9vfofjAy/XB/mzmCqbVaa5vE+RNxn48+0EDofhRqzQjB3AH+Vl
4T+WR8GUU65v4vmlp05RUsKvt531Qqlc+7JPW71RvGybPVtreav5lq/5okfJC1VKXaWfRfyfsOIf
6sF/eiz9CdY+MT2NOtPqd8ItOwfbeiuto5Ny1A7KtjhOx2JbHKRz/p8Ep0kP9Pw/u5//FJ1A0U9m
Q8p3K/b9S31sztOtfMcDv9K85Ngc87f5VnjNwTyW/5ff8c/kfVDGcAJwbu6kk7gNtvrLsqlX0Sk9
6HvzpG2zo7jX1/KreVSe/vWhxWD/HxMW/qKV5Kj/M3h/ACsrTRJSJOWEegDdO/ZMqjrp1TrG22mj
b7Onic3kYOcv81ba1GvdW/x0zS2wbfx+y+/5NEebdlvsrS94c/vm3J0qHyHJOcbgT/51u2aWgluH
CYoAOQR0nFsD7hl9GfuQzOaLIbETi/hZnQfhIffoG9mYlJktHywW5p+Uf+MlnlxGaFDQ6tllJ5l4
kocz2WCx4+yPpX8BETGlfj9vYIxr92ovr0LM2tO+G9gJ0sb7VbfSYOaiIjla4y5o9+iSGVqxNpp/
5wIZkt2+YFief6fcWXpGqLb+qwNtimxmGRfxQEfG7tX8qK/10do9tSucNLTReEuZJacH6nVoIkg6
7kRMz2cQkWzWBDvWsPxsww3f4IReghLSYylhupW2AqEKJogZSZ65BpqUEA3/qs63ff2DlQK13a8F
G/6LJOlOeZGL31DcNMbaTNbTl3wYd8IbaiwNGAagsVUOiCJc9+C0f8RP4Leb+LcFoZy5zVf4ubyB
dR0SxjJ2/jmdxQtSQA6t3ZS+Dz1J8m5D46gDX6MJgBhjB9laBNgdwB/zuCDaXwOq2Vd8xAu6Dtf1
C2t/S308RxSHD8lat7t5h6d9fNWv4lW8ZJvoSbn3XmrHfsQtmR3KNQ4ObqLO/Waa7+o+zvKTdebd
l0aOR99CMVc7A9eK7FacvYzoNoqb+emqWGuHxlts1Vl8+fIQITmmBwveS48IvUWn2kOm8BkV/kbn
Xegy03Vilw/KpiG0E8fYZPfawwn+wqTyIaRw2Y2p3njgobcxvMBn+7rlR6w2KFlxpHHxuzy5wau9
zifpGL636aqzLiEgv/kF1aEdPhURQNmstEVWkMWn+GPt6mv11rxxEdT8Sj01WTWL27RrLKCqx+Wp
eU1ua074K/okW8TP2U4HFmMOG2iN3RMhA050wohql8/gdfhS/gG9cFjJSFdxvpmMwi/i2Rx5lF41
01eu4ka4NB/JUbvUd+kyn8y94HFCe8pe9mqH4ajb2Ym72E+6A9voKtwNX9s/3kzBwfayfe82Fn+b
Htcp3MKP/PRAfoH9BpTI7590v1tF3ryu/bfJ+Zo8JJn79DthyfHWfcTn7Bjc+vtA5Dg/EhqUc7rF
gfn413Bwb5ctzyz3gXSy1Q9EC12MrBrrgcvAukW49Ql6j0hgL9Whzu+I96DnRQWocHuymae8wKRx
5bqbeAbHXqFSzdmWbfmFP+y429Rv1qXlXXyA8HYmy3UqRUeCsUZTrPvtrTro2KrmFRbX3BVW5Z47
cVnluIS9KgIjuIcZfwwvsfBSvgM53Q+4nWFl5u74O5LQYG1mLnwZJPaKVFURrr/iT5aPK0NrnfQd
n+camZSfUC3pG+lVelXWqtdtVM02V1m7Qa97XDb9sT4Ci3wRdst5vAxfsmaDgmsjFGAud2Q7sxzz
ZdaSmBO/6COZJeg2Bl+MqEW0qsHoZptYdJgJx2wlEBaku57dVO+200VT1g22nO4sg6ZnvI/0CemM
8fA1gdo70r8vq0nyxmlbvRa3dBfuun2bsot9kaW3yvi00nddeDXu4ZK+taKxZkkZxKAhgXW3T+H8
C3CxSLzkObugyXlq2ShhSvY6GPEm9t3HSTmuk8OEWuXTivCLmd7MZAL0XWZH38J9eAKO9zpkVe6U
df1eyu3eYCxZyfjh5Af4jA+eqdZP/mO+GVf5LJ7nU44Sv6feY6rx1X2Eb911uIT3mm3z2K1EfWAt
VQOYgtdBTSh7fV2vs84J4vcwW2moDRkZAErtIgeDpdpsohSchRtTQjXXQgid7mb+dN/4Pqma48Yh
uLs/dif1Tb9R5PTzXRX0DTx5jHLyRkIJ9hBbTTCuPuL4NAyrcNhYMmEJvnotv8FvDcVaZ8VzM1/E
4TNtv2dpI9zzl+6uXhCfCQMKZGb7FLe66Vif2KIVw8YBMD4w+7lTRQDDX5beDwo/rnDd8h5SfVaB
awzTvqIUDvXwYLXfqGu0FGCCW40eFOBa2UTPsKu8EglR94oG9cCMfZkZ+TgCh6zm1IRhWddc8otg
p3TnWvIr5YQgks6o2VE9s9jU92jpTvUt8FE9RS8w4PsG7Z2T907xUNq4Q474jVKPtQI6CMaBbgh0
cdgxp4BvOareNDwvOVcYM/E3nm78aMFeda1L8BV+oyEnkiQiDOU852/M8+yo97PZEebNQHz9TI3r
UmWO4UpkbCLZCgeEYuc/bKKidqVJ18W6aN0OeTXnHJ9p8gtHKj3L+w41sy1X66j5UJRdFuxz9dNS
7YAGUEP5uaW3k5pn5LEM8+Dpjeu0c7KJCG74lWQ7uJqEqmg3ZZ8SPlxd5vEMULnQnSh9yZmW6xN5
B088Ng0KmM4nT/uFs/FidIzaPE3YKf1R64/pBTngNf3QTtVdKd8z0Gt2+RrfypPCkAZHZPfCOrDc
tO50ld7PnEle51TPsVvWHi5BtjuZE03cZusCOR1Pp9DRCxvPFYwRc+ycUoEhM4LUf8UstgslCa7L
4IibmafeCj3ymWl0Nq/nz7C8yDcNsicEDuAEYN+e+hsxATrhIq/SQXyqzzIPs8VhyU/XMUF9ne3p
Mn4pM8eEzUVXx96QbZAfNE7vc0GmX6Wn7RNwka/Gk+m35wwhzgp3akCb0NnprXs3A+xbviCvrGpn
qE9NtYtVh8gFI/d6N23XyTp360+VEd/zww+862/FJfsR4MIduMLZzj4A5KQIfMa/yR4gBusR6OzP
0R5Z/RF7vIA6V3OkcI3af/muXy1qMvQd1aOwkWUQ7iAMScqwBbgEvnjlYzbhe4jOf4tnE2ZPkA67
OEhGGwacLfbKWjeTi3CHr/uMUp4nQArT1bV6OGDHpD0gsrSDbUO71LYv8uRqVDn+KAwOqVfeA4gg
PiSLgq0Kb1L90WeZN/b5AUWlRzttSXcYZt5U/v5Rfv9bY7H/M3PZ8WOIi9/yz9Oz/xdtZY+h0b8Y
jJXkgGTxxz/OxfiSv1rLJOs/WNMAk5D/Nv36y1yMiFBDVdCgKbIkMwHTGbP8dS6mMfxSscQakm4Q
JGYQEfVXZ5kq/YdmkoBnMlFjnKWpxr8zFpMl6U9pVHx3UadZ0jVd41Vgm/rHWU/QCWiHRCM/RGqE
k95QOy5KrEYg0WoxxZPRpjl6CJdI+3xkg0QYNFMXsJMlp7EpC9VzAl5M/NEjyTRP4LcBxPf6PH7K
NZ6Nj9QKSnGNAkbVP1Ks25Jd1grBo0nYLsu2BWjdn8G1pIUPu78Bs9mwnhS6LFiJdSKOEcCUDghc
VTWSdEbPhCUFUZPeIosW4qes1YBsamA+n9oW7MZZ7+Qi3wuWml2HbtBF0nOWDMpxkbYXKG/qC4CV
REAYrCXlq7okSg7UbyJtCsK9ppKnI+SUfCxxDQUDwNjm8UEKGxY7evoHadCCvVRnk441o5n6JLyR
4WcgBRiBh3zrlWDu5USC9AfxipEIC9CBoz4aSYUasIrb5Cp1xaFFyEbPMmjsvlgNinO6XmDj6Lsc
SfviISDNu3s+prJxJE0ljjZyo5Ut4tZKbr+ZUbLbiYQE+5zQj9l7CEF0sNNYGE8SSnK2iGVkxM8g
jtEmiBr0NdnEeqtDD1v1GI5WUt49DDqJrD6NYmfUvpmHaP3xHGBfCzUTY4xW4dyKprSQnSQYBciV
Gqu+nxhRLnVSoRaTW5D80mEGbGF9wbeXyYbQY1MzuSia2vIfSQPHsOsBaefMjJW9PozJQCR6JMWi
V8FXeYzVABJzPMcEvwQQVpqh8csC8hoUBV7pJVf0KtiqOJWhXdayQCRYQs80ltRcXHk071mIQ0w2
plStPbK6hP6W5yZ67d40YmpyeMtlc9bMKkT3ouXq42LpBny5LvAI5A62Rdg0JVZrtmN3zMxcSl9r
RS00LH0BWF9TJeB3bUZ6ZKHXUHvT/AZAlaqbEVryrNH5pNVsDyOJhr6USEHv60KuGe5gzd3I+W52
+0Vil/omcSUor2MlUjoMRZP3zJqmx8bVBnekFV4xpLLyjExJpMhtu1x3rcCgmNWGIsg3CLjG6Ax3
UCE2jPwsAeL2kGv4G4pQmt5VJUKGvFRkd91Y4/JwngsTVYWlh0GI3l0F8D6KuGzWVhCzHy4m5rje
pMkxVbdYACsP+pYd6sAmBlmGwlpaujdmD52BKBGLflbiJ5/dKWsri49cztTkIBoNiiZ8T6E55y45
x5Dz9IfbHqV5lRD546qaOjVkwxYwJYigQWaMw4Y1KUcB689Ws16tQbTwtYB2iOcfI5pK7bMz1LHh
jCi1VJTsBOFViI29HrSORNuy0l4qc1FICRFmy0xpplEwG4eIhaBgOhlWxNKv2C113TbuH7zXbS8Y
es4yN5ty7aYvsTmtpnlslPdKmelmFKvtiByB+qo/BTCUaEWkDkRul1tD9jxgAwJiWWAE9TI09vCc
li64BiJgVGI+2PCtCWJDvRgoal7uLCC79IizFtNKKoJhncMSNIwzJoSxgYo0PZbMqvBwcwo5gshE
AHYJEaBmDqyqT7lQmNw9RZxQVMeixorVaGPlrpvlzMGogTpZwYkQjftoAY+Gfi6q9DFBNd91shzi
VT3FYv1UE6VOiYpkEnNAX6r3HPWFW0/StFHTyGp2wSOWpZ1aGKGo3JY9AiskaElN71NgkdJWejlI
XWqrkijUFArxcF2Q9N/rMFyOSomkDLCztdMydLGtVTYQrNiRn2A5LPT/jBYA+cek6/UShXVUVUQg
wIN6Cxehe0uxNWxgMWAeK7PGUNbjqJvfIvRG2mG+FiuWSRwPwomtPkrMFSrQN6ZUBSfAjSZNZz6E
L+ZskPTXZiweYJfXcFqW9DJKI1t59Kj3QALBjUlAnSsf6e2kbYgwJOwo4CJWTm0tV/gyIyCg9jyP
oknf0GgHNYnKzxTB3z2dUNQx6arDA4S+dL7J5J4cdNaMttjVc7WZC5QBSG9VcT4EbQ9G1sEkaLIV
xX/HCLoKBP1ACCDSAL2L+1spWTJa/LEV+ac05TordeQHMhrQPkob5hKgXorVjO4/8UQghWdxyZ7S
tOctmQXjCd2PZNpp8AdOLAqR9CRQnHBFN0JLaDDeGkSVcdK9zvWYvoQaCAaPn0F0Agv0shMCqDnU
lTS/5QWJRaOR1idsG5wL4aihY5OiK/w6YQuxPtwjP+D8UYdyV6tFE9ygLQs7ghW5I3UU2IcQ6Ozo
1AhIN2Mgye2qFRKaPfRUAJdnRXhDlcN0rFctDBS9ThJZZx7GMZq3TYp0D3U3GmGJa9LsDHJ8sGg1
O4y+Cz9B2z4PM0odvZmFg7kI0DpGTd7pKlYYFLxcZHIKLWE2kVnCVS7RlEAljvtG5Fpm9zsSZvAN
mGMdJ6g6ycpLL43RJrd0TPApVAnTDQW/Bv5dJkCocM07uqDsTUY05eH/59oBu7EN5ip8AyxCl9Ev
41GesnkXjDi6c3y3GzXjAYLDN96aON9oWqXH2o1sNWwDWV+6CC6ZbcWDcdWJLlGdWkfYgblMt9um
ZwcEKZxPEsv7h5qYKu40oK22mDcCYpmq5wrNROuGGDc5iVOV2IDkzN2YLCjPi5nBKN6h51gYSPrL
AwaPRmId9THjsuxl6QP5G4cBIoobsSci0UpDat1l/DF0LKF0NOQk3dQp1ZPaLWRKwks54oQ3P0J9
/kkzkK5V0BkIIVV11UsILapcZiVhiNYFkxjGi5g+G3wQY6xBFpTTgMDwmMV46asiO9exinOaUpPO
D5J1QDFlV9JQbPvCsNYDbPodhzGJPOEcrYZSFf15DoH6AEzeJRLhAqzua3NnlRHxx8ZgPLVSCAVf
bPU9XjvjIuCjfZXToNjCLcDKEzAGxyFwVguInBUxl1DwVPU1XDqYrSKGVSJxWAGIsvRUlstxnnBP
wW9V2LiBvz3oFiVp1y+rRKoAz9bqm9YNXxF81lUIG8o3siRZg31XgUb1EMsAv3cDznizQSof81hd
J3mScd7OstfiCAQdVm+zLhb3VccmwVLy8wxyZtMadFpVnBwNBVJ7LbCRWsygWrXGWO7Vvngo0qPH
LLeuw/jMNaGwLIyhKKyMQNKVc5mkzVHtg/BHNazkXYEicCXbpCbypcPSo0fzPgmmiracp8XEYWfi
jMvLiPS5RWpeajVjPaipFm++eMahFPITT+3NlB94Pk4aF3y2j/okwidGRw1lpyDWYjQAeVr5u7Io
o47+FfERnEU1OYeESQHW73CJV9SEewLMtV259LPPwxqETwM5GV8aFhUhigaTKVFj7ZQsWjYF3Hpa
fP2Zujc5dy18m3Tos2itTMFjCVirMyhUclnlbigP6ryQX4vPJkUrg9gALtWggMybAvQsBNaFpVHg
y4l+BUHvVgvEmJD/nbVbl7R47rVBED56dAW7IGv7Y6OUBtPspep9nq+MZmEufkUzi3PVFHMHbGb9
zGVtOs2EeRv1EoPdWbLcvAPMFBota+DJkI+tjuhwmRiod1NYHkqN2k2jHFoh5A5/iAVAHpdaCSpX
mW2hQteyiirKMvohqkLSEWwgtvxp1KOvjmJz11Zp/DoA6qTCRt5Y6kpxmLjncPMwFyvUdoOVNPCt
kFk+Yd2MZUQMWG7bsdKtMxoLW5B17T0c6sAnWbDf4XkR/WkY5DcU2sNGbAueHXqRuyFRK78ghI+Q
tmbElXNzyAuwY5GBE1JW+9w363baSUt96lRJulZaTw5hlhqb3FrMux61z0UE0QAZmrWQ38kAejHF
wK2FYl9Sem1CuGy+KFrFCtY2lBIhUG/QvqOVxQr5Jqn1vU9zzcapELg9FAYUXz0HzlQk3I8N2QrR
pNj0Ws01DJNsrZFsiBoAiNyUJe2xrskqQ3IczG4Dd9iB1UF8EgAhTw6th2Wd3VRHDui9H7v32oqy
nZbGOgFTuc5NXrx1aLGpChdxZRH1k9kmjrDxIYIU3U5ZKj8hBmIPLEXaRXF87QbpgVwoAwbjKRex
nMi31DKrpyJGeBeis7xz/L4XeEuwhUNYUXVqG0EiCKPGLqZ3puIjeP/gApvXItWhp89qeZ3LyiBM
j/e6URiaTnqQniUL/EpP5s4Bh7bqUgzAgZyqm2poDM8Vdd5qHSEiYvPof1Eg/2YKi8BFmiLgEgwY
xZnxUz7AhEYpG12NicE19TCYSQ4wO6y1ZFdkmbDuEmVZzwtD9XauIIUpMgLOtMqD4ziiwXUw8gS+
CTRzK4GqYvFEaidTOkYTdm80GLK68AMAQXUwqzHdFK0+emQj1ze6fCTVlBmPy3rMaY1YLk3RfFGS
KryEpSncEMSpqwX55q4TsXYBowNOJnCWAvBvnlshsj6sfqwuMcAYODYjLbJFELRjzgRJd7gH/SRD
eNeKXYQnP0hZ1mT9jUCYr1a1QmItqnRglFDjLSxjPXe1kNxaLGNiegKuxbTTCqcreGQQWaaSbEhS
KJ5pdoe32ZzFcwB7a5eqleIxYc9PbaQn27mkCMkewXycDvmqLZARGmNRMnydXlX6glerjKN3U0bx
y7bZ8Lg1Wd3yiPFCvc22i7Kol7Lsn0qpu0hNihp0SKadJU71B+LGZctjpl9LYqW+xT1LtAcy9RQO
5fRScbO8VsDyaTkaqroo6qHXN8JLTd6QF8MmO+QJx25DH/2hRxQE5ozVOwM9MBjqsCrBH+zgIDCb
FWm0CzNKt4phYDUC8JNPiJsnqwOUl8sERgUoP1ql1O90KBP2SIkACVIZmlXHObytRHM+dFEDeoGd
yaLJnJ0hQBb0iaWDbHaHNlPdd4RNbrAyM+3AS++SPNG7VagErlVIR2glgRcZy3OlFLXXQRnhlGKc
EDfdiQN7/FkasoKRblTFKg4xiSt4ZZxKJUdKVTVpQzrCWc16aWXI6vASA+fzpOrxUNGtCcooiXax
2derAPfFU2npF3KhcBzgxt/IMzUysmfTUUxyROMKGEKVBriFJRjv5UhfL4hif24MAyJakmgs98cZ
ll8kNTqazrBuCETJMkJFlKNRao9bFhGxLokftRiE6xB1vx3wSdhyMujrpImb9WKkbHlrdFno64sN
z/N+h4Z9vgDtiy8B0swd0AV6T0lpKDQijQjbotjmLQHYmlLVFJ7yk1a1imeJCD+l1LDbUuyfrK7I
WCTEwhMUxPwK44/ophRJgRbW6vuYzotTVGRZx0Ug7ARVbjFVinq8rs0wPLUYzldY5b5xhkU70Ioz
oGMyu6CeKT8kkSluIJUphk4GhNssbwj2jinaYNpEocfQ0iLjkbZWXUhfTI1evcvmUn1kS80uzGTS
6DK3acmH1Otz01RscWmDSJEx0sf2LVbDtRGm+DgYfH6KpBawzRA0D4ScTnmDbYz4TWiK9dwMW5Ei
2umIrXDJd7AcWtdim4lt/5onTeUo1CHnFmLBKpMwSIqGFrzwSCbdWNHTj0QJkHgtCHNL9IfU8mWy
E7GfrAcRB5IQI2StTaVgzd0jgKACpmHUimwfxeKwU0ddXDHNktBJLMJ2lJIDe9zBKzDboHrC9AOi
uCASMCTMGVqziJ064P1tlwn7ZB++MUsJ/XbB5ZRJTOzQGVj5OZ5iiW1e1COvaZvZ1RXto4kqkjpH
EpjqqaKHLhfF9CSL+zZO6uJOyuZ8EKs+Xcv4Wx1g+N1Zm4r4MM8Fd+pUILkv5sJXqwjxdKAN77jo
EdlLUIYB/JrzaYJR/kpQ3OiTXl0+qQQJyTaElOaQoedzAjKsTvWszCseIEimUPh96xDwAruDvuBi
e0vfiFeZrm1ifgeGvOzzaRk3csRYxq4wTK2MPDT9mMxFTyY+x3609we9Yc8LZWHwhQLFrx4KZsM8
Z6wJYw8K00sUQbgwM2UOJuvjRUvm+BaBhEb2W2orsVOXYxcVegwLSyR0SIeDhEEPwF6zdDsBOso1
6pdpb6X4RTIABvaIWxML04D5VSAIxe8KnobwwHCq0rf7UzVAq9bLh+otwRL5AOm0idEg0FlSePa1
wpNPVtil6AiD6U8HMFCy1K9SsxufJcTPOLoVRcDMY8IMaPoouGD+nD2hixaELNZjzJnCueSZpAjm
N+4wkteY7TKbYKCjb3D/qQCbA6auc1/2jaOICnlMmqR5GAT6G2P4qV635oQIiNsXnnoiZis5pK1d
5Jwkc9I2aY6ixsPqhTae2O32U88BPlGG9tKH0HbRkz6nxEbypBmfH2h9RlGludLnKdvVEnJAUXvQ
wdRmooqudYY/waShriauMkGcMn+MYSYf+5F6U55VKkrBnG5mL2Zejhnop4Rf9C3GksrLMKR3dLLC
464ZLiqWlf3ATSzRuGM/MPVIewlLOnW4ccpJrI2BjfoUbnRdYDzeqwyMJZGgFsIUlVXSRzhRQaCQ
mdhe4Doh2+fqpE/VJlvR4RbrgfyeA0UFeUDRQThx8doOE1jLti+dvCZ2rKuXPc45+hNCDhkzQrAn
M25Naftjxv1eSNrKYWr0ZTbQ0vjAMREYjXRecCIgCJRqBP3j4kdJSsg4czd4DQBbSMRqfJ3rESv/
gFhqJtAy4M0AjvWiThzoEw9XapYKeX65reLHgyITLnLFGpLi9WnQ0Z6gvQ1D4Q3fCpUTLL23PKm/
Q8g+DCtMiQokgRityvlpJkDpod+dbpQRNenyCjOJWeluQovT27ZKM3PGIEUVhTfGx5lPy6un9FV6
Xv12mZS9Lkm8ljUOTV1hLB71DHUGMEwkFccxbX+hNGz9NeljrjkuaMy1Fcf2bVKZRyj4MV2GaYel
qx/E2FYUNnBALvEArS3Fa8aVLN6bIpxe6kjp3EYkWYyBOfDhhklHIyzxuRmj6hH1Hhx0U9G9WlKv
zNCfa3a9fiUIz9qsacfArFnsEyPG/RS7VjyZZ9D6OyxO05GxjcmVRi9K8tMhhXbw1akciL1R/U/m
zmPJbWbLuu/S48aNRMJP6UCyvJFK0gRRcvDe4+l7Qbej/xJusRgfR/9QCgkkgcxE5jl7rz1srYiK
As4yjkHYPQ6Fz4kUgr9Y6UPfbRvCFB7tKLa/qerAxko67NwwWx9wPdfftE6ijfak5KhNztIBm/CT
FhOVMI0xrveq7Hc6h729N+UKJZRR7miZOPcmntQr00o9bGSxdZfBqYXJ3tWPwmhRvhVR/5jrTMp+
stVVoPvNZy9C/MFRCCdvPC+yegyKJlV7qmtGipnCw9UbrkKFSVxKWe/FCLx0KLzejYoam3eLeRTq
v/7NVimw5iMSiB582apUM+V7TUngwbQUAkpTBnDrUEbLRVHf+6Av3BqQ4w206f7ZVx2oTJh/UMpq
IVW00dR2ylT+Wc9JzAWSeN/bQbvFyVPtI47HzzSicregYHdsNCvcN45JUGVtGIdUpRjs5fF1b8Lg
GWwq0npODKEqUu+6Svrp2HZsJjN+1q/JttDj4dOGOWsRjW6FeCBV39kO5Jc9DnnAuha15k4Je+8T
ym8qtRHgxGkMULuoU9U/W4hDEUmBQL2qE63hLNExE7pRRVn1B8vn6cYNBMdR8KLrkQyRCTSinFbF
mh2yieotKkz2dkq1kjRrbmiCUXQh1+g2iQ3pb4sQCbWf11+tRssfeJGQCTjYhL/YvFW2+kAVCRoh
Ze66te6FZrM4YEPICJJ0IlD+xQ1IeGpxor3VZfzkgWq6N2pPvaIg4REpBCgDxFUe3lLXJfKxbMPn
phix/ILeZhFTgKxrdglJoKW6jjstfA675qn1kvQuD53mlh/C/qhWPfbaydDBSDCobsJQyHnrj7nb
kWi8cpokv+kKTLXojTjB06e6sbs0u3caW3+VARzzFSWP4TEiWxpsrA2jBGPXnhBV65quC8ZEu4UU
jAP6uzK2r1lcxnNsb1B9pjAV+WtHM4O7xkSZZczct6LgVYgnyKAnl4MaiOEis5AVzmYS4AErCUE4
ofhLHm8fPeAWRbLhsxPa26V8gDnR/yhTwmPGzlGonlVfHMlhZCWMkoi/tv5OrGt/4Hg3Uoxkk2Q5
CSFv9H0LI7+RBrt9gIQorloTcT2H1XHYSuxviM74IIo3JAxWIU7ZfkKKnc0YXV5+XlE80FROH6PS
Z//vxLr2zMHe1K9BdpsvY2R5Vbgu/S7L1zWvTRVt0WCEawmirvmRNi0VFUX29GBsI7JAYFhOY3zJ
yhYyKmYxvSQSPCk4YOkVQUpGG8of2M0dmrSNxEuvdyr7wsCTj8DsZLVpU6v3d0OuEhI8GB3KWyc0
GrGildFHeA3w9/q91B7rpkzyXQ0w/VNe8YanUpmXm2EYs3s6cdkuH0z/qNAG8w9hmYUNcpvaHDfE
htjfWh2rHMLCnj9nLQxI3j2mOz/ol7bxkZdOin2kOtY+sGRSX1BtFHlKKksUO2XypIx18MMynIeu
mKzvI82hrQx6Eg4y+x7vK3VImNjJpqbX8RimptYzCbzxWs0noCKZWmvPipTkZEwEER6KpNLbayPx
8l95pvcPojOY9R0ntv6geJbxUMW+/iUMek0c2qiIiFmvEzRDpCEgcUxskromJ+9u9b4LJixpQek8
x7pdUdUBUma8arqCAKonXqje6g62eFJpaCuw/nJ8TQaNmwjOksqO2ehxcVsHjUJFCgfYk1VOAIgi
Sxfdp8CpK+WQNLof/GgUveWQpjB6iOMYOaLU+W/Z+Xq0N3Xu66TJ7q4b/dAl3YTijdrV2deRl9fO
jGPEZGljoNTLod0hDGjDnJY7qdzEVHXPoakYO26YvGoUUaEPA1ViJvKn3rOgz0uiUZH5wLmv3Nt4
6W4NjgqHoenb72x5iSDSqrnLXCcbSLMNFMIAuZQRV/BiqBbnUw+ls9RJ8Q1B5VdST9eCBN3fDi+C
p1Q6hL0gKzA/wQPTHzDZ4ceAO/M89b39Igjw2joKaQykMNDJJeEruAZkA+mBfvWP3Chgj0QZphSz
1Xp3LGnV0no30hUNtvLaFI5N1auk8ovTnRKQ1fXaz64u031X0pyK+/pFJ+TWNbXyaOQlhvg6rctn
QkqKFQ52EhmDRGzqet5egRD8mufDq0+s+lVoquQcR0aD0tEGTeFBKVuFPrtdVmhyeQI2mzJqKAlX
vXkUXme7ZcaU7Tt2vSmjaG1jwH8gjlbuA8XMb8AfMoQVMlUgMjTZxlSRLUh2Bjchs/KQWupLMgTy
GzZt9XsEOG6HzzZ4HrrRvHUq9GuFQy+lzAik6Ygd3ltTFD9bcTcd6M08se2WiOHJFnTRJPCIw8m+
wZdMF6vtoChooWbvGf3WU0sI1icTYeqDnbfmC1ZoXrMh/ORNqxSYqP0ODUNIxMKaJUrcoprRsEHl
3Ytd1PGzT3rFjZBDt0H2kN9opvaJFUk+z/DMY5vSn0XMxplVkoFDz1Cbs/yiOZhTNtix5/L0ZBo5
3qr2KHrLelISQobHDhZqKX4Oo9+D/gopOqhUW4+ZmGAxaoZDezFUt0YO8wyOJmGSsZ+hCqEQV9J1
WwlVkEgJ9ze2LXtfCzM4xBjnOXGTQ7GbWLzWA4vu57j3pl1j4Sv38W7Oi6O/sjtTPoaNmq9J98qf
R0uzANJ02BLY2syTLk5uyxwxgGmC+xe+xvTygTKzWmqkpGGzvqnUUm4pLH0n9dxkG4pffp3YZLb7
TUdzd8QbkKdGvWd6yT2tagMiEZv4hIFIcNpkP46252zhcgB2NLFeaW37OUiS8HeTD6qNKJVwJacb
5OwCzr8P5aQ99SwByPkc9bnLmu43OoXhd+nk1j5VAD3Q4nvUtbYE2eEN14pkmpFp8+hL9T6yWtLT
HW/LWwEmqtSSQ+w5yB3RNtqyRHHId4CUAj/xjlZUuVEM9CeaQrrA7GZ9jKIRd04y/Bjj4LWzNIpu
UOSgiSbxs0kwIJazurynbtn1u6Jic+HV6rVv49Le6iRKXDnDgIq41HNtN1dhV4pFizXk/bmvZAbU
qLNqusEDvYBhgAQodNBJsZYHV7EffbGDIFDXSESaz3GeUHnWY+OZoYEcsdRjMLSmuSdLFJ9WV/KV
usm6btGPUfQz5M7OJgTwKZpOISZIml2qASwuHdh6sE+dG0d3tPsyjVzIvdVm1ET/yqhXNhM7tKco
7+Jt46A4CUhDIlcSFj8sK1gfbaO/DvQM9qY2k3k6QLT4tLPiyVfi4IlWUf9sUKM/hLWH4L7p2CGU
MY4XA2QW5rQwky85rQQiEpwvovbMo+U5+lWVdzpWZj/4RfWDemyQKrG65iWU0VzJeyP4metkTiAq
T6fs2obA6TZxdchV5ixmej2+GxR/qq9R4Zg7P8T5vqtDrN9Q+yPc0tjUGGW0q+qpfGK0eF+bBuj5
KmgC7a4ir55yni5p3CtaAOCN5vHemaR1UGeOa6zo5l4xp2hdaFFzbZphG35OwU4dxeTjr7Erw40J
etrWjsQv1jTVDYwWw3Mr2i0j/B+RqUdyqgKd/KSi90tAljoWSxqmEUG7EszRcSpRbuzokCADN63p
mhQ0lM4wASuYEZOphV8jQTUbt6AyhL3bEObV/E7tFsufp6JuWvVjUkYPROLKBp9gaTxbOaq8DVD6
FjBSx6FGfNaxetsPqkU2xrUCtoGTOs3dLtw6KdDyibIVOQnH3B8M5bnXYCfftDGqoys91SBlYpPH
r1DFQdp8b0apK3doyRL/gVZuDw2h1PXmx6g7XYwMLFSU9MuklB6uCtUG8oiym7q8gBZEypUVvDqF
UOPfARgvgIfkkm2YT9PeYAd7bI1ySldjQVlD78p0Y5IZepvJYVoLG+V1SHH5iXoMlG8VaeEVsVnj
rWDO7wO7roLD6BEDsWlU1DODU/hbtUwJuG1RvXehcDat0L2nBvFvRrovng7CRdX4OqJV/ptaUvXN
Mkft1VCMxKJ4Js14k0Xj8IsKxfhzKnr12GC3fu1UrbGOfZoXyX0+ctjaZSQT68chJ4Mc9bUhfxZh
oKyLHGOChTKKlo3XIOb0YgV8hNGPv82A49Kg6xDIh5F8sRVhAD0hHVQU2CQD4ASTo1EzWSkwKn7l
E+2nQ9yAFtzGvN8IEpbTQWE3snf0hn9LUoEHh9wq5xe7A+Mj2khLOoNrW5z5diYUxXFFHhoUxhVn
WS/Yk0tedXd6otTAAOsuVCVQL3POMekS6OQvYVVD8ESdYBTxT5SgASU2uqDm2L0oSg9/gzItWs7q
jv1ixC7RAKQU04t1ZLPVCaeKvzdNWrd7zpKhEe1su2kfdVkQYInYUBgo+FGN+DQAghaMBbcpCHN3
9IfkxapkbW+aoh3qjWV5/S0F7p5wbysjnfMx0KoGlor/jbZC9zXLiUoCKTNnw2oONaVxo1oebedt
Puqp/8JSmcQvdc1RTAi9TvakaFUzdTD3iGTtHGJ4OORD5F6JBHoqJxBN8+ewnZybE/VJFT+jKNIa
fAOF1yn3/zXrkv+ROPvDTI+/0AUnZdz/P0q0TWTLH0i0X5NXlHZ/S7Tn//L/JNrSUjWd951hO7aO
ePvfEm3H+ZepC9MSlmVqpoWC+f8k2ta/NAv8wSzFttkIqCoO///VaIt/2YYhVeCrKEwk/9n4R+wC
ycf/h20X1LU6G11/vD6G9NpAL/x31hG5CGdXO3BaDBF1UjdZoa0hJWJs4RUQxspRRJfKizmQv5BW
FIfQJJTxYaKeTKaHktMAbCoKo/TXkp6GMJXTFBlF0DTyxitU+7UA/noIBCWWrWen2XpU50qf3odN
iFaMk8ub2/4ODkG+50Cef8r8929+ipPWDrl2rc65kfUK2LZd/KotZLFE8yn6sDWk1DCjcZDCiaHV
xrVfFTAQwFoFMe6PtvhFedP+PKVmyc6RyC+bzl3j+SsSGpMbFHvya6/Y9i3zzf7Gs07cgBQtykTQ
w15t9CQ4Wkhc+zr2jQ1aTSgwH2z9eqLkd/z4J77nPp5/4UJH3/cNQjYjMg6ILBNrpSMV/SH1LBWk
Q0jlOxzB5MUgaA5Dl+/Y4yr1CqtfffzZ2ALeHSiLlJjByJqyt/PpADlHuXfQvnwFXuR96YYS087H
n/GeY33+ffNnv3mCnlIQvgLAlMGlDT8sDctoWCniyRqNAOVWOCTrjz9Izh74pVt9/qR5Orz5pCyy
tDACx38IuXu/LdTNOCkr8amppE3obGeNe+heGq9q0SsY/BzrLnYGUmkxoIpPtlOKT2rX2t95U3QU
qGKYDHajg0GoihkSpYh63OoIV36qFClJx04goX/81U9N2AX0IxcBBWLKfS6oRDdzpiMa2jOO+lOX
xivy9qa0AKSkN06NO+KA9oNsr8bFmZF76tILFkHcVBRw+rZxPVneqSJ4FKTZXHZDFuABJyi1KNBK
vnVNos8IcDdnkf6/hfydFeXElxaLtdHSRx+9BleOE7zZEzrMrPo34oeXnP8r/weXXq5VZqLr6Lkb
V+I6lBonSdFuLvvWi0UiloOcLIxyADgEjI6I9t94ZtqcuiGLNSDNUpjfmlG7DniRQEa/Kk+/8IYs
pj4iBQLdcxRtue18z0mcIZjn5uMbMl/inbku5l/zdq4Pva1T8WWAoOinKTtZNCpB9D4PhEL925v2
j5/nYlYOrRQkxfMZ5AdwhDT00nnVHIBkH/+EUzd+MTOTCPFM7zAS09GBNcARii419Y7Lrr6YnJlj
J7oK25/GDUocYP8NNoDLLr2YnHWipzU9hgYQi8AiOxM59fLpkmtbzmJ6ohEDJjlEDfKdGhijsYlE
t7vs0ovpaWdkPHRUxl0kfBvCOanuV2du9jwN/3M0Ws5iek5KSHmlSVlU4n588dJY3XtV7HxOOoRb
lm9Ejz416+vLfsdiwlY0e+JgYlaR9wzkxkdOo5/5He8PSctZTFidIrwvfZ9bxKkeVLSrBuFFo92a
M+/eTlhqPpyqnKp2AzgZNh5yDMqX3Q/t7yunhaeDyK9rjNXW50Z0X0yonh9fer6l7z3XxRQdA92b
w89r1woiY6fpBifH3COIyAEfAsZb2X/8Oafu+2KyRrLDCJJ7rMGcAzk1UkZvLWW48Kku5itZdyZB
7DxVWaIB8X712f8eEP/hCgmN7e9b7zlUEEfp1C50brRt3vCSYsa4aA9gzUeotyOmyEKCbxtuCrlU
6yIqXOj7ly0F9mK+4o3MArUoa7cyRIWHQnc2IXlal91vezFBVTjeI4mMtWtO9hUyRzfBqHHRQLEX
E5RoCwZhMg8UA1CQaeZHstLPnQZOjEJ7MUVpPiVjnjdMJKdb2yaIe9SIl33vxRyt/cDvu66dQQfp
Z6fUvxdoci+79GKOllSxMloJtSsNWms2enwY55ddejEtaXTmqNF4kLGibAv08aN54QBcTMk8MbIg
qFmz7Ew7mIKC2vh45jvP0+OdNctazEniLrUhyxnbnWZpm5xoFYKNpmnd90HygNnKua7JsXLWUDrp
nJG5pd+pdRntSSoTWGvGLm5p2vrGF0iY9tcgNcGe0NTdAGG27nP0LiATwsJ6RY+sPGJdoOY8mNEn
gbeE1vXc7kcGMqgOSaIaNX7f0IxdVcaJ23Yl+d5B2AtoCmr6c25I7mqi4ve9JDppUFCOKJqhz7nf
OSp6MoR/hYlBH5FQx3aubEnreTDhsSAdF4/KaOZEwdtK8yhpysOrIN7woh2OZS2WHtHhK3Q6XlZ0
x1FA4jSozMuGq7VYemrY8yj5mQmFYz9icX8U5GCeefQnnvxi3UHWp5CgyHD1wkMsk42ZJ5dNhBkr
8HYpNhPfawoK++5UAC8zwvY7Dq8L7/Vi1VGLPDVjK6ndiEgU+osxsTde+3TZLdH+/uIWMs+JKi6k
sty7yvXwmEvvsne2tVh38AV5dZpljJG2R4Gk4z+NVZpWl33xxdJDfIidtQGzGHXuNjLHq6n2Lhwm
i7Wn5q3kUPfjYbYanhvgbf5w2bJmLtaegNQlGoD4OzEsbgcAOn1y7uWkzl/vnXXNXMxJpXO6UhMC
xp0zBq+0dLB86CP2l8lznhPWAshAkKhvVbw/R/TfxA4Lr7zsns0l4LcTYG4kTm0XsV4Han8ltMne
Kpj3L3s7zgTct1dHfprpFvVNtt3wNIfrHnfhRcPIXExc3rnBmDcqD4SeAimma8fXLnzWi3kbtj2u
9ZRhRIDYM61D4Dphf+ENWUxbPMtkpqPN5NrKHZ52lxSwC+/IYtpCjqhIV81rN5PVfZJ3W6Xi3XLZ
3V5M2rQmytSYv/bQlcRqQln9ddmFF1PWtog7bQgEc1VMLM0M7D9bAp4f1zvTag4wfzv2ii7LMKNz
aaScpY/uvKzPLGHz6H3vyosJq6r03xjYcAznqNzGtJWNMdZw6y1tuCu0xL/sPGws5qZJQpMRlDxR
lFAaipTuARL9uUeqzuPivV+xmJtSyQjnKX3m5jSZ29gapi21FY/6XoizsmjStSxGcayyyjoOHalJ
LZGLCKlN8Vt3SDS/aAAYi3lMRKmejlr6Z0LcBAKisBee/Y2nhsByJmsEIeSCN9kERGBIm/tCDc4c
oOWp27eYyX7cVo6u8h5r+hiRF0XA5DZHTgVtM4Y9SfcMZyKIoG0B8+DQ98g58LkoBzusnSdMCNXX
MTSzY1k49QZDEMRMZSQ8s+dWINzCqo2gbzuR4nCdK0Z/lVqwEy+65X+aa28qjFOm9FHWdpWrFqk4
GhPB34ZTW5ctQ3JxXyocUABZMKKhAFx7wMyMXpxZmOcx8c6I/fMo3nxxtW8lzG8bC7eS20/6UDdH
rDLaK5JW5bJvT5vyr0UD1oYsrZSnWrLNZKsP9ODchDs1GBdr6ByH0NIIY75hKxidb7QBLnugxmIR
HcMgbky8cgAR5oSDEc0bGcxn6tEnvvaSW6zi5HU6kkjduDZvxJQ96TYqtYtG4pJPrOsi0WyT+VmN
+HPtJkOCbv687NqLxRMOksTczWziFQBPHRRfStDPhV98sXYS/EeQHtaqQ1XmOdrODhsnvbcza+K7
dGoiVPXFoljivYzox7WH0mn1rZ2ALu5aBYuuINZUtuFRHaih4boQVwSc1nehhgtcoHVZtzIbr+gv
tYeGcJW9OmD675DhblBxRvsx0tTL9o2zQODt25Vzcm+TotEexqLSXMEQJGxcqGfu7/yQ3pnp+mIR
8areM81iki627uHYVUZ6iJSmuGsMO9wQ6ZFPYHiQwn48VE59mvz7t6R4pusxEhK9GHgEkCHmNYh7
nQRSu74JTG1ukfaQ/T/+tFMTarEOjEFYKFVE/0K3cvsoWwR6rccT+vjqJ9ZIfbEWeDRcTcx12iFx
ksItRSMOfocCe+yC/vvHH3HiB2iLjRUxM0iWOlt1q8nAHZzGP8Muu2y10RZbK6M320QJONYawfjb
D4svmHAuauqiqv37KStILrGZcoRTCIoWv+R44e1YrAWGQ6Z7moP3HrP0GzvA+NZGT3zh/VisBM3U
DNlYt5qbMXObhixvKwDietmDXM7htCcGx+R0ho7uipI3KQW2e9mlFxM4mrKq6IwAoU7WED0lKPo/
dSGEiMsuv5ixABc9YsQmhokvb3sOVZuyGM0zU+iPrOKd1WdOZ3m7tlVJQ56biDQXqEN0QLkH1N2G
RtTChTzGCYwxogrCHxG74qeynMXLla1cOVmh7FBiKtu6tzykqZl34dZBW0xqNM+ZT4qjBnQbqZDZ
1cAsgubw8b08sWLIxXT2U8mbQ0b1IajyCn6w37UPVjuJz7YeJp8+/owTK+wfEdSbnZvmI2weFKc6
ZLCh3BImzuO8v0UzPvaAiE1oxLmsnj7+sBPrk1xMdEMdyTDH4+aOlf8pmnrXa+Izl57n9DsjQy7m
ejYYJY1cU7rMcMctMODADohuyckk5txmJb/sFyxmvSYno0rQQ7uJpv8WRrqntXjZKvhHYvTmSXiy
mcYSkIXrkG12gMExbXvVis+sKNo8v9+7QYuRGgMsmXCWl24+kMJ2HXWm8inNE5ANoHuImohk9Rnm
onbPkS+8VrrJ9leRo8I893XtvposoGhGMo033TDWv+FHZrvR86tbwmvFHe9g8sSDMoVGoXyNAifY
pXbhrWlNl2SlN3hSWz0LyMYctWuSzEg0BGy109Mhf5kdmusI5cOLiFWxszDQl2d+9InxthQlFkaq
lGPkV9hx6tCVTnwFFeoypYm1lAlmlRFOEAdKF7lJRI5xSMQM6Z3rjwfagnn774QQdppLjV7bO4E9
VkF+oBdsHmMUodtIL+OrsUoCNxkTFgQnAMMPXmMCSEPinXxQ/Gza1hkeVuJblWkj2Vpm18hBSWMN
sDisnSkjTNbMxGVKHtOaR9ubQYsTLxw0QzRAz63u2iGIGh7qOJ15mby/AJrLerfeg/PAHdi7paqo
blsBi04yuJl5Byv64/t8aogs1o2pT+QYTWHplnwUGnOtXxl1UV149cVy0YRRQUBuIF2tjMLHQCHW
RsXKcaYKdWLtXooPQYnWcId86QKQHaDYFtp9ULOUE6CMcXIorU/aUGcvH9+o958FCuS/n7ROHdzp
emc6JAyql87R+qtkLMk1QWN55nHPW8l3lqg/9bA3g0kAKyrCRJ0Iy1b0KzKw9c+pHKLnGt7voegH
DuedrGDf+NGZWXbqDi72E1aUyq4JVXGoKxwnqxKPILkaA5SlWZN6HNN8etYsNAznxsO82r73Exer
cNTWgsAyczoYBsYTAPQVYb29CA8linsQY2bvbdVE+sdQowXYdgAkirbz1gVaBRfmhX5lxU2+xbWF
kaxPQLiq0a++LMDFJGGXEjVLAiRgKXWVK1Nz21kFKAHU/fU1ZLHhs+715p3sgPqt6zSp7p3K8++w
liXrykvsHZur+GZsfLxNUwXs2McPCCZMEURT+8MW5ti3BkzpRutb4wZTvbP7eGydOlYvFZKAOTyh
I1w6JDazbz3hxPoNwsEAppAGyjdmEVk+lSo2fdjKX7oWhzdmPzVPOC/jz0pvFvcB9SawHDo+3AEG
CkgfB3JCHAS/mxag3cff88RiIRZnoKjI5xxyjtbmfPil+XmTpap/Zrd3YgezhJsHuCw4unXtoS39
8QZboXaDs6X5VugZpV94vZdtYcRixavGTsCoHNpDPxD6apXesBmp95x5lKdu0WLFM5oor4GVtgdf
1aHCetoE/sQgBf6yNWIpwoQeKJ28rVv8bYokZqHWxW1TVPFDADVuneRaTpanM1JSApd65rHP++13
Jq1YLH1F32iln7XtATtM/F0jxrlYgbGB8Jb7wBfTxPkBfF6QqFWm3tWYFfBCLxtw8u9F10Ne6uW8
rQ+FcL4NpQlAgsiij6+tzovcez9rsfg5KaCawQ/aQ1CnXrt2RNRdNV6Z/NAL2H9+6rcDnjDH2wib
znucmgYwlqJ/bTBsXVjVFYv1EBICgJlQZKQHBV86lqgNbb3m3C+cb9N//kJyOf++fY5nd5pfWs2h
LzUKu1p8FVk+sduFrdJJqciq3psg0a68Lqo29LqyjaHliL6yDGZEB7X3zGvmxGYOo8DfX4QdL4Q8
iGBumjYKEOhE3UOeH9l2oyXZjPhg9lkeFVtBj/x6MICmYZoHvRDk0sUekGzS3ifPWOFr0vRvNmkN
MTvBrXim+fn+y53t5t/fT0N0mBUwzlzfhjflaw3mPhAMYGsS/cyy82ej8N7DWKw7DZkH+NLCDhwz
e33bq2WzSTLCdgl4Kw0aKp191EZ0HhHAw2ELipAjRgBxYZuDSnWTttOeyDGwYXxdNAHMpfQ0iYve
qAO6hV0ZTr8q0wk+46OacWjV0G90P38MqBxtYmCB60zOFmWioUncUchvOucgeX/PYy41qqBDqcZU
wXiomi9qX+9ib1zrBAPZ1nfZWG5P0uvHv/b9rQ4xGn8/4rrz6mHUdBVeiuJipicpqIjFgTx6YpIm
gr+sPPTPLNKnhtM8H99s5PzJCszCrtW9hNS0K+2pPyaTwtu7haX38c95/21pOovFa5pS6m9QufYg
aGeypzqRcG1/Tg2UGHRIve3HH/P+68x0FuvTZFF5aaY8daORoFRyywr/3Pp74tJLISvoGciUHZfu
QmXjqIfBvvBQtlSx2i3Y3KnXE1fHq3mAl4vB15m0M4vZiYG0FLKiFAaqHo6Ja6sSQFhszhaysKr0
Wwry495PHEFWEijHj5/AqXVjKW0N9KrQQJQlLt1n063jzvrpDX312TTZuQxR7LnOzGsN+xA9CP+y
OoBcIcwvN+pNR2i7B1moPLdmnBjZSzHspBNnb5hV7yoAPKyG2EBs7oN3rt9xQnEEy+nvmdPXYzoF
Xp24QmjKLujnbbdmV52zGlIfRlAxhIUr2sy7VzjFx8RrVt3voDRA43x8u08YOQGj/f0NYOmqCgXT
3k36fJPJBGLv2K1qS7C7HsnpuMMCva3K7E7rxwMiyS2tq50TTwgtPIzV/m/KoesqUqDobq3S58CO
/dOrbyzd3MjIPBplfKYCf2ogLlYZzTD9xFTzxO1UA0i3oRIXGcHLpK8NIXwS03hrm/7Z5vyJ/ZJp
L5acUGhEqExV4pLYY9eb1mjFD9lr+Q9l8htOkJgN1l7jGD/ISpp+qr2Kg7oIoJgfwfNUZ5bxP7XS
d16j9mJFSmw9SCNhdO5oSoBuhu1HxyQBT+11RvSdY4/vmnGkHtDbbSan3WTW5PYO3ecgK8Gcxm2R
bZqkHlYgWKNt2fcVOJ1w9Fe6H5W7TCu0T3CXZgccR9F4aKHplE5Rfm6UwXuKRkEtUAzqLyNvhnLz
8Zg78Q60Fje2YjzbA8lDyCvq9C5KC2sHsQRdbz1N03XXtsYRNAH8c7Pvz7T6Tsxja3EXFSjlRWMq
GFomGwaJb8L/AJ9SXvlZWD5+/LNOfcZi91nkACfzYmxdeEjDGhZGuY0gsG/UsW72H3/EibfgUjRc
KlI3q0a0LukN4SYAfnyYjCS+toZA3Cp2EZ5ZhOfl551Bt1QQJ50hstgLYI/6xivBMP7XcCjtT5f9
iMXGMJ6aqIAE2bkCVubRb7KJeHIrb12MU8m9Xo/NmYd+6lfMD+rNtmRIvVoL6L66jlXvTNvY1LCy
Pv4Npy49//2bSztZWk1e5KduKEzyAngLGmcW5BOPeKlvZRXOhljxGjeZLA+2TmLchAY8hpWARbKP
U8s819o/9fJZyl1rlQymusUSXHV1Ltea0k7QsMPhCjxZsR09EpLaLN/TozjaxUswlZeVJKC4/H33
PCC1nmNVKWqFQRzCMav3mVFPlz2bpdTVI0yspF6T8dhLgBnJayTG14se+1LrmilGaJpZl7m9X2u8
MQdxbCMSaC67+mJQ+WWRm7mjcDg21GJdJaGOuDl4+fji86B/Z0qbi/d8HgmvB3k3E80762bSCWPz
a914KmNN/fbxR5h/Rs57H7J4RVtKz1bc5NwbqSn9kUkDrUtorDruABDHhwA48WcvieOt6PXstlCL
CLgTGM1WYtTYqH3Tv0COIJX3k3YkHmaqNOUuj9twlcMH/SbsuNlZsZNKYEakQGmhYu+SXjS/oimY
blOvZ1dtteGrKEZnV5oCclWtOtMvzBa0vMKIAbHVOIZDgMZeL1Za0iqb0lC6n9EYDTtdM7qXONCG
B+mTHS14YZL/ENX7pvJG+MTk7a4CJdBcnwCvp7a2eJXUybSvqdzV5Ys3emI1dH1wZw8kC3tZBpyK
JDqQ53rZkaKLjuYWEpXKgHzuphHCsJpKWtPEyFcvodOG7Ur1RqKIKxBcq96IhOCQ4yv7gPLvLUeH
bO21ZvwpyXPvVpmS4SkTGeHnnQ4itBWEPAcId2Fb9h15TvWQbmw0jZ9oWRN3kUcKvzWNxb0p4V2T
XKoTeBT40Y0BAGMPy9DTCPNwsvV8JLbpRYK7gOpRy6upMshGNXJF2zv95B04lAMbhSe1BwkNYA0m
yPgriQN5DIkxhMIfKC3JaBEUH9IHUsd8MEoHPN7QpLRcpqy8T8ZR/+G1anSVkuAzkexStDdDr+f+
Oi674JOhpUm0Y7EbSGaCPcQrVUhjY0JIjIgoTZ1ibavAQqK6dL4oVmJetZEerAlEUNZAO3sCY0jh
kwD/rGbrGADw2z4gfIDssI0NaPs5UktiHQejoPye4o8yQnodJTa9rLzSq0QrXKeHgEoPsYCqDcJ+
IjFRbaJ4Y7RtmO6I5Mr757ZRdVhsNhhOBhph3ZOtixxGfD0+zw3CR0md0Lrq61YdHyDXy18eOQGv
qQ/nDhi9Yhw4E3a3iSUCPhW2iKsEXQLtDn1JtCI5QV23wLyIkQ+MCkioFUO2tylmfUtiP0lWlpUU
n5RSMW5sddL34PyK52mAy9ZJw1n/D3Nnshw5kl3tV2nTWiiDA+4YzKR/EUCMZHAmk5kbGJNkYp4c
M57+/yJLUlWl1N2mncx6U21MMgKD+/Vzzz2fmOExNd5oQnqpO2eHlR57rOMQW7YnbnZ6E1bUkW6b
LT2RH/oC1CF8udoAP3OKwF0rUwUq9ch0111DFhLvREnLoFQHb267gBO+uALYpEcb1kWsyKPqdXk9
MScV1M3MKUE3KF9hOvvk8jZWCXnb5D5vHIIPk0NC9HEYdXI4NL0dAVGJK73zDUEoKmjBmag94mvH
3VKYVdARor5rHG++yYYiPTj+he2UD0CEnXk6Efq0eEdJB9uDc2AI0nTHC2hLFF56myrTJd+ttTcN
EWQEIxkdMYV1epkxgqN3mJVfXAFGALYS5QIintZ5+p6aACRuqoaJ6ts5M8bvaTyv1d7NuqrfTl7+
XjCseyrIa0zP9QI18coiw9t86Xr/h1lmSUlYL3Pgh2WM5iTszNS5neslOxDXbn22BN3caulkt8qy
smAiPxvCHASk8sKvWkALDmlLW5JJ8peMaDfgH017z8fXYEy8ftwbtOwfJ8MvntRSEObheERO9iWR
DT2PQYkhD2R2nTkwM6eR7MthJluKkwtBvFLym9dUCJ/Ha06uY6K5D1a7iCfa995t3cBmjEvCe0fJ
cQdVMnfvsVjqgHRHywgLP0/Cunb8WzUkdGi7tgm7dtanQgD+dtOhpX5z2zOj0kVYzfP4mGoBqV6u
5j1CpgvegD62bIyfqBXDCY2Fe+BgyD0we9De+sacfJIHaxCSpZ3PQir3Hc8IZVaclN8BCrAGmCkB
88zrVsGY2Jw3RTnetlUtd5ET1wDQCzLIeFPAsBHkBi7BaPRJi7ractPnK39q8ntTwmdzPN3stAm9
Ciu9FJDrS31jI/e4qr24Gt28uZ6wlThFRdRbdvQyjl5MrFcEe69ED2+GfCSCWnojCY0JKbs1Ed8T
8d6XDC6TvFfpAvu2s3jazmBPWVsV2c/mDJnQ1MPBqpvqsc5si+KXlb8nIVPauxq+6gzAPFngsveF
zVKw5l9I6+yf2rSnw+G7tRnYtZeoTbwm1XPS9FC5B1ZEEkqj5I7cZiJj8GJngGX1EhIoo7drt6Y3
8zy3MSia2H1Wk6t/jCNyBl1erKLGGslj7zRqY6mUTQ5DvfEoITnBSyP+7c0aOjhoS2fkxzqvAF87
hn9ufc++rvsmfem9cmbTGo02GKABPJs6ak7e4qkmJJutY1kcSjkHdW0BmB6IDCU9m2w3sARxktwp
K3cIIIWNNwUqMeY7mUy0qABKFSDVl3IHqkMG1WR1N3qN3bOp+cTJzNYZxIWszmvesKET4VveAa5g
fiIS/h1B1uMxISQKPobyMiqA1N4afqPPHToCMd0rKB09NlUVVKCE94aTed9wr+AYcZV+XzyZn8kp
mF/TOBtOkBTiNz+K7L3vZ+KpXZdxO8Hz8RgjzJhlcNs+3pABbX2a2o1Pi5VYn4mEdiOpKx76yUlD
eGdg3AvitAt3tPez45JVWXh19UwLTe+dqLcPROK1O1kLb19VRNJrH23eczu27RkIfU/xhr5QmBth
FfV0U7dV6937/qoIZK0lz4aT5H5x8BxgJ4GTe5MBRaMHWOvHc78nxnIGuK20F6bUYvdz7OfPNsi3
txmv51WckATeoqE8s6RaPZudAKTb+H5JUrfoWH6LNL9L6s9c2e0ByiKwPbMDBt9b2XXWk8hvG3FW
ha4fO9eXAE+byZVofiRbUQOj71jcSWVuT2lbTPcL8MKdBU4i2hLo730OIre3g+lE3mnKpvKqqqnJ
NixSbRzotB5odmtpN4FPYsd9ny4ip3XvmLd5ZtbfjaYzXvuudR/6zq13EESco+6AjM+VYV0NEXPy
myldaNdhfdQvknwvQL2UXM3GFvPyjSQmehKrP7t5oFU1fsssP97ObkLEfUVAvAPrFAxOQI6UohKQ
7V1cLH20rS/ZwrrxF6agdXtlAgE7pDonfhPFtNrFUhr7FQYmTAXa2Q0o+WjeD66Tnxw9vgy1B+OG
bumIxufW15VyM3uT9pX6bgq8eEwW1vID4A8J8VnUKbFRqh52puAkmIrJOxtU88+lZKRqMK3quSV/
e9hpwBbNLidgH4ncJeh/WMgFaBNGmjdzRBDjpmvwbwBNaRi37kgtpakJO8IC1hBl3ml2lJ19DFTb
O+qrCwOtqI2rySE7dUOOAZz7msHuYpPJdW/ZRu3vO96uOrDsLCv3Pam0gSOlgFnvi2zFCZYmZ9fX
8x4MR88DmiUwU317VCcMfNW7oUDoRE5jfE/tmUjkuEioZCE0jmdin4zQSAg5Dig803RjG6INSiJP
wlJ5RbctsKx1mxR2jBkwENdO7G6qc+htJwTcFx3OzD4pxHMMGfIjbghlI5+e8EJ4iNOdIxz/OWsX
i/zDuaa2mSnVV+CPjHijrp7kwlq+9hJL5IzpzwX0VWx7Is2vLUPYX8ylH0KXtQ43em+eW+6st4ED
5pP8lttFE9DmZDi0wrsERC2HBRNbC/46G5r1wS8ncVsVSb4fVm8Xe13+Weip3ROZH91Qf/Im6WzY
qnz5JPVv9h8wYDvyYDedtg9kqzpvSzQ0Q7A05M3u+0xCCtSN0XrBumbw4QwzzW+ytAGUZtOknngl
lWvukoqp+pqjN7mPjJAlRhXjMEmbbtxwDlwtqrVEGDfzANL8Ji5InFWkWG0JS3Wnre+3Cjcf0839
rhv6KwvSo94zc7e+K+Ws7e4fHyCFrS7H0f/pBPmLNujNPYGfrpMcltbgiy1rXVxVdG9vUp0Ou5TE
1u3QW8NJWZfQ+Snr7ADC2nikFdHvbFBcodfx2rvuOgNMbrtmb3SXyX4BOHDvFEkJnTUT1AmLO4+c
NpY442nNFzg8YjWKMxeESHPLiJwysKOYHmDei/GaAT1YM25RlPQcbMIUrIgYix0G+ewuzesGPq8d
nf1mksbGqGsKhaQjJZ5zq4XPyO7X4cmqq/wlieY4J+jd06CsGswe3ewPONDAGcFBKHFIehKInzTv
efGG66rjbLCBE1VT2s1AcfVoedfD7OQrcYjIRIFiFSVDbnGW7JRMq8HiLnI2RgcpOM/s4h4Dgf9c
aGd6MlhhniaHwFPXcNdp23pg1dEpV1BtIlI8XK7THkso92ca/pcKtClbJ5jWhGucX362Rsx/bR2w
aUE9l/MPXSj/B0mPYB+Z63OurVS67jlipuKqnkT3jQEZawlSv5bHRVnLw0BQuU1kOwUtMa1qjrb2
Wo9vdrZah6JOza+ans6rr3BU68m1QCNCPXqedSe+WaPFmTV1052tovZWstCl4Ugq/3BZGQA3kOeW
bjA1ncA+qXgDNIrA3dzpp5fKq/37XtnLC0fkF7Ad1Kaxm+fvfktGd+v19jPxwfIm65YiXFN74RYW
NYHr5KaCnkt0Ez1Ni6NIyWY9PgN+NOmCqEgwAlCbmmJ3kkdAD3YRWHg3CtKMG9RYoMhXXi3mR9Ox
dTgzy3YGYeiRtKxEpgAGccwPa7K6UTdGE9RomceOuZv8sbrCIkaDhaIA+muSfVm8MhMbM3LcbxFY
EjtYUEI+EAVgKRmwwpojYj5OmNIvjBfXAAaw4aa5OHYb83Lkk57Mriw55nsb4XUJh8GMno3eokYi
uG+4GWmeTZul9SWFFpkhHJdrUyyshUALMITZ8ytgccAYaS6uanBspznnx0gVVu2twZTO1eAJzu5Q
291y64Kv/9a6AnCPxUNOJnZsxDdAEHLufTZHV2ptq2NkKHlnyzlXRLqPE2Y8cj1vMfHox74wgOwI
a76OAXndkteVPuMS9gY2lJoXjDzk5ThlhrvrJAg7uM8WrT9Ot18JZituXIcsz5zaD+Gi8767U1Y/
Qn+PAmtcim9uZQ96Q+RX9cTIRbMlXVWH0Ebgcmucb4RG0RtImWLosmhTTrWMQ2HEzb2HC/GdcZ7o
ikZ0moU6qrprn+r5NC5tSWnaFAfduUtAD9x79+GmPqm26VEDmtUHp73Yxzz1hLjQLcXTPMjhthfp
+sKSqjcuIaCvhA64r+zO3YtlyxXyOv2EOwKjIyhaAApuDD+rOMonZkNEL6SQcCQC6wD4SFjbgW33
wi2vku+lObS7Rah2x0ouplCU0jI2ZVxZP+y4G1/wGCqgaq3wXmaJgYkgbgaOpSvH7yorlAFjcy23
ZZctF2xdu3yZXcOIMVgh0RiJ9L/4azt/eq3ggD9StAXrAsS5t3rrYzbHbrP0EFU2heON1a6nu2iz
YXPUd+fIf05lqt79oYeDShmeEubSVk+AveVzbQ8FNdOsb9xm8B9lM058kin1v0N8qEOtvfREGru7
Y7iPEjjziDTe6KqIPpWZtysBZVO/q3GUF0cgBh00D1VJaJkEUz0wh0mpQBTe/GNODOfQiG7grJDL
bYsEfjZyXTxnc+pqeE59+iJR2jPYDiCMDcKySF3PofyFUVYwcg/FruVMYQykMIMkn9kFzWbuOfiV
JpPhOf01+B6Ld84SM033DUevbjuiFDxrHxxEllxqkFzbNpH7FUctFS02aAjAN9dWLNZPwsPVS05q
OUJPBX/Lz7MOqOiF35esYuFHRTQ/kwkfn7u2X8+zjBgydYGBH0e7JE6U/snC0Cm1R8glam4RbNJr
a3IUnCcnc5vQGZ3C2ZKBYj+VxcwGN5Ww5De16ksRZlMdE3pBl5XfhAXsbMEF3aV1Ep0YT6q+u0Pu
BMKsTODoPcRsKlbHFmGEfLFfcoBXQd7F9sGrjP6xagFrA7vPvMMEGXPFjV7bd7mU6w5HjbytKrc8
FiRgM7NdJybQL9Btr7WFB2ZD6gl6Vk6a+8IYWsBcAtQLhuSPdmJbD2OT59dVWnfk65nlMf+Z6+0l
6fW6TM5hSaJm51R5gW/czI/LKM0rGOfNrR5NAZGtaS6UFem+FS1tb96BYtmiAiwYDnqMtACLONzP
a7FSP0AGvxAG6106UDPEqe+eVml5wWRIHeqpQg1pq/VRgEB7nqEU449QXrRZHDismTMQIa4GHuRh
IG78Nq0r5IWEiG+Gyh2RQjltvfRIUEp1w6bGcKOgvkGAozObbVUy+8km0oX15vh9eWpNT57IUxpO
LrBAynYS9wMkdPu18vgFdWSsHGOoZEPVukqSDp/M5Y6EBOro0p7CeFzLm6qkcmD4wHpOiS5BIG0s
0YQ8iv6x5dl8hZFAlVHT774x8taQxOW3+S7HYvsJFdeBlsHZyFzFet8lQAE4lKU8zmKZuUdqXY64
QeeLr3rEm5FP0sXwxngfx7b2Rjei2g7TGu9aoxMfYzuld5nhTafFKZCqmz4eb3Pe0a8ayThYY4w9
Lvar3WoP1RHiwbCwUjHrOJsrQU/a4/zOZPHRLAvy4RMbajoByxx2zX7bt72iwh0Z1LPVtINDl+6J
TPC/DHymR1173aNvgVNwLdN6rei7kIjetVsH4NwWHurbheP2XLQmrMakaNoQNwT575mZmA+dbs2b
2l8BujaePrFjs6tBO6D4aAs51KFsrOltVcK402mzpNuC6Z5t7cdRSGcEnGsyp/7X0cXNEqxmLEGt
kC2/hb0ISwuCTQuRxMn64WkZ9cDxIzJXdwvt0D1GECqX0GhUAn/X7GO5cfE7UjLWsoVcoWbhkgs/
zMdBVxYpR2Ut7JOcev1Wu9JoHt3ZTffJoMv38uetL8ERO+FctAX7XJXMIwQ5wSFlXEbjcYjNvgto
O9by2ScIftjOAy1ngGiS45bZp4dO9cPWE+C06wT1S6xJu25M6afXOZSD3ejRz9g4Uy486g+FlrBi
C9ugxddf7RpWfWSNxplKQDzOlQcHBolt23ntvKU8AySLFnAu3cS8XppUBhwO/dfBjd2N4OMdUvAp
G1dn80EiRiIRpOU7Q9YukN2qfCiG1rstvL7di7XMv0CYgdO0cNR8Bnzd3eVp1X9xLfQegzyIfWk5
+ovnq0foaPXO6hJ1bESKt0Swl5zk3I5vbUsd7bbZTZL41jerZ8lBrTKCTIzJt2Gu6eq00wLhblxe
tUNjWzaojLDgk+jWTb3V2vSdR4tlGK2j1Fb8TG/GfxZ9U+3gZ9FH7CTDX26zyDNdA2xMDgmwKciH
crnPlZYfcS/bV+U5ut5cYJ/s3gQjb0srS5/XiQk+yJb1J8I7e9W8DKre2sMFgasHdetUl+dCI4IY
0Llg+4Q90SKgBEEtdkKnalv3fnO/6N4D1qqM9uQmlomCg+mERTAWADlAa504Vg83TAYm136HMQZ7
0lwh8fiGJhNlyu9EChCVNkF0VTLKxKkpFt5DPU/+USoC4AuRJ1+q2Zq/ritM3M5eNfKcGHZjZtkw
oxZ7fmZ+s4NbXSUvtaHbE+DwccsWhMO/6eSpROL54P/rQnSQ8q5wSv/stEkXwmNoQ8Los484VhHi
iJOFbuwxaD/E8THhud33sBbRXxxcvk7aqJM9DslVa5Y+ZV4EK7OY0/XclCwgAeDaBrJyVqwbtrkc
bZVbsm1oqZXbmUwExvyBmwbGiDDRmU35lkaJeWqguR4qICfX1QJLF+4y4xraG48esdiPqUpJU3ET
mgjslzr/2jQxqFiZR81x6Bxm/mg3TDQnKCju6bWRzFm50JQ6PUno6lnHQYZGwg4pwX1T2hi261S7
dzO2Px/LVg72h2h9PRGmmFUfaWe49INY1pMkqr5ONEkPBsbbMEE5W2G0t8SMLG4B1xKWJGgRiEj+
N/QX5xy7axP240w7HqAWwNGprfGBdeayRxrJv9S+n/C5vRYCpOtkpMOW7t7Ic/uVJD0eirXI8Lzw
CIsdz2KKW61EBpEYNyG5U/q/tPGlh5jE8Iz9xKR4grvX3XtcvdumMdJtayzLfgI5/8ahO3se7CR/
9eYhfRcqYmlCKJ/CKqHFiMg9V2eZWS0PT7GOob9E6uxYVbZdq9QiJLePHpdxZiwYEpu3iVEg9/3S
yK1cFl4wvA4hG1J68HPD+cEjWB2h6eCcGnwGB3kerkC/TNsJXKIRTDlwcBkty1ML0uO6S0QHfkfT
MwjS1dd7ytBvnDrHS1jPmlA5uuZptVKXExtyVuzVC8WekYHTixY46T2vZi+AbiRA+4CbOsK70f0E
A7YuB3HmyFXsV2juO8yN4kRKzfJtASn/zbXmnjfJKVPSqNukEdAIlvmr7a++szX4crepS34QB6dq
a6f2dKMni0FMu7MAPbFfgDaNy/4e/PayMcUwbJNY+Q8ZI5LHSdrsFXAQznDNkyuSM/V5mrv5RKeu
fG7VzNkiZ6qQHq+zs8RlxyClaAMBSwTmnBBfn6c1a3hLo99al721TPHe8grzJWbbpZ+vBGMGhPL4
m14g529oLUzffNSXj5ywDHIXYZkGmVvFBw/Y5rFE1W43lUFRNniZ2CHFi7sxqdINxVMFeSk2T4wW
J4eZL3PnF1VDoTjm6X4ZIvsq4/yIi63giFTOhX9SmrWMZnx8XBDA7gzsb9bGaNfmW5Xn5n3cR+JE
3rE4Fqboz5GtrFulMv1RVPWUXXcNnBd/cXp56G3tvORD2X+VQljfJ511u17FzNB6/fKlymjhXg3C
T8WuXDoTnFnWjGcWd5QTKdmYMwwJM/fj62yRrbCHlS24H3xavVOY5T/HpSNcbkgr3Hwtb07hK5/Y
7sKfnsrSL8OumuFtGURtIvOU4wPsSsCvSHM6TORIIqOjvKs+H8RRy9rYApL1T3Shpq82SBwQuIzg
9mY2oxNIYxf1OBUjcuDewSTQPNfC11vaYXXoNFb0Y1aAyYiXuBB3PERkmRk1Ktvo7QBsCiuYu3HY
LfYo3+F0VQe7L4azrMaY2rqp7W91pqxtRZv1TkwOdHcMw9ZNhVBzMF3LuE6Gcb7hVNAQ2iVRuxPt
97dYJ6FmeIvRvgyk6Fxwkp5x0Knh7AcRT9cmfLpiM4nKDta0zm8ZeYuHbeo5No8V8JQGKZ0GMTTp
ugbxZ/Ywk/tU0xorG7v+wvLH5DJb2LF0ilUHUYOEQZZg/YjrQoRqtRo4DoB3QwGVPWCfd56xTUhn
A4zqomgttCMWPv0jmK7yQaHH3rRlY27zdVX3IHcy+g5FfKIATE+05JItdy9/ZgYAaVIo66FiA8B8
mPaoIebcHalDfeRJkX+sQ98AXNYqGOg9Mua0FuLBYNLoIVd1+hFXpbxqGVp4z4eL6q3mVT32Ffm2
NRLlzpOLB01tjT4Iqfgeu7rftiYQtgFMdxhRRmz7pItQ10v78vIOe5OZYlpw9Pd1OuY7nmoUwKzs
wlQ0sI8SFEwQJtVCKVfFL4zhgm2avZ5efpRNT2Qmz3cE1zJ6XCgsL3ooTNhLwgotj0QPg5cI1wbd
+33uTn3o52Vxow0nBi3l5Q8z6aSo8I7M6BvO49WY9OIxJRA8CpJSqqAV6Pdp5qVPaVlON4XpXKy3
DXr8zPLx4Fgzmk0Vr9tkzkvvoE0EXNAxDQsnWdqfwvHcI/xTQ2+NlTymq8XP4Yux/q8MnTddWOXI
XuGUo78IsRBiQ/ZWf2CxS0yObWZJhCfYzHNZOQTYdpMTm4x5We6zQ7fwGWtJdMO5wBqDNjG+REY/
7eyoMg6IfdPBjhLb3oxrm50y5Eg2jtqfX2Z/yr8kGBOOwGgh3hNdcS20q268isEyEHp9sY2dODKg
1sY4Cqu8S/NN46T5NxZVp3uwhqhMw8nJ/L1psRmHROVW9vdKxzoszJoGaUUubr9aHYLYSIpTUBbN
ZIa6r797WTtKyNvMkCt7jZ6cCWvUbW8wnCHGKe2ebHIB/F1C+ZYFDH9l1X5sFsW/EbblxI/8jfmH
i+4fAkKoRmwNfLuw9/yYHXdNv1iswvGOUrl/h3sd3QrDQXWpeT0JfHCnKuVcxx9/6cnMOxOgmW20
NMYAKNywYVjV3dRsrgEm6vY449a8cuiScaeFsmnxy+lsaJUEvds5CmCh45eHNcqj/Ipidc6ngLQM
N4qPlxtWwMPmhQ3pknGC5kxDGEHeemjvUsTnVrlR9SDstH6OWkiXoasTvwoZ8mD8JqkzXWx84gw+
qLUGkwpDL/poDQgF9CtzJObRjTi82qVr8+NgxmmGJ85iBCs1/QAJiCkuKyuj56la0gmfjqNgcZpz
NZ3iNgeiGJMmZ3yr0WdgHdLSZh8eP/DxSPdrldEd2CR+Y1D2lfDB2PHioQ+4TlLuaUG47+1iAmwk
HzdHXrDqYt0LC5v7qpNBhumqrduVthAqSp6Yy8ZpYrntpdRXs8qdN0t1NIUqw6usjb0CsohwFN3n
S+Q8dWWNwwTmfGgrMYfuNCyn0mPAWPoX70eNehh4LGFU+7JTCbcOtz0HS9LBitgUe9NzIDPbSVaV
iNrRuDOzmBEFRvDw2VTTV26Yt9ODtk/lZdaoxXb9fVp65tlsJLObyJ1kdKDcnc1tCd/uK+pp/4nO
W31NY0c9KtPW1ibDV3VFSwdbXN6xajeGWkM9xBTo+MNVcVOk8/yjlbN/qBFl0MbJu/iewnnE/GfF
yV53lnlm9qkLO0Q6NmUv9vcZD/Y3n8TLNoALLcMsaoZvjKzltwmWrkce5eQGJrD51RprD5boPJ+t
SC23wp4d8ALTokOYVJxF2sV59IzOCNg5nB9FH687mdWgpcvafFrrddjx/s/g7TPrWlLefsr+oiy5
nll+abxl4KGia82lRV1148o7AfUa3408pRkNOJguMxKB2+d0lKO6qQ+j4bRvIzacK6PL+ivpJT/o
QUXXC8kPYkObM35lPkcmuFkyrwj6NIeFYGauemvUncwPRkVygKUgjdA81SAtnZIvIZorNAL/pC2P
UdBynCheEq/OcAmpOL5i9GP9gNi+0IUUjKkgqT92QLuuSyzoH7Doy6+SViPB3Gmjx2DEBr8RdGiu
NI/IjiI63Y6G4d/zAvoPkAKj23aQXTBQ4O2A4kLd0+AS+Uxe4eP5iDl9k8ngPvnAme8ao67eJqNA
AV2jmv5P1Nf3BecTGUzMl9m/W+v/VyC6p7rkfz/hde849jXuov7//Ruogj/+a/9Z37yVn92vP/R/
EEB3yVv9L2xR+Na//e2z6jELXT7/v/8LfWI9dODmfv5/x49//5fLz/8On7Plb8rzlO0Liw6tEgqT
+u/wOdv6jbfXEqYnlLR850/wOVv9RknjK1OYNpMjKFn/BZ+7/D7Hkib/yiVQ1mT68edl/YN51P3y
33+rOMvXKDJQ5X4m5PzRI3YtZfJ3pWl71BaW6f86E1j7gM47QkqDclw1THh/aumSZXk9BKNXDI9a
jeM96r649hsZfZ+SEvNZLYX+PmcO+63L0nBwS9k8s8hMbdAbXv9WK6d57SKaWJt2ENhH24x588Bl
WLnacdhe5T9pdv91CubyLVzT8m2P66U8izRSOuF/GiXQ5PfRRSQjm7gkOvmphove0SDMVkkPyI23
XYmbIxu+/uku3/1+mf589f6nP4u7iwgXRsskgTN//bP+TIOEVC0RLBwHWYhDvtrGMsvbdV5PzTie
J41f8h//zb96z3//qn/+m7/Yw3EFGYzhXP6mOR9FhN8smvA/t631TxzoPwNI//pouJerCajWUzyi
zi/zPqamU2w0GWGQeA/GoKytcoS/kScQZ6vReOoXSLtlsrg4WoY2G3BN9FTdKCrbmc3nyjBqbK4K
2Wcz5pjiaLvZfo2PaMiPggruzVSlQQCY28H8MxlFJELa7ctNI8b8nwVri5/Ru798G+HYtoexgJdQ
/Rp2JQZIisyLIzt13WX+MHOZcjSTCRe2Tdm1JQWTxT+qBnem+2prkhnLdn311wbJd2KTvFqnUZyj
qFqnnRYDTmU62SMetYU3hrzqbNoarhE1YRuXLXvuEBnVBpVWkHF0+bYyt/Jjnze46Neh4HJ4TY1g
HF2u0nS5Xn48rXobcRFlZeNjL35e2u5yldPL9W456rcbal9uQ8TZJwpJYEmIgm5sqjHGNuXnktX5
DGzI9OuTsr16xGMwMHPmDbWBvLzOPyTdqilI+P1im0ykBW3WHlht3qSrQRdL9B52eXqV2Ggj2QaN
jWgWIuNIDvGJnvnliJakj3YaWzIJPc7ClmOTAMOubYmtKySuSoam8czlFnrV4wKqvEW32uKrscbT
VGVRIJx1VtvKtCyOlW05f8G5VadBblllv/Pj4aHQw/qQNVI9JVmdLOdEYKK/M2N/EmEfFeVDWfQ1
uiRC9k6tUAs/1FqWhH/hefY2jYs954ajDV5NNRlpu/VGwB01BMU4oOb0eaQ74JJ4WXJbbQqJ6AB2
XZYuqa3KNYJh0GIMvbgrjoMqK8gcccrOnNMxhgM9L9YOD7NFd8mZlk3akUoT2J6rclpaanrCDqBP
lsnRa8+/4uGg62PRCOtLxHs8md2j4xgxLIIotn5gZvGR9OVof+KNo2PZIubSIs3H4U0qb3ppRD3J
YEjxrJECW3rEGtZmupmVCe4TI5UP+HIEAl5y16iROO8u2yhppmift2YaKDzAbVAPdfvaXZZm+LnE
MTuXBdu5LN3Tz1W8uizodce5nqeSZR7tSlx3l6XftVX/+K/lgmulb7VFzIzhbwnrcLZzbKZiQwCA
QZvTnA0v5FxFt812cv8JaWWV/2TlE/9t6XNgrbLtOd7FAOf8mnk5Sc+aEjfmQ1jubWWXH162jGHp
9ShrQ3o9YwahHWX9APkQRn7fwR53rnFr+kEUjw/LuhxafMj/eDm+DCT+ZVnhM3mmxf4pPWZ4fh0t
/ePCYNvgG4N45st7zP1t1M9ron5eH4xPCSLT5bItlwv48zP8r8qtv0vz/UvF9Q/pwP8Hy66fQN6/
X3fdvem398/ib8eueKs+/lKA/fyX/4n/tX67ZI5bvikcvBKXvMbfKzCovr8Jn9fIvUB8hX9x0FWE
EyTgd93fhGW6eFg9+2d5xnzdf+B/xaU44+BElLEvpFJEGv1Scf2jCuzv5Zv8ur0aEVx5TvTdRVq9
yXIC6qPylPfmTV7LcJ1RYGzjNXerm5lhLkvbZNdZQOTs+CAiZ9hMdvNezVFgNP9RvfMg/FEj/rmq
UX8ta/4zPs/5lTEwq96qJ3fpTlljnjyjjcOkxtvQ+yVuqmTYDbRj0OzLrYFR8NrDlLBpZWduynX4
YNl6wQaGpilXZrfZ7hhk3wiDKSe3s1SQli6N9Kp4cn0MKMX/p+48thtHmj3/KvMAgz5Awm8JelIS
5UpSbXBUDt57PP38ULfntoQWxfvVambTiz4lAkgTGRnxN/VA/2EMIwfewp0wkQ1RtDxcuEi4x03w
oqnjfhyzhzEJr9mNXxBH9RYARbptGlfeNiklxE+srF6FBS/YaONPEAM7dDmX4eidZFSskYZ6KJLm
2kwiGuiV3y/ggj2rHd1j6C3fu1L+whlubNJYvh/ghoIf4z9NbdyMY7X8PEaoZOtvgsQ/AzoN9Ju0
lO4kdOmib/c25XTEcSwHuhbIQp/LHEcZdBoVPpYPcF8BhZvTpw1fstTcZVN5X+u9ZYv1FLAypDNp
dSSe8RMBxUXSfm1MhXJEf6pDXVpaUeytrbRLdkCkI3wn4NnZeNWtAAGATBlbUIwacmVjAa4u1owH
UyHTac32tijM3eefKt7H6H8+dUZHNXoc/SLJbveD253i2D+UaXhrlOoVg7yt25RaiNbGDiUO88lV
Wb+D2b0gyRquMHSrF3pdAHAJ10Hu3eOTvtFt8b2xanczUn8A/BY/qxQMFyz2FNUq79R4dMovvPp0
SfgnlP/z6tPsvZklmieAmyS52CPsth1QWE30fSCLpW1Rz1HFBtzCnVWuI4h6C9OOX1pD/mJEuGgl
/jKiY5ibSGkgjANAtijiZceiXSQ2FyYV8Ugzu/P67v7zV1XOLahp9N+8KrVOXweVV+6bpnGUIF2m
nr2ir4kgdmMAw/a+lzrLx8oeYjW8B7rXOq7vyVutpcOf5UdQheOixwLj8/c5N+kzsq1B855UGyij
BfKvoeKqN+ysS8pxs4vIPxMzTdibr0192wg9uSyBkufHIi6OVU2bozDoSemtsJ3WJBMF9BRR+lE2
3IIpuPhk9bFI7r0EzgxokxvXqw9NRfvXi4Fu6siO0rZ9kePoXhHVNgvNn5+PxbTQP1pFs3sZWNiy
x5YPWGcao3Dy04aQFoXw8MC8xuYlPwplunx99JjZlVMn/gUJHLE9aeFOAK01ioTx8TaAmheaklGV
za8bDVKJfkkaZ1Yr+GceZhdBF25q2sdpsUfK8p4+yQFoDxQEzYdc1Bm/AIO4yxL40iM8ZCeAohca
+roXiKlKZV2zMChZ961ek8DKz2EBkrwq22921hHL0Gt1dNNKnM9n4ZzUx9zgwdAHCc0VK9/XXfuS
T01KEdC8KrQGvVcg+gvIMxvDsx+FqNa+jsgEKMinUpCeWZ5OK6HyVoNcPyewml3Pu65BfybouXW0
VSLfOHR98L0IxF035CPJr5CXVPMoL8gXBFp+O4t8MMFzFwnAzUXna2qxB84KLEzD1A6VRqEaD/Io
nnSaQYVokLWMnJbexZAb6wYcRKNLN/CUr4Y4cFTVuJV65ChFc0dZ5EBx9DuBdksHBPqEV8gXAucZ
eWRDm8X8NJXiIXHtYh9WkuZIDbD6SexuMUZBew3L2Vh58DFAazXDou1o23lKdJcZuXyjK56xSGJr
XJgtl5QIIBaMdOikbu0vUjdRV3VUVdtYALHuwi+qqzwONERtpaF+MHkUVhDUK8UnE4HVhQBCtgT1
d7ASs1kauvagwo38fEGdk1LSZqeDy73Hot6V7+FaOUYaHECd7RPD/okvwTZLm+uofGa6AGSra62s
D3JqrNM4vST2Z0wb+6P1MAv5qVWXAB/1fE+XVYYwTH2rTUh6QFj7p5yUwtbgpyhpojiS3H2LVO07
RJbaCRpK4qatwovTIJJbg7eMaUrRo/kB7qjgAqnQ2a1wndYSsABOXhYQLvoCFOFY39K20QAGOGZi
0Gjgdhm3Bw26C6UJf4KPWPrKtgp7nTbiaOVdtLElbxu74hW2lkVqBmsanrxLAkg2Jcvj42jFO7VC
UodDCVekQr7LStGtIX1+1V1YW4XunhC11hZqJl2jKvMYxeYTRnUvLUF8ocXZMQETm/uwyjqjXBe+
dqGWJ85E1Ln3hylXnWW00GHknoS28oqHqqVqmLdavmhUvDZ7X0CLKVWAY01NT61LxcogKC45iaM1
UvpUPSPt1fZz0vMcs0zf9fyVW9f7sgPVXE6U0c8X4+8g8NFimJ2IbTaVnNSm3buaf122V2Z7rebp
ScPirio94G7I/uiwPqBKKKuSvMBCeHNh00+wSRioe236RF1k/vgrTMubCCSZF1+ZkrUpcjh0VrGF
R+d0qE5UprYtR2B1mse3unvXLklxjGVZNKso++oCxUtUQRHSLO8iwzxkarsxWrhGrrKSxG1sHIm9
sNCOSfujF3C3DGoufrz6fBzOztnssHVH4pzfteVel2wNZ8cgfojSyFzWoPF2ilWa9BMpBGUyiOnM
sBxWpryURhsMhD6+BlLpQStFMidI0nhVyYVJKctKVooAf6RqvratBvD8F152eqmPJm12ZEuDpcg0
pet9mES6oOEKiAZ86nDlpr5LrmzdeHHRgXVjA8pqYzpaBv3fs7OjZijeHfCRZCK8+MHJCsLmvkss
mqaoql3BchEOfum1k46y5LBnw5VRXchnftfOP3rt2ak/gIcMJJ1CYgVWdTlqQFERDDG2tNaVdWvn
40qFOL0q1RDQnJZ1yzZJwak2mG8nXnFEIPwOodybvBm2SLH4Tq6TM+dx6AODNTSnlV2ooDAuqFmF
9SqOzXiNmrm8gM9vUMJLZCDQJlUyJXhpbO9UZwnkGE8AaQctt4XzLRaFhFURfDQPxAOCJoEMbD+v
KSGjnXunuyR9U9aINFy29KNqC3XlxSr9U9Apm1yLkyt20a5wvWtLSlehC4FkYTZ+vvJU9BJUQ6t2
KIlE7KMpq5fTflO1xlMd1STVZuatWlRFHRHH3Qr3oEt2jeeS3rkfDZoaRsPlNd8DjGC8gC4uqqrL
OfcSt3faOvIcj4a4g9jTz14T5aKW8tFR+ipf2Slo50yt6PNnypNS6ftoVG/bUD2qIIu5naj6TS/a
owZjG1cJ5cI199ytZG5zk032gWaYx/sosp7gQH+tUSmh/tV5y0z4J9M2noQwnxLh3/RxhSpTVhIp
DcrjYzqBzERwqhLlFSG6u8+33Nk3mmUmKiHX782USkahBDfKZIeEkbKo71013UJf6b7owi6WWALq
K5rVgAnDtNuCL9kD+vLNDQFGh7xKzejKc8dgUzaud2Ffnav7/C4WvLnViHYwaZLL+d7zqQfLakHT
lgL6Ro0BaJBE9bsIVLApGTeIiuO6Z9fARw0dZcBEaZ0+7rUbH2rZWuoaQT0BrZSchXjhhDl3v1B1
gtibt1NAflp5o7T7VIt2YlQ2kFmWsmRdmRbQNba61YxrXbecRPFv/3C2ZtfIRCQydPyh27uBsgHl
spETkBJBYB181wJ8JW8qG5ixbi6jqWESuo8I7WxEAF0/t8HfAyY+WX59Qdf3jLA6PaP3Q8Ck6zRB
lX5vtu2jGsaGo9YtPa6oP7lhz60OjuNCj9KfiWQeUqKE6mf3Grd+B0q3vlJrKVwNivc9CzR6YmX4
iqXmBTW2c0qT6r8PPjlvpL7ZNz5gFWo43leXnPmXMiggD9qs2gqPjkNBMhoE7SGiGgaN+6usZ8eS
RoXTKpA8WqvN11QMgj3ZZXdbe2grqEp8p7fqajTCF9PkQgcLcwWR+pLB5Jksa+5C5MaSTuXPavZK
0T7q4OdXVdgvetrFi7xMXpSo/tp5HBDaoO01rX41ic8LL5/q6I1/nRjSVRUAAtIaU117I+udQRAO
fNWfXkpWe2Elvq/q//dNV52debDoR1/q9GYvlA4NGDm8Uoo+chDb/qEWDbenzLuhcQ+MZyyOlpYd
lYzjjg4Bb5bwekTYh9HiwCrcJ7MkOWs62Cai3vx+v/+o4P8/wFec7Qn8P1jpF1PD9nyl/+lnVf+v
xWsavQVZ/P6bv1EW+l+6qQKIMCzu3BTtiSF/oyy0v+jKTI1sUBimJiZDm79r/AAwaAQrgAcEBDtL
nQref9f4VeUvlX8rg8qQFZMChPKf1PgN8/2Cmrr2qqbbtqFo9Is0da6BC/5Lzf3Aah3FjvBv1L7U
1EBPaDtpyyaPvK1RcBa0HWVdHWzawRr7k4jLbJ0muFn0XL1LBJlgFVqycWzkUsM0FCy/HRH5MtCC
2z4IMdzQeqFB0uqXai0Ph1Zu5HUA+QOBtcJdVHUfrCCRKcg+RdkKPdzYsQ3JnPq3BywrQZSJItMR
AKil6240v0gNu1RCaXmNakP4yx0y5UbUSvoUIbB0yhpVuhWjUZ6aLpD3ptElR530BMJrOrSqY7el
/9SKwjyA0zQWkURqrQ/hTRui4jbQLOwB8ybjeighnbZgKp1ALZ+NhH+W2ohpmbV/o4QktL55RDxp
J+Jkgy/xjpQtenUVcaVT/9aBNblG8RVE5beyTLGNb1axaR86iumZ2a+DLj+ZnnFSvPSUwKfkpB23
nQt3mOuwZORoxqw685Ra4T0U9fsUPcWFSM1r4SUrj6J8MSgrLlaHKO5PnfUcBlwUAhd9K5Sce/to
VP0RutmyS5t8YWTS16Kmsl2J5LauvHt7AFBj6iHpUHEHM/TJsMajH5kHFK1eomx86ugvI4i2GbLq
kYLmymsQcc3T28Er1yYaA4jCwdYys5cqobOtsjYk96al27xIkHDr5Bc1PnrFz34YYVCGx6jI7gTi
R9BdvIOZ2Ws8ggPH8sSBE403CSz66MmvQjW4xIYLMKvXeVlui8q6EQVPtLLlaFK986xwNwKe0Vua
CeENBFqwSDeNR1pZuq9JlP5AH3cp1beSCG9CP1oN4yHqaGsoW12cmrSi7Lcex5c23Vn4p/j4Pi9A
/S/bQbpPZPGaZ2IbqTcaTFyHawx6QPEGDiqqG2b9LKFbhYvJuvKyR919yNSNpsV3JbLAABk2jQg3
E2mMu1Agebvp8leiyGvD7FZr/bpurWuRWusi+zJWT2A5oIqVX9EAXeYorml5tMo84woy2x7E0teg
9E6+G0GGjG8GSRELLeNJBVT2At6ep8Y7KfpatcrezdutnpNyYwGFyAkU0+ns5dIsxJWtWdwfemUP
LvWrLl5ZQRNlfq208kskXkLrTvGZpwI2kIvTXtv9CqT4FkmR+7RVl+ABN15ULORe3ZnpcwpKGt0p
HUiitLLy+qh2NhqO+WPQILxa505vTtpLjhUhU6Pc4YrzpITmGowvxieNjoAapU46eBt76I+NHx2g
WlhSuJe9eK1GFbwdeimpSupUr6rK+2rHIED11L0d4u7enLaeb9kPSrstmjut+JkM2lIN1yWc5lQH
ZcjFR8+KRWftjLLAdbI6qlm4NnL7CjUztL+2ZZY6Hcc6pkROgexgmZmrOoYwhlibLpXPsalvB2p6
ZkrJNM+PUpRwdQHU2Ob6QTJuW69gGMQGqudOdN6qGzeIxK6GtIUqWYG3+Dpo+qmqq2oJNmODdOgX
t+CUteUnS9a+KxbVLCwZoC/B8mvrVV9c6QbSNGDdN3VFZdLMt5q3p2qjtRJCc9okmol3Q4j0TKnZ
j7Itn9Sp0iHBgJCqIAVKVleU2uJ1r3zDYgHNqXHp2eZ6LDcFy7eUjZUZtV8EF3yiggucA4q2PLpO
nUUHO4x2jYoGZ+65B2SyfuSyKhPHkWW2Gn0rCw06frs2/O7eiK1uGWNls5IVjYJoDtHWShEpsOT8
q+365VHzw/yqrOPCgUl7gNRyo0rjsRg8aCWdFB4GqbVuGpfdapqqv9GC8IfftDeuEh+hQsYLZMfD
g5v4t2gGwE5WFBaHuU34U3DyZg2nSLygS3aP8MVrk7Ugd2niFX4prRBSlLd6hIILbhS6Ywxacq1x
4NzpSSVO3aAq10J+dmFbVzgsYf207EKEUYNHf0os8wltVdWFsrECsPX2VWcHr3Fc2gtEHMYp0YLl
WW1dc7itE6RmwiF7lIDyRBi+xlFSH1LYcZZ+E6agp3qEYEyPQldVujpWbd3BjmUbNR55bWdFtiq8
4ImYHzvJcC/c5dhgZwm8/wBT9bnw28eJlwBPxnwsg4KaPpMVmRFaHkVzTNJTkCD6IQJXc8BxQk1M
MOsV2Y+ubb+Pjfrgl+0hhc4HmiSCnS/faFLlQzeXn3Mjd18B2zaOLwUTXaZY93uQ/mxzCoo+Si8x
ACC/oUAY2y2iSikbpGvKp7JRobEntMw6xVjJcvgk00ndSSje7RCPugrHVyRcnidHwIlPX4abBASQ
BQF9mYbSDzkSqwSd+0AaNzb82WXkqcN6qEc676C6YXSRb1B9NFBWxinqWW7UXxLqIBAY7QpmVQS1
XvVc1CTRWm167Qgc9Yh1x4Myuii5ubd27lOMtZ8Bir3iJHzSdU4orf7h9ztI1l4GQ8K3pWPNofTQ
FRqatbIsgYRv5X3nk9oLoErcIFHO8nMjOUohVMkwguEtIW5G+I7v1RhCp9oVgdPGFSVNzBa1Ct0N
dxqxGCqVI+zYXWex0lzVvsWeHuovaaGpy1aL3SM6kdyVNdM74tl8FRic363l5c+6G3PAIxn7U5PA
GwDcR8OtKY1lnOsW5gZBvSfB+JHiHUYWNR4NU3cdY6SFiepuu0tdPTr6lRFx8xjkTaAp9doqG0im
FQC5IaSV0ZRbkaB/1iiMsmWSJI0YrKOv6Wi2Vm0gbOF3KamO3Dzn/UsRaEeK+JJDL+mkmh3CSJ68
J73QiVPWg1TbN1Vc7qDiOSrO2yWqcFmPqImKVZMX0SuDw1b5MLWEPlxbXXFfIF+z6KQsXsiRdBul
rrdS8+RBxlpzUMKl5bul0yIDC5UgvS9QqRzTUCGw1YjOhWW+N/TGOqTI5o1AdlXzGuuR/goyUXyy
yil6UoZCNK22tXWGA+ltEoyMmrrPZR3yI1KhnZ8/Q4GBGgmNXQ6lu9FS7UfE5aDHqnYOWVDuu2bp
aejTYW2VLTvwb5siwTHeL9SnNDfNVVtJv/53koG/lFoVHqhq3kttvRtkzMcsFHio72EajsIl/aF4
0efDlSjFt6BKligZ/WjILzX8MkWQ/sH16uzd6f9rPJWQKT6fv2Wd/AB2Ab7RP6t396zpr/7GUgnj
LwMFAllTTI0zdZJW/79YKuMvIFagq2zFQlNUpmzy9z1LyH/ZKiUqLmA2/gqTjc7f1yztL0MxQJ1b
qqZx3QIk+Z9csz7CLVmoGc2qfV0N6hac5njsjW6ndf137goafDYdjqPSrRB4xaZvlL+9GZrTf1XA
38Kkpl+d18Wnp80aglYXcgC59nBsRP1DU9OXPuifNTl9kAz9NVSaS2Woqfr10XNmlTgZ4h0WPQUC
Tpk2jCukf5TbvjS96zgM61ujk4fbDL3BQ0bx9UuKHxSCXa3vXyHoxhkRY4F21/9WDo110LIXKiTT
wz96qVmpzkuRVQwmVZ/UKl9tSxdLAzL/Xs3twvl8eD+CuEzDy2J5W4DMSpy2MoArR0Vyt4XZHcsx
pbHjDS+FSjr5Zw+Zl9HEEHWylVg7s0ZeO6d7nGwNFOmk9g8fMOv5aJDgzEAv2qOE3O8PMPY9pLVQ
4oixuBy2uEN+/iEfdsKm4ZpVrEwvKS0zyDvoGWbxiJRHtjYzN8OGEoyZn1XtOqec5hQlsj05JLhX
8GbNmk2qp8tARh5PsgP/qXBrCylYJMTuut4meFelCG7QZ1MF56kW7f2iLS6Vez8qBfLKUwh5N8Ma
2s0UGdpjGA/+q10bYqnnnvzQxEML/hjMCPBmy0ieB5Fb9HJoGS1wGFEv+Y+fG7O5Z4Or4DuhS1l7
BLSFF7p/KtTqeyYP2zrpFjkZdlPop057skS+ATm66ONJ79Ve6RhNdnrnwFsHJ6LdjlQJpDTcBOaF
oTmzu4xZIEOy2CwkrlnHdgDsvpZRwMr/62w7C+48s63mhg5aWxWDarCtfEtDJADV+nAxVvSE8/TC
UjwTr+a+DmNThZFGdfdYJAcV+nQDAfPzRX7u3WdBx4dnKNHIa49e/iVHBL8CxBm613Z5KRyce/VZ
zBHQQAwhMTga2rb5ldpdAPOc+91ZmFEsw85EML24cisz4Ghdfz4i5xbKLLwYuJUpVudbh2Kg2aA1
0VWV6DsIjsGFIT/3gFlYSWzR4nJpBEfU5KoVOuyTq6xRrrR6OH3+CWeO0TnYWI+DKi/U3Dw0srzT
sGReuIH9I5PS/ah7u8qgzPL5g86snt9o5zcdLTmz5LQtXesQwFlFumERUiSsI98R5svnTzgzzfps
26JqFshmKKxD3jTbGNOUIku+/dlPTx/19uULLfAHvbYOOIs26zCSf6qlMC6MzLn3nib/zY8jPYxC
Vc6PuzJ1tcDHoCse5As0sjMrSJ8e+ubHYxqvyB2a5kHRleNQR3dGGZ7cobj7fGDO/fxsy7ZdjOda
4JoHLzDvqmDgWqrfwh5Z/9nPi/dv3/aeKvRSNybFim2ouIdWQkpd0S5Bw88N/WwDC7mLeimH9FVM
QN7oscRy+vM3P5MM67OdG8qF6NIxNQ6YOyPIUbpfLK178SLvGrW5+6FSLYp85Z9t4jnaUnKHOu1y
V6f6BMw+9fRN4OXf6wI5rTRHawXdw8+/6ky0mKMiq7G1CzXiQVmWoDoVrNumqxee6+7KAlFdZZLQ
+/xJ0876IMOdgxrRvO7ipuNJoadUwBN5jAtwdJnV2b4OgFp+/pgzC2AOKwS7HXUWSjqHGmrwQqBr
ubDQxPqzH59tbBv9Pr9EKeCQID+4lzNKmgMwtwu/fm6EZju77EAAFcH06tZrGr9qzZWXv7TDhWB6
7tdnGztG7ZnCa0DcyG7T+opjDvJ7v2iqfvn54JyJHNpsa9u22ol0IHLgd+Fv3RY5/lBCClz2jAtd
+nOfMNvcKcKiXeLZLFbMezfelLJwbcoWclbJm8IVF+bh3BKa7XTZ7lAO6jvzUBsFMsG0ihBNeP2j
QZqjkFBp9T0tp3nXupa19TKx4u5hbxAMuLD+z8zCHDMksOwss8ozD7IUga1I3GUhwT6Mq+QCN+HM
6MzJgrjcSyMySMZBFgDOY1lbRkbnX3j7cz8+zfybw80USjiIzDUOikigzWLSA3o8vJA1nlk+cwgO
eK1cMTrbOCCKjQa19JIV9HrNUskXrVRe+IJz4z992ZsvGFRPzbXMZHgC9REk0Qu9l1cBQesPf3+2
jYcs7Dz6x8YhqI8uQPUQTx25GbefL89zQyTevz22YEGWaIZxqIJdFtwWdX2TaOZSkvz15w84Nzzz
LVy7I9KvvD4t1O+pWtrPKIuX9zFe4xd277knzHYvFAp0GVDpP2h+5S3xhnGXuItgIlH22YVHnBkl
MbtoN6AgwwppLzbxq17RVxUJBm4eijt/YuHIVX5iVr5dRSVkcvTd6eTpSVN/UT0LdxcjqnafT4Iy
jfYHZ/FvksebRYqnei01mh4fRz/2nJAeur92sU35ahmSey3XvfnUxkaaIlMVt3i2WRJoScWsWmjj
an3hLT5kZEwfOQ3vm7eoXNrfCJVnR6mrwlXsdeU3Bf/QHbpCGLs0SYj4dByjVL3ArsRegCwlZ7AT
0O6bWAKQkUf1cPAnlfWocXWHnqt5sAR4DYTyB/cU4Ee6x+5nQKFccpcBjPByoXimdMzb4uKhfSYt
/M3be/MRqd32pW1Z5VHtS2+Ehm56QNNzkPp4uPpESHPokLQJ4lwAvauQwb5QePgQ7zgN3yzSRAku
OQW8pSNoNVpu7XNfGPusdfe2ZV+1iGBFfriX1CsEBKaG8RWSibQ6IkS6kawLxMkYW9zIgD//WWT6
Pc1vRoJCDjicOgA60QJzRBVW3+ElIF2HNvLFFxbuFOU+Wriz+KQaQ0RbJo+Pik5j5doGq07/BOcL
0ozSQJTbwy9C46f8pTG08gaQTQu/X6cUV/W+dhUk+XBUhFz/uPBCH0cbxGber+HEDNtMSOlwQLVo
zWG+DFZ3JzqJCzDOC568CS/EHOXjo5E64vsnIQ+MOWXAk3D5sJ/jl2g/QkM4mavqu/rLoDvqOfSn
vG8XPuzjdS1Qw3m3OZWSfZR5PA6E6o133S/DYgkoHP2KxffweliKNSQWdBFW/ra/cLM994XTpL9Z
QKEdAgzNsgF5U+1e99oHpCMeLnzOuXmaLRwFSngvSE8PxYobs5OsKgdghZMuVEd1lBWCdI51YZF+
fDqIufKPkSe0b7pkOIRdd1Pn5klD54oGZr6SOjn/o80GA//9WNlc3JoRjdKDVcinUJYwmoChorWX
EJsffwSMk/e/D3ynaOssj465Jk3QGcWn++ziluaKeNVganNhsH4H+4929OxDkjqnR4ki25FqZPSV
YJ+iMlbFe/S/FdgYYmyQnFDKBT1jSMTEkzXVD2zsor48Zhh4fnH1AkzAMOS/2qiXk8UgS5DSNQwT
sT1K2vaEcLgC5NW0vAMwx+5U94p8wOxMeU6Ru3Wa0BvBFwCN+6NbCm2790NXSaXWlvSrDyHSAnkG
dq1ZJc24s73swqCdWcyTvtXbjVJpRL3BsvtDXe7ioVokfrKQxP3nW2V6zX9PiKBz+O7Hu9SQKjSG
hwPqgfULujopm6QEV+YBwzwS7vp14Sr6LlRhfsbIc12IOB9/lDrBSd9+VB8gHEkqHh1j+0bBQsHP
ToFZXKjrnlnOvyHpb0JLA6YKa8YkOnboEizQvs9A40XaMuWcPJQS8sSfD97HIUz9fVa/eY6nWPbY
oBV0bMtaczIzXuVqc6ms+CGHgBP/Nyvjza/XDSZe3ZhmR7w/t6idOsgbrrTxlw7BqVRvbIuar4EL
8JfPP+bcoE0z9eZxTZWFhWUm2RGTnYUclI4m7vE2pr57+2cPmJ0xdpP7iELnPAB/KPlYB0df4GvH
bv3898+cmepv7umbL0i7oK9rkLXHXFjjt3HA06ykR4ZxspxuMzzFdmWYp09qpw/HPAzIITGG2We+
KB8NDx5PnbfhNi3K5MIJd25E56eQ5mlNqmspIuzWFmLGTZ7J36NeP0K0u3SF/pBVPq2SWei28gLR
5abMjp3TL+N1sQmX6VpbmWtlmTnWsnfcRbdrN+2mvAICtvSWnw/2byz/vwOH+nvVvhlsun8u7VjS
+Xo5rPT1N2XRbHAHXmXOz3bxdDxeq87r4z1yyitkeRdicf/jR3MhOToTO+RZ7CiLrEYBLcyORRdu
qh6F2LzvbmEdrj//tjPbGmGadzsBPUdXlfs+PHppnr+KQME9KGu0C0HjTA1WnkXcsBBqIHcEJ0++
irwH3TSdXLuNxu/k85+//5l1J0///83UxKUqK17DExqpw1QUhDeq/hquluot/jGX4tO5WZjFi96O
UluBnXyc/AhaPAJgSW9s689CuDwLFj3q+4DN4ugoxmCZSD9aSNNWIC1zafdngzRLP+XKE3I1nREw
3Ja1GSxTFZ6diYfY3ecPOLeKZrtfp3GbWkGTHu1Ava3SbKcD6fyzn57t+c63W6IWbRWEEeujpEer
RnIvkaPOzessRQPOiyuhgQmU7Oc/x7Z6qr1k5wqcHT5/+Y9/X9jz3SuzPlM5Do+9p1z1gfgZonkP
Turn5z//oXSFpQh7tnvNAZiyZ5OQw7ZdRqt4HaxYn7vqur3BU2/7HajfWsFs87Vc5E79M92A2XRC
x13FjnrhEz+eemHPtrgCVldC3284aECMAhlfbLm8sGw/FFKw0EybbTuUKDq/w+P8AEAp2gRlKmEQ
PUCLGJqOY22okocxRaQbY3cgpBMFbZBU3+lbIa1z9KadLm+iLxfGeloT/zoEaAvOIk3S9E3T5TmW
y5LVnsjPA2ihnorgteV7mxCPjkd6l+1wR3YTlOvS02p9GTe1KBclfdMlzhRYrcUWQGc/rD14c57a
7qQw937UdgUGMlfG6AWmmF1DtEiDcvX5i384QTK+eu8jpC36RnXbXjvoKE+kiQGyWb4Q3j9c3vz0
bH5c2650Q+nYm+nATSpArR771UsXqI9fHOTg+xdvWwsdq9JvD1Tj7UU4Et8b37vw6h8nUKytWUwM
ghoRY79VDzZZWmnpI761o2MN8StK5/kua6pvYxU/pE0Urju3XFXGuG0ycE79CPAAjPSFS8mHR+Sk
C/j+K4s4sIYUI61Dkmff9aA+1CZg1bozMFgtvhU6UkWfr4Npvv+9fuGovX8QcMtSqcq6PEiYVmE9
FRzM1H+QBkp4hVZfyHvPzdksoApTzWS/touDK5IUeToJQlZ8IcX8+LfNeTD1+jDyYhUrzDrB0MNH
NAxw/6Xmw7kfn0VSIYK2dkUhHzD3WpfGISqizefj/vEEm/MACXxWi7DFUg+DjkpKlXn9rRQXBYh9
oWKGk7TXuREZF6LUmR05Jw1aXtd1VYRtBXYk1JYx0W6v++7Cl0yn1r9XkDkRJt/mWtj6QW1qfO1g
oJjVNHfmGGHVrS0s7EPycoB7i0Vjal9Yr+c+ZbZB5SCzfTa9diDML+RO3Uqdslcu1QI+3g2mNdt2
cegh+SrF00Chk2Dl28HFz45ePWq+qz+aePig74YL3waEiCSMccoc28mm3tqNtZckKEUSNmdNtf2z
x8y2XB+1ZmngzHbocSDOh84Z1HTXNAd14NDPXz9/yJnh+k1WfZNmp6bbYGzv6web5BpB1UVfAAkd
UV7OpAvzrfwO7B+sL3O2vgTamaYpcdzn4Zig9Zhat3UWJtsI/VnXiRvXPUWhWY9QuuXsNc0t5d6D
zH8VyhXz1+roQ4pRODVoDCgahWRvRupJvjPWItlqtQIjUG0EQs7Q97bKAFHO9v3uaEnCX2l4am2B
pTTH3AQ8nBoovQXRCGMCbwjrQZEDWkZZQ8Oc9t7KDetnUhNx1dVNuxwHzdxgumMsc8iDqxQX2lVq
2dqu8WvjNraLzDH9LL3Bl828rlF5PnaiGJgrBVUAo9SUbShRrJFTF24ihkceDmD2uGz6XF1o+Tg8
9Lg0biZG8gJfxW4HBUjduXWKdr/fuuF1VGEUgxuP7TRj8H84O6/dWJVtDT8REpniltSBTs7hBnna
y+SiyAVPf358bjzZTSNNLWlJ21obmgqjRo3wf+iBUdFZ/Bn0EkePbq4foZw8PEO7405t4j9B1/h9
LZONCF0NR6nC9pIC9YI+EQ9o58DpujjeD2ISOxpY44MFap25U7jGDlQGG9IBSws9+O0IuS29rG3V
UNAzxVlyj+LhcS9ir+JOrgj45Eg0mj9g2khgkFHymMtmMDp5h5ZPsQQJFVMqAwuWk9IpIyNxukZF
wSCoNZcm5DoHA6lAM2lUpaBP3V7DCwZlXiaeFlLTiQlp4cBpwxYcRCCReVB5uqwl/3T8GfPElSTl
QykG1NzHCGGlBTqFJLq6QZZ+/8xkQZ2eqgkzCp8rQGz2TVjbmhoj2k8NZt8eooWzaq5OD6KUBnZU
UPiVmm40tHjZjSh8CJgrxN5QCNwLa7t96WNmVosZBI13oD/7alvyXSQM0V09RIpbSWR8uf0xCzZr
XjRuIlXem0XT+qUsDGjC1vONyeP6DbIbaAsSjXTFNl7POYvQE5gZ+g7sTFYzYHQMhaFEvaw2RcWi
LzPnheoqBFBJoOsgtGPQTL0rRDH9Tmo1eUkkND+tHDYL/su8Djyh1NTCWmc+cs2JXYAIl+OUXlkW
SyM5/f2X9Ufq3BxSQKp8wN0vSZN/1S0cfRkddQaPupWXLKwIeXbeg7UVowtVJ3tOvjpZtJr8uQMN
4vZaWBqe6aW/vkAfxkIXRoVhx8f7Vk+2BPHl249eGpzZqUU5N+p6zJhP2/ZOTwJu6R003kta+tkg
CSujs/SW2egYoOvE7aAyn6P6PknrV7kuvMIITgr0F25/yMIE6DP7AomrRlK0mPm63P5BA3MM4WZB
PFLkTFbyR9fjFdgpM5eoknlXmfko+1yEgD4YD030nHEpw4UqMtiu6SG6EChjCr2voNt2VW9s8frw
IQwUEAgKhZ0IKuQ3ZgpVUU0eoANqVtI5rAGiN7uWbFQmhY8kGNTSUqAPsFdqSCYDSEZ3YUMAlieg
slBwwEFYEgyw81ZW14LZnNeLG2Ioiblu9H4kf4EEBlWOSYsI2Rjho17NJy6sAG16+a8lLOP8DUeo
2aI6uklcTnl4jkwp+RJFrn1LVDNXoi5LW2VmmTknFaalrX0t6Z6GsrsL6WoN1rRar3h48wp+2pqd
kItj7eNIOUlKEwFeMMrRKZJlIAGSFHr7FcjOnRPlcfPSoIP3ncGFPqAtNt8kMpUOrG6rJ0WutR1v
ovxYYlu7pNBBts/LUrQleay2jICPmSJN9QHQceQRFkqfZdtAaBP8wU2QUOhnxTpyl0CFQekESdht
3UFAgmQ62cQFH7ZqmSbQFIrYhaAJ41nMGvlFQGG9F0QN2Y5myFya6t2zCMXx3aQbhpoeSZvwZv2W
DynA2U3ZI+LNRyTjStWulSzeJ52MNR/ECkQZhJ6AuUnA3NMg/4BqxrodMhvl1uwEjVPUDqeAkiY7
U4/oFwQWGrTcRgXo0jE0yDluv7d3/HRAXZmOH0G5X0uqYnQwAEwk+2pQ/Ah0Vcg1qpCnltD2wNAc
WNOVNbVgWuY59wassEBNGSjuzQht5jiQgJpuUSFN5HilBHLpFbNliybiKTrTozYBZUJsR8djLK7E
5xd2hDbtyF/D1ASBivavsvfDEG3cRGulp84Y8hU3ZWESfig0v56uD5BDYCkEGqoy9YdevJPTbJ+l
/X0PikyTke9BHFamYcmEzI6qMgdsvoG9hZMA3Y462iVQ3MjIC7Axm9sraukNs2OqikaCZJKh+pCa
O4kc8iBN3rlhrxWQPyP/VIkKDMPspJK6PIsB9ej8BhgjuX1LYzeMwn87abXZGSUWzESLJAv2Y/XI
VDTVK6FFh6Ngft8eoqXVNFuo6IBHtwXAq2iQTHIUcELOpIaC5O2H/1jSK1t63l7BIa8CjYF4ilKP
STLJmUJlE2LAiG1AiUjW1PDCe2j8UJaahz4qRqtlRcTsJFY0F2Tm1MsCdM1awTMoUYCTQI8ulgm1
5LRU7CDVzYnA2TpsKFE8oZEY3GVaETBjgnifdZXmyoLB7qIu6Y+AaDD0ILvAAXWnLOo1jxU68NdJ
zlG0ooDDogOxBE11pOkgzAdlTDQKB2C/dsZbLSjSRZaq9pD2Gd+ZIPa+8CQAzFQo1N4qkvS7EjoB
6NOiBqEU4s4wyHV5ZL3GcxuWe4TzJfAdVcRBQ7IbOj56OsibJiHCeQTsUlwZcGlac9cGfOb8Z00q
R1TWBZDSYy8HTKFocjeIh00WQ3FLezKCF2Fqimsf0aPg4oawYrsXfI550wl8ZQM0kCrY92L5bYyl
k7TM0VV6n6jIxRj5yvctbOh508lQpwlkt7DVAg5Z00xxUkmCPu6TUVDn9pJdesNk0H/ZvxpCtMkA
tbG9KrbWCH1vkXzUZmxDxOv2C5ZGamb1hFDCRbMShT0BNVdC7E2Q6DYmewn99zH/N6uhzgyfKrBG
6Qt8RWk+9AghBtHgQu6radbathfMxrwHpY20XDNROu3rAJu7Y6NdgshcqzK4FtlFhHpe6lvkRjSU
UI/ZQ+7F4xpUbQOTv8hc1NBGHXxkmmBl+Ti4ereKaLo27dMrZ7MSj5GklFxu/UIIOqsHvNkmEoSX
ioxqkJoNVo68nzTXfH9O75lNTCxEmQnxqsjPk476pQSEom2ko3zQ+zBECLPXHdxoY69tVQT7VJ6i
rAMXCjC2QRtuCONPQxbpewkUK6c0x/7SgwX6IgH0Xdh9SaJ3JSDtZay5qECbGHLmgczihyGiquiE
msCcIU6hnw3ZTIeB2+5UGaUXCDBLEMU2y62qmDVILmUTvpRRAOxLo9ReKmkcVJwGIBHdBG9+LAsn
llvBi1OmPqe6nn51SkFdAvGKETBaaMk4yPHnp6xpyCWiEFBXUETlZlLSb7uiHNEGqoJhn1SxBcFB
08vHTHYyQ+iOSRepHlAvpYeL7FvNUtlWM9k8Ggbhe9JCbCyhirqreEWdvKe5k0sFP7dlpVtG1KNJ
LBuRT0ZE6kHQO8i+jX3mYGI/+zAovNaM18gekzW4Mo3z7FUBicMJUcv3YdY5SXgw0YhuJvo/2CAs
EnF+JtOKQ6IkKX0Z8J9TGSlknwgpFLxYDIwR7VYs0bU9DAnjeQYrVlKeMTUsfMn8NCMvIeXKYXB9
M4Hv+7cNzQrcLZI8QXSgTTytwH6CPJnCh03ar3XUX58AKGr8/Yq6DAhADTL1RdSgQpJ5H0E4qQdb
4raRvv54INf+fnxGsH5ZzmGBTO3VjIe7TlNegKvo/2mE0G319/PLUFNSseCRr9MK0e7EVtAzMOI+
ZvSSe/sTlozobBERyFuGWWi0PgPvADz74Wgq6reakudyoMeiqiaqclQ6iKz8S9QP63ZeWVoruhCh
bDn2gZs+IVkBVb5iZUKur1VjXlfKeQpeQdr0gFcANqjdtdEakGbpybOVBImQNNcRFPV7s7/TuZkD
sNivMU+XHj7tkF/eRCSAKcugfu5rAxqxM2fIV11rPOGKBfpBDf56ciNGwCVCWs1P9PIujWMgtMMD
shR3t1fPwgb4qVP49XhRVEFJheoWyjSG917JoDCHsBgY8GskiGv3zGmtzA5C4ARlnQK35RM9uFe6
fK/3QKwPgnmICQT2cSeHXCM03v7tc2b7WRwaGX3RaoSVyV5GwKwLQd6Wkby9/filaZ5tZ1lA1XMI
uVjcM6XWy9sKvi8r65U45XVzaszrPQVJQhwRguIIKgE4JtjKAEDBaIII8Hz75y9M9ryqM2ZpSyvE
uPyi+pQi1UWYVeP9ih36/8LyK0t1XtQZpUWjlbUa7EWoZMADqM1gm2ptdYIB1KsTJ0r5nfVCK+76
seXA5MWhtg94WVVO3KLjAuBx/qoVYm7sGvT0PrRDE78OyAC/94Uq+qTJwifkovTXBOBahzYjkqxy
qaAIaBKD3+gQnDggVskvNCn0Cy9NhiJoRX9mOAC9OlXCiyImhVcH0SQyWOt/0DdP3khY1VZLYzOz
AdA17jkIym8sb0G/TWQNwoNqXhQnHjWJg2baZBtXgPchgyt4qgZOfSzFyVumyborhVHl6gqHhFUy
TBItUZhtg6II/DQPhm0v4bC08r6MDgnvzXsI9CX71jTYZqh72TVrVfhOu9zAKcqY+Im23fIckUwI
rQr9hBtuaPVm0HO6q0axdsFjN/7w0QzOGSO44kIkL0ZshUD/QWroQ5H3la8UfSRDTTcvQF0mLL8z
gEr0gjQIn7KmhYJQGGrVeURo0NXFUvvOzQLd2T1V7zg38fk6uGZgkA2loyM260laWuwHwAdtpYy7
z0Jv6wepa4PeBWSnelcHWXHRBqgPh6yVCD2IQVldCItPmhpUjtojJUu4XhxkkP2sNjVQrNapiZM3
pQIRYSE/4m/U6c1UtXW07bukQRoDEmaZXZZyA3yIRlHWLQ2QA0Ky3NYNwFOg+QIBzlaqnxVd1J6Q
5da2I1S/0IegJ0Detw1C8sEk7Yjcsa0LbW9XGrq65CgEhAx4vx1K9zRoHyNnGkXgJQVxMh6KkgWP
aj8EW8bKcU+wGSF0yAcbvRzxptahh0sSZkKGikl/KiWtXsIBi6gCMPVhLAfT09KRn4tIkf/0tCOf
5hj3z0aB5SEARfspGKFoD4BYDjYuAsRmozx8QXvODoQasD5Zo6MLGUbz0Kn4L6CyKUdjZqW9+ZAP
FJhE8m6wENKrXUjdKtUku4IQr5aV93KoUkQ7lAJlYwwMwrZXPKWNawAZEukDiqyYKvCRnnqjJMdO
DDGoGa22vCXGxJ9I3DLvDNeIy8KStaLfRkZbWWrSguoCQnMKldMxO6LsRkFAWui9MAjZI5oRgXDK
QKWwR6UW7Qqa9YeBF8opBoQI9RBqeqZQnjwoOlPOCgkQl+NNbwFMJXReV4qiowJP8NVCf8+OsCuh
PYykL4rDgFkA9mJ8DjtMk6iK9QWgaHUrdXHgJ0YGPrYaGKcRxRv36ljUmxpFYNtKT6FeDHw7cMd9
bTqBZLZbLTZbbxgV0aYVRpCJDGWqrMscEL1rLANR9yDxClaxqasis1kdZ1DbKip3zOVY2cdkVJUN
U0KQFoHGdrQa/9eoRkpcIFjUMTQtbRqnmYcOdXlj8IY6OrRnEYpRuo/YQPcKahPG7L0Ok9zXU1rc
RySvN6VYRC9gPLM/2NaFbVZhCURWLanWEKIIwmMpE3SvosByR0NKAlsU1OKcoXRPckyJo/qp6KXR
TxjGxq7bWBxtXaJGbudlSu+6GLk0V9dSQKxMGQIria7z50zrcrSyiljzKGEf7kld65skocLDCOk3
zRpkCNTbiS6BEalpav2WRVXwDkUZDm3pcCztVCnHM8ojCbdKaTDRiidoYG2hCheWRs2SHcMdYKuN
bdxPOpgVUBm0TnDJ1jrt1PewT0U8jsY2M8AGPDNxbEFRq1OIl6P29CPK0HRZQqATvv4odJLVVJPm
HXpKcoprkSQzKJ5Bfxc6y2BtUW6gTzXqYvr9b+fjzEVUWhWFDWUBMV1JAY4RZPOBxm9cz5hz+wXX
YkLThW/mJuaEBXFtZqU/ttXBrGo7Ndt3IcgfJHhe2LdrGZYFP2VewSwYWYsicwRWeBej/gZUqxQC
sLe/YcGhm9fHIvYglglk//eJHkPAHMyeDgLUVqVDajww650wamc16FcaLa67LPq8HVhqEKspeMn8
Mn0IAoR9hXOmSSufct3hAip55rUXg5JEjBW+CEX6bwL3Dl3WcvmgFk1ngau4pnKz9BHTNP1yssOk
HUQpz3ABDylO4vytTd/bvHu8PSFLT5952DqaMUPkaCnA6hC+7+vek6rKsJDgXOuAulq1PEUQZm51
gzZi1qS88GOOdnh0c+W2jjTlM+rFkG6G/Tn0NfWHBjGZGEQtmoH9zEbomudpH55TYBZPtI3X7ohL
0/a/XrjRdsgl+VEpnEsDp500QiyNNE+CJlxuD+oPqePKxUufNwQLVV2mXSFVfoUD8AGl/wbK7kqI
FTc9gnUjBPI7SywRUIsy6FfYVJbNt5IH8oOSGiY4htBg/Gj0SVE61Qd6qijucCGp83s1wq3LkdJB
+cghdIBkjBKAqVGxCsoj1WCgpwyViHauITNKAxkXVkUlT5k+tAEUm6m2C0W1fmG1OjQOkRHZsVoT
iSMLCRYRzoRm1i5iMq1m5UpAL60g8TsQxRHZLpVYsORMCp2k5vwVSqhEdIUqJy8K7weXdWBMiAoX
LHDphI9s1Mi7NEqtuoGmYfVMFESAbclohgdWaGhJ48mIsKJYQnQvMbY1i9Vj12XUT2nIzm1WabbA
81KzZRTSo9u9bTTTHaO+tGglm/jpBUQ9HfTVCS+ROE7i7sBebGpQRexYDdPCQXod4goshOo/MhoB
hlxvnlDqJj0KJQGPSgZbUibJpTGYupXF1rQzJHa/lBxVjR4EBnvPECT2wFVxOEPmudrmMoXnhHpB
kKbzIxLe0ERv2maPAKm5oxpUvcc4Br4EFzF0c7HOi0vCU6se0VWEJtT8UqlaguQxdPIDIRY2eQAF
CpJqwrHRqtKpxL54S7sx8sYhrs6DAg0Q4K+pl9bCR4rmfy/SFaDkom4ShweXB1rjhgzyMsu6wjLN
EKQLTpWLMGIvt8jXv6ZSRRKbSrFxkVBfHTtlxSGdX8kQmWboAjkNKAY17EJiGDg4cYBbNOUJaTeA
IQROD3VUUpD6gBCo7a6GhoMdkl56GoVc3mlBCPuWDsg6fhUxCGy1nLaRjSAqouGJ0ap2adLgdUAt
MWTc0XurErW0hUHMwAkyJdxSoMmHXCuweIUE6bkMV4RHuTb7bRrJhisnar2vzELyZdSpek2e1n4U
F9mDOACeXfVivMOqAovVBAkqUkoAtwM1ORs9UJ46ynX2uNa1E3OMOZrGjCNEmeUNqn6RrYsF9cx1
ElBvwH/tN3I42rKgoSqWKcJDBnWsbd/ppd2ZafLadShahPPE3IbTCIW4oXJHMb95L8vnsscytZqh
pj10l5juhzj/0a0WIOeEAtnPHGjNYw44jRuimOeY1pX+pmhash2qItmbATwgi1S8Ocl1JJzMoeup
ZwBe+ydBFeomhe/5LBj9N5CDKQobTNxrqs6wZbWXPIoWyGPctPwZfefZuQDap7fDfiwehHAwUxeF
2rig9AjbbzX0BpzibGhQ7q4U4JnWBIXjBYHSezYojSMOJSxxlgVPbRJ0m0TJZIj5d4IEQ2JK7AtN
I2lsM1NNt4AOl4rT4qb2WNACaZYE7J4S9a9J8QjPc6xQXotiVWj8Q9o1E8fhNTSh9Q+Csop6WmLG
JyHX8L8zXWSxXcgJ3MQu6IfYgq9NYRrDDOkL0QCD4rYZXjD18wJwoqUakOdxvxemn4mMjYLscNZn
dlGsOBhLb5jFsOMR6zGArPu+RHILl0xU88h5t+9M/kRCvpZHuO6QAf30tweALE5VQ/8PtXl5D8LO
CM245v72EP2krv437KLPxQuirDO1pkV4X7+rDtC4t3Tbq61d4gRvOnjSjnIHisxe2FD3IdpvNaCa
X/hKO9PSZ80cZlrqYlV0OvX1JgNi5Amw5xXXbMGpmbe9DUlVQ3gNiZehER+iJrjrIuWY5fr37UG7
7sTq84YV7Gt5CsowXxYA2W4zO5Ck+2SChGaKlVf9m4ms8O1XLY3R9Pdfzh+OIBMuLMaoqfraGaoR
uIdMXZP/vH6j0MnM+RuAizXMQEQZaJTtJUlxRFO5a+RhMxZ/yrxxb3/D0nDJf39Dxnt0aKOw3Dck
dcfUnFqIs4FFPpzLpL9PFXoJs3pNDGxp6mfuXYrLHo72MfIJDs23Jtbll7AqMqescbT+2/fMcia0
1yNTRHrEh+26J6Z4bATzhYJ+l1fpXlHKBz1cU5Vasi+zLRJ1Zc7iMBv2Jm5ggwEHjYEM3X7GVbC9
/TFLb5j+/muBgZ46imof8H1doYo5zLcRz7a1kNxL2VqxxMIqm3dcSmJmKl2vJT5LcztEL4vc7yNk
tFHabNHk+fZ3/KQ0rhiyeSMOeCaCUkKh2K9eldfyND6m+z5BvtpqX/lHfd6bb5M030pb3/W0GQpg
/h61ylQSuZLE2q/RrROBPF1QwVI7iXhDGtK9lIal2yeorQCBrBMKTxfiagWYsGARjNluYkki46wt
DXgQdA+VFiCLks/bY7iwd+adFBLEgNHJ2+v7OHpVzGmbvsD/WrFkSw+f7RoEpIG/aUd9D9mnx3ig
/w2tBCQS0Mm3f/zCuMw7J6quCyq5S419rRrNBhhEOHIoClvJgi+s4Xm7RK/QsBOiJvZTAzg9UiXp
JdIEBKWKkflobYr/y2NjLdCzsLrmfREUjlGLjKC+1/PAKrpPgPNwTRqsETglJUbtmAD/NPvHI2Yu
mR/qPCJFj8RRDBEnC5Hq6E02RuPj9rQs2Je5XH5h5k0SJSrfR+rXIKFhfER1IgrczWKtimlp4mdH
ZBqT3mSU49ZD0u9cVT5U3t3d/vFLEzHb5mTgiFWKJdKnZWKraAFAPPyuNUckb9JHVLQ4Rgf1FpL9
d/t1S2M129oN+otw8xL5vkXFkjEBGpAuMcE+SuHz337F0mDNjsd+EPUWzvuw10UdHn4cO0g2Sfbt
h/+k8K/YYH2+x0mutFqoUL9T1dad6NJ23VU1muW4ehpD8OzqEoi/gCf0nUqpmDoQ7a4UC6qd0Yka
yHjltNMy3J/C6qVB+fUuCArq10mdvLZaT7+EjKypES2MxP+UMKOaXTRqKfNHU4xRcITuvcxsVoZ5
wVzMVeFFxDkjCDpQ3wz5NkQmo4B+bhVB5qGQdgXLVl6z4Flps/XZRQEaAwax9fNI8nQNXDIy2rwF
qRFak6qIWn8tXkvFL43XbHFqkJpCKwJO8Vp7LdEYTot/OxjmtcusqxQyGFOQtkt2tCifuGyC3Rx9
3V6US797tiZHUdJ5wiHHF8QqSuDII2Rlvm8/+qoCGCKb88JlgHhrkg9o/5KnvFVY8sQONaxfKsT1
FrGdGN25QmvxHPFNFWLcLoO61L85bvO2FFHJSVdxPDjvp2xGFMvWmLaXRBpEK0/GFUdnaYVNf//l
HlZS0UHKMGc+CpxtysFklbsdELNuFjVbSvJ9vNZnteAfzFuFkNkIpHjERXTsNOA470t19LLo4fZM
LT1c//szSKuMuZIQ7Mc0be2ghEBnq1b3w5itmL5rqwyiNv9z4xxSBaBvaACWRls8JAJ0y1pRbZ3b
P3/p6dNn/ZqFFNlHKrcG9wUASjgcTrZa0nptZKYfPr3y16M5IYB5Bzr3B/WOIdWvsn3zL3eL6dkz
81Qj/NI3Mlq6yXjM069UOanVG0tWCl6u2djp6TODNPbIgJZdZvqR9oVuFKvqUSARoEEvbyAn/nx7
5JdeMjsvw67pIhOYWazKzM1lRDPJQTNzb1Ari0f/3X7JtArnx+b0JTMTldVUClkM9VCjhWNkfqZt
c5DVz9gQV75i4QXzQFhXi0BSj1g/EuS5+KjldsnqQ5UyNOKRf2PpyMbMVAw9qncAdeJ+wD5p1x7M
iDtjk3q3x2hhnf4P/K4LdVVuNO5nXWcLqKeNIHkbrezen3qyKzMw1xvqoo6ykKncVzfBN/iW/bE4
1k7nmt/1I9BzD8XK5e2qh4Spnt+F0zaJCJIv3I92yHkD4XswPN2mDnW4JW2MY3DW9vkXMqMe3eQr
L12wHvObcSkPCIRHmH016zKv1tXUFqn2dHteFodutslRZ56LQogvmnirnuKAlLwTd0AbHSpr8FEK
sTJHS18x2+55FGhKgE4Z1EzJ0Kx4Nes1FMpPWf212Z9t8m4oFMLrnvs17vVQpmDmRaKQ78yUJECt
OuSMbI46aC+SEdHPSj1zCA+knRQN4gNIoS3ug415SLsy3pooWXkxU9bvcmgqHFDjnNp5L9W2BKGA
E0v62IHGO9SyWGystvL+tDxc+4CZAQGdEf2uI8YGrQ87csdfg7v8pO/JprBAqLYjsHDOxqmzRlt0
0rcJ9ewJ+/oR9RArPpw6DdWVXzC/fY8oNIWCEn5BajUONqctWK/ZLrcK6/zo3u9i60/m0TO3Noe3
j8GRbCwO0fq4TKLPkwJmAhnK2BMc4q4JdC/Yi/mFXc/bnvS4zPqi6sEVt8zuSUJm4/ai/6nAvva5
03Hx69TMU+ip1To+V9jWLncES9uCRWgJ9n+NBXa507iAAluQArGmDSCunHiLozzZ91+vFWk7CIKK
vYZyKa91IR5/0KZNh38GFwVm9oB/kl3jICNoGRZQ4k5roZHDqi3JyiCGXths2+zbT/M9OemfgWlp
g6XZkbsmurDAHJTn1/1IDSsuF/iFFVYBXGKfehCSsSu3x5jEh3DDXB1yow3eGTqrcgZLkz1zYhoE
RIyYt5gO7KwiZA7EpXVpxcItGB59ZuA69NgMwbS5WtUDUTDr/qwsooVTea5dkAStLIwpHtx9hs8G
ZmxaSEiwneJtsHkvrdgKXWAL7Nbh38p+mql9f0Cm+7imwvTDr7i2jGeGj1QGTQMoq8FucCfYyG66
jSDGHrrNNjgEB8NGXto1j6IH2V03cQUncImr7BqvtfOXtZ2qLNmOmfVCPSE1cLxjVd8Nbr9h52Df
HUZHghXJsHo6H0jKe3kn79iWWh/Mpna0b47Fme3rs7yltnbRnJUpmeb0yoDML1Vl2fGkFjAgRulw
GLDwHiBwZ5LNbbZsi2Cy+S68B60VnSQbOkMORAEey+3a65XpLLv2+pkLVXUUtwc6rQhHtV9bq7di
J7DJJvpKLuFW66zhpPg4AZ8Cj5zrQ/eheigA8QBBw+xIbufKluCszcvVuh34KvMbGSo0MvTKTr5K
bAnn5pFRa3zRL8ZTCAfpUJ+BV/4jXW6P/JIbMe9XF0xUI9fgPPnj2XigF+FPfoTurjt42l4+YJZX
Ou6XHLB52AcneJ+hWBSLbQ95qEt56jfFxrjHgD4YmxH4BM0WLeBPNtpurb98wYDMg0FmQjqzrzCr
PSQeCjQeS6hKvj1sC4ZvHgAa0GQXpSJGjbWm1dQbMkR2BYDS7acv+RXznnXRqKioT4do5SHcg2fL
d9qu3IanfKv45VPpyJ+Z5qnn2jPd5k96VC10Slv0GP2nvK38hKUtMTNROsUlsp6OvM5DmdSO7cgm
3LabzEn30I3dpHbt9A7H4m93BEaKbfoVr3lx+c/Mkjiao4zsKxzbzBJe2QXaGE/ybjinO2OfvmX7
+KFb8yeWVv88kAThmECrCoX7+gaxyEfxmDzo8KHJK9kWZ1pa0eb2cC4sxTlfkMjQClYCfFOoDU6S
KI5SByuL5Uf2/orxmjd390MiDCTCs6MD9/SN9ppulW24J4d4J3rlrt1pdno2Vyz1wsKft3jXVUsl
wCu5jx4Gg7wJ4i4oX26P0eKHTO/85WVxUhMW8RGu411+D3Xr4Dt7U5/kNxS2B5aKRokQ1eEWaSxh
tyZ2vfQ503z9fmWnEqjF4JVlNaJGyQ/M3NHyldzV0qTPHBhABvteUBHDEPTMSuhmXMWkLz152rS/
fnYNhbAkjCbNvhr9QNGfvOErhTXX4o44e3484F9PLnmPZlzo1/tdBxkIyOkN0aeYPDH+qaLciqwl
U5eOA3W2yQfot7FIFiePWt3LbgZt/sQR7plfucUh36Fhx0uOxq6E3xO4t9fXwqDNmYMjD/BpJSxa
jRw1fQKdaeUwWPAn56xBKRqhQBFiNhDcsQKxs0O1t5tAcfiwFqv/6aS8ssnnuEFRD4VGnwxI5Yyv
8Ud4kvfxlnqSL5wMVzhCWOgS3Vcnug9W7jxLM6TM7jxAAfbEqLDTg/epExyydI/aS35XPAVvYevg
+uiW3qBvAh/tW5/tVtndniV5aTRnVsBQAavRQ3wp2ugsLThzr3F6t9opzuQgpzZ4nU50Yt/pLt+x
D3NP72VQiybPYc1YLxgFZWYU8pFQqheYz7rpXyvi9ZF2rOXOuf2BP4+5NpUzs6BE4WikDB9YuqWL
kmNc2etNf6xxXayc98cIrnfmaX+KTXokDpJwuLXjmm5V/2Vu4lMX/3bNS3Zc0wZZ+tqZLSFdN1ao
F0awWOYxOoiUxCJUtFlneLc/eGnfzTyJsU8UkElhYysjtjp+iNL/bj94KX70g+D4ZayyQtOpkWCJ
gjPvQj3agRqsBwEYLznzLQRWcYWS9gNWBz0O2/ysbyuYlNvvXhi1Ofuwrhtg93pMIm8kq2YfsSZb
pbkyYksPn11H0gbljVUPS9V3oRsmyDKNW0HT3Ns/fcnBmmMP4x7irMWI366ctdfqUX0Wj9lD5Qde
8xx/Gc8DCqxXvEjz+r3qZ4//mqBQHc0oTfEmw4wdkacQJmMWC15If6fE3wbAhqO0qpcwHR1X9tWP
M/3rZUYuB72MSnj/VbbfJStxHt+PqYUL/vFPvPf+FJYXW/eRg0hRZnHb3OgI9orWd4SAWGJ9+893
mf18e4QXVvxcrqTrecq6FodbJirfml66ii6tPHopAvazF359JRq3MmAd8ezCLb6VDIltC6nm4Yk9
GPfmO/0/zs6rSU5di8K/iCoFkl5pOvckT3B4oWwfmyRAIqNff1efpzncoamaR4+rUCtLW2t/6745
6l0GIzfnCQlRW2fjnrPPnWHn1IWJAG6BnE4ELRQo2HUHOYlZWROXNpt/a/uuVnhOdx1kLWCzeZ02
ZNvdgYD3EB2jiyUQp+y31p5cWFjiciiRw/DldjctTbPZGaTMPZOREuezgUCp/lIkPydxuP3pD1Vx
OEf9W9F3FVIwXLTkhMbqd9ZDf3HO6VPx6l/Gk35E/5zSBy/UK2UtjLY5fEHFsfYcpI2dYTqxqfwp
aL3H27W4RlU/mFFzG69CDAT8QFTCZK8VcOc0AR5rcLbOVe1gr5w4P4Zioanc/x5mZQYlgvZQyvjA
H6aTOooAjmqIv5GHehv9vl2VhZXo33561x+saCxbjOhrQqNLD+2/RuiNiCBqk0tlw/lwcg5FWqw0
3FKXXP/+rrQGW4MLcPB1qrwo/lPzle8u1WJ2dCh6Mk2gVqIWAKA50302me00OGHRPMuk2bg9HP/W
qAmL/TI7GPABr5fAseFgIFmQIoO90mBTwovWRoQ7RVSUIuHYfvUS96L1Y5c7we2uWpiWc+OugdDM
7SVWuC56jNz7rHqL/RVVxXVIfTSg5zMeSUIwpUG/1J15VZEMB887TUPx1FhypYsWun5Oa5j4JNVY
td5RZL0JW1Y2XxzK1wbW0h15TmtAKndUIBPIO1LOkVpS2F2y7x2AuLyKukeLtmTnyVLux0qqx8my
uz10AM0mA/X9MHp/NIvaDYfYB6pmpx/9be/7+cp1d2G1mPt31VEnQLK2vWMF24JMfxemD4V5EkIF
PI1XDi8Lg2Oei4s8cQhCkYB3rPuBPySGuQ88cyEPyKq1tXupiOvf301eAJPytu2oOMJEuP45ZGm/
B246fuCc2Ctb6VIRs/WBuqap1Cj9o0RENIhMfFeR+p/YDCvR1n9f5z8Y6HPDmsiH1qDHM/iRs7g7
X9XFSM0GC8O4UBLRIfX/AQFj2vn26O8FEpBeWNUOB9n7/MDjSqfAHisgG8oM7FwGA/EtACHNgwFo
cdNadoJ/0nxHYFm6iyc4SYBJ2bwVjFQvFN4Fz2x0E+zcmTwga1w8MZabEOpgtZXQFx5ZTNswbWqz
8xoBCkFWpluYj1ovzHjZBUZs0JKMHczswJFMx2PPRWoCYzRemEh8akZFTg1cx49FmpOvtK7Gf1yW
V7+8vGDupiMJMp1Y3NOjtqvmaBPK38au5S/FNNTbgiAvbde6BE9zcYYsPDkgglKXAwwAdZ0ePQaH
erw5DWSX172G32OWM5w4/LYPm6Kjd01ZwAJnRPYi/CIKPOHFMXLhEy3CClQwtqGw374gG7R9Aga9
fTDFgNj2SOpvn1kb6dxUVwogG5yk9pFN6h5lDSvDfrzTfE2l+vEUpvPsWWncWOvcF0cxcuMHYz2Y
uz6HqxBe2/MtfC6EHVYAkh5v1+bjtZLOlStqSpsib3V7LpEvBqlmn21SCFZvf/zjOQaexH+ncTFI
zy0dps+O9WIV93R6ke7KSvfxp9nchgmUmQgYlSg6NhZDpoGxL20CVufYxJ/qZjYH2DVkUumIh6Hj
aKUFEmQzcBskize1Lkn4meYBIOK/zeO1sZcaGVtHXmSbEXNmSC8Z/ZQ3BKVzeB0X0CWkSHs8dln3
gmFDN1bkHgT3fkzKt0LHrV5uV2NhCM1hdqXv2LhtCXF0S/mooDeQclzZyRfO8PBX+G8T9ZZT2lTa
yDLmTXGkmvcbMBOTNhiqFttB5Fr73PNCnzeBKJExUJeyOiAQH/ONlDiWB/TqKBNMDdIXeh+rwe0q
f3yIoXO4Qlkx3jej5aHKdD/Jve3WQe8jY9tb2T2W2nS2ATbw0emE9MQxb9Uj8r03tJo+dVehczv1
HjTRtKGjf4wcpHOMsWLw5pLuyteXWmZ2PGbe4JDYk5iX0P9ssmRwkSQAUQ5pHpDvsqq5Qff//95K
51gF+IqVUZ8K75g37pfYnw6kGtYepBZqMM84basYWhOrio7Yd/w7l1D/zfF1f18zRWChRdZudh+v
YHSefcqrNoUCwveOyjW7Gl5HbOwOY/upYzade2e3DbeAxCqso8bOu5kKV7/0LmyIGG+z7z2x1iIS
S7W4tuK7kxqJAPCPbLQWnejX0vFf0jw9eWn/91MTbZ5uCr5DAYgQ8Y9khCBkvBgwGHx9yseVbWSp
s6/z793Pr3M7yyCcjY7CjsCHdZBYX8fRnc7re1OolUKW2mg2Jzw7SqopTaJjNbnHStIysP0SxArd
bT/XSrNrYpZHJgd3yj/m+XMW9wAfnBqkmhpnZRleOJPMndEUGWiOLEzrWNuTv/F7jbeGsrlr2zE5
wekDDABvLd97qUNme6LsIw/4KSDvlfM2pioYHLx66AIOWyuxjoXOmOuBK2PAyx3r9kwjf1tdQW2s
TR7ysf96uy8WIuJ0rqdNXQGrJ13Ss64y69Azu3qTSAU7tL0vDqCA58/wM5E717emv5Nd6AdGJz9o
PAPUOh3a5DHCiH8SiXKbTRWV/oUPZYccuL6BPVwyPFaumLpNLK4HBhIPUuz6jHZHwF6dtfwg/+Pl
da7UtWgGBwtfTec8ypwNKGZhVJaHmqs+oIV+4tPwbVjN8/3YjonSuUaXWKKUESAK5x5+bZe4j8oX
3P/yIexsBdpJ0ufJZupaBQlWBj8rLrNhDFrudZth4Gvr2L/pqx9sKfO01lbCANa3S3OOPNAUg8Z2
tQ+nRNyoQztKcbSYfJ7/QkYajpsDCGQ/nGHqDwnSUIJGK75ndYxLCjBcAalAIjNjWb+UnukDl1v5
Jm87/34Y3fQn3B7lD0lb+VBo1f7sDdxEPFLVF46MtG+jZxOwxxSvN7qhFcMtjOOwY3QNQOpYPkJM
ox5h1S7qIKtNuS+RHrdFxsX01vuteSSiyUPXQc4kIVUPkx1kf4T1ZHVP2VDD0lYpto9JbH+dINhF
seV46OrG2SM0pw/1aDWYyQMLSesAE6l5+zoVBZItnWyaLmLImxPzkQE4WASCtLjMkWrqa2A5phKJ
AbDKwtWl3U7chadvU5A8R8aAk7DNMMIcMiyqBvFLL++bk+lLeO/AS/OKSmSgUpUAl6xEGRdOTvMc
4S5Pmz7t4ZrnjmYCAZw5oTvAMuX27F5aPWYPaTHezKMUeUHnuoh/W8mV5YVk4RzDYCXytrD+ebP1
T/QM9je4eoN8/r3GykqLuyr6GZf2yvcXlvK5WJmPdmOU6+pzKXEJgDhr5+ImvSEpQIYe/w6/9Jfb
LbXQD3MRcmNiu7FJ6R9FjieFhPzoqmhliV2qw/Xv7zbtwoERUdmCkAPgMeJ7QCjD/+OY2v3D1OIS
24ls97k6XDvpXUFpxWUPhDAkQyN7zXj1WgAHffvTCwNpLhYeh3KANg6RXSwriAlRSY8lAZEK9Ke1
R9+FoeTMhtKYRK0jRUfP0imeWD1YAWCxb71WT5bn/7xdjQ/LIHz+8DE6VcptrEwnOIo/4cq5KZIe
EKQkLKZft0v4sKFQwqyzGYkVUKA2cIjGkFNmDJR+xqJbXeXOyqT+cLtDEbNungyBVaeJh3PJpr+0
cvJwSDTI5i2WQeSgOxDZMVlD89TAUuFztbrW9t3IauN4oIpVzRkkTmvbJ+Z7SmtYULblyplzqWOu
0/JdATqfYHPuohZu2tiPCEV6D6qHo0yW8H6rpF6zcfpwmqPtZmdbUOtwYYMY7RQl3mFwrC0R5JPd
MjvVllJ20FeB6E/Yk+88W0oD8vaFNy0wa49x+znbcj5/6wCxEsxQUM/OliHnRjkvtkVXLsNLjTOb
gcZFzgtUCWDxDO3FrcgJIK+n2wPow2cogrD3f/u3BZM2B7iMnxoHJrqgByq80NYNwKWEJ3uhGr61
Wu2fkDFU/qVXDsfnyp31d16k1K+EYieAvV6HtgTGhEHk0QgCx5EBPnHtd5IJ5F1okq7MlQ+Xe1R1
Ng4ynaLPp4aAtI7nHFz0cbOJcigG2IBCReft6sL7VGQBhc02eD7CYh55sv6plcnDEBfbMhZrqtql
isyGQzeWtkwYKpJKmHFsZbftXuNtEtqw2Q3if8ChVvfV43gvt/GDebzdXx+vA2weBYTirjAkGusz
mfgxnTx6Z3M+bkUyqDBmtbW/XczHI53NY4AsVXZTK6c6Z7ZDjiNeIF6tnK+l1ixVYrYHpGVEcObk
9CQz93s2Zd0hjcmxV9m06+nkrRyNPt5p2Dyop0fLSNx1yJl6+yp+0Mmjtl4+1zyzWcMn4ImND7f6
WORfJU+f3cQKb3966VfPZoeHG6AvEg8iKxdo696IA3JFZeB0ciXW+fGoRZz4vytND0Jm60zGnC0Q
0LrpZ49buR/9IB6ggO4aUHZp/MymRk68KLJojAYy+VMGH8M+Be/ydgstfHse0OOD8cDRFObM4I9d
F3/ImKx8eaHt5yE8yDKSWPclObdpMV56WLyCskzx7hwzuhII/nidZ/M4XkZh8dBWcJ+rW5h5QdIE
cqaZjB3mpZbbxsuzcqOzn3Gd7Yzm8uvtJlvo83lKf1fGNXIrJD31SHPbsCkHrZywoFXVPUj7QCDC
fO5zJV2b9t05JXHx9NlTx5xr/3V0//alCTXGmaN/ps34uSkyz/MHjjVKjQcHMZl1/c6MCCml8GLb
1Xa8dq1y/n1i/7/4Afm/hP/SrnJvdApy9qw434mydU8trfQfIG0762KqNL1ndW0Dj5zERb53U5If
GgpMNrzmXag+vUKbIuBGaOwNjT5FXT/CYcux8S0Piuwxnr4TySSs9wYvlB2evGAn4OspyCoHMi1N
wK5CT20qQZCGaiL+xy6IwPM2zucBoal/D9hBhbNTEeOC38U71rrskiZA3U8guu7aqYOerBi9r0gv
9l8onRBxcofUedaeznYjRATuxs41rBWHIr4wr+WAuLolzAWzKtq7QOufYrie/qqHqt9JiUWosUE9
A/Gc7PzUlzsWmfpZtn2xH9PO7N3c0tvYx8cDlkzeQSE29Cp8L75rvY48JTkf7lrOulMN5G+Id9di
02eWDEiL6IfUQDVYsVeCNULBtE18Cygyx/zF2QQJGB334SoQ54GxWuelz4vpbBGX7HGQgB1VBiXx
OIEnMcBIbdfaQ3mxEPffjiwen7ucIk0TRgxfmBXDkrEDxvbUxA7bjZoURxfP8luRQgpauXoIEevJ
d5ifgNU6rtnDmKv+qq/Ue1hVZK+1y71TretiZ+ei7TamTUXgVj7/1TruEHJEc561MzWnKangrNY6
IMz0bNuLPj+O1QBrs964e5Ac61DpKd7Ciai+F5lHn4CY937xuE0f4NTg4ZZSDXiMKmQYEagNPAif
7sRI492kPINPeYDM+/bvGt4ZoXS4u0s5AXpo6HAXyL2NnQJPZYvk0Sosdhxjy9p5ovgnbmvn6CAR
6pnazUsu8/bgkoz9joArL0Fn0v13xqZ+AwM9gHVzjTEc5HBu2kSwDPpbTxUSFqdxOuYaICRfyTQc
ps57zJyufy5af7yv20JsfTWa7yWkTK9aV819PLjxpU+vwVEwuaJ8BNy28SI0wJjcNV7z6moFT3DD
enRIVZzHsVL3CXX1zuqvOpexevOcOrkXGi1MYU9wjPDFY6QgxKlkAQCE6hElU747foXp2nCaeEr2
FFebkJkY0keYXu7gLuAElWqggnOreq+Y4b9YMRWXOq0Ips9U/LZgEnwEHqPHETGp9xyn/W1KSbTv
eVo8aMwfd1NZRl1qR5Ybn3NUstDRBiNahSBIeydA21g4FA2cxTqvexQ5JYGxYwFOMAWL3C6QkZeU
/qbEkgL1f3UefcM2IK2oTT6MZchrNymCSAn/m6tc+SThR/TUOW0Swq8mDp3R1Qd3pKTbakcMm0q1
ZutIXAhAV+68c2NZ6aYeSYdkW1+ap9rn5DGvs2hT+JU6IUY+7Qve2GedZn8iXton38miMOZ1EcIA
JD3AmY4hvV40EfZVT1VHR5v+XpRlVsBijopvcIYAtZl5oC7QIoJjdNVfNVAqL39Q4lHgktE/jyP4
NGXYdAxoNER06IM/Vv49Hn3jHy613saiqD2sHTXuGgmWkG2Jx+ZdoafmYsAj2Jc2CrGKCWaiKup2
blpMG2jSEwQwh8kOGlaZR5NgFCbSNSHRsQ8jKzy9CJHUoVCOCXhbevcA97b3Y0TqXY7b0l1CJT+3
1NNvGNXZW8QJf8XYGb648G3Bemo1jROIYapFcEVDBZMRcG+rmfVljKT65rIeSQUy6TdF1KkLG+GI
HUZwcdhcfSchHSsmp94on3sBPIphAIDsRXmgg4VMaIR8gTFiCXupZQqzjiQW4HOZ8Ucz1Cx0E+wG
VirgYgE6sQA7AAxbTAUEqjfwRWQHqRCRdBOJ/BeAU/Hgz/mDqXUbjrCOuE9dJQ9T75hNCmkLKMzM
Lg7j1NlARmfkYQCB/hE2IrCOMAbWHxU8oKMKcwHGMc0Ofs3tfsBZHArECPywoMdDwZGTRL1CVgQT
Q5KbO6nSNoS3D91lovTvGYFlz1iMPZRiutuJDje3RBH6kEO3E7g1i383gDHvqk4n9zFWnI2yDVAa
iGJv8sqD86wgME3lBKT6lETTLo0rcobcAGcgHL9AioukMzyKsW2/lHkNTnabO2FVZuVWw0DkTqes
eCnzMYIjFFxX8uyqpRkweo66IpAYQa++Q7j90YeHaZjaxBz5ZJMf3KPuIcq8OqwmJe69MinhJA13
XWccpzs/mUQRuOmQb1Njkz2iKhp07Dg+jdJUXx3RF1sJnP0eXhz+vp/8Ef9MmiChk41XwLR5qXiO
rUtV0ZdeTtOvZOzSvRPn3hNva3jRjjrDPCFiQ4hjHzpLu8fEZ+lD1FXNpZOqONtYvL9zag0vslX/
jJLRY8bd5p+mH8AER5jXv+uacby3hdX87G2Vgh4PnVTUxf2uinUXCMuk33qRQLqeVyO/2r5o7Og5
ZEZYxTGUtnmhaxZ0va1Dm7rWtzofsucOabc/p1rmocHa8MBivCe3jdsGYLqXG0YMQ3OS5tVRrI02
liui0KMKu0uU1ZeWDfxnZ0zUBlDRio1dJdZRwtEnDdqu7p5byF03kHdl8MPEUwVkHAIce2buI1Wp
P6TLRHB9Mv/q9yYL8WbX7EqSpN9iGKVcEifrvmDxNhesv8D5glvwpZB4mtBY5w7SgiE0nwjTYaVb
dvJ6nLzKzIefQNOC618SeQCwBNzz0nJ2pKzksSpof+i6kZ0pVUkIOZZND4XmJoRJaX3KkqaEeNkf
Yh3ENXy1hMYLrDPJKLCcGpxa1uHRaMrKx0kM9krYZ+nGMbsnNXZrT41okIWbsgSQV16FTFvdhvuD
WglaLVy25w+ktem069SeOGEynhyZghmGzamuqq0Pl4jN7WP/xyHX/wMmOf7k2hpsJhjY1n7Qt+yi
CusCv4+dUyRHy24dRCfW0quWajQLHzDZ+FhJcU2rWn5p8/LoxXkTpLk+Rlbx43aFFi6Z81dfcJaF
l3bQRbbWpIK4dQ7wR1mR0S19e3ZHKnlaeumUkZOu9Fdde1hHlD+tXI6WPn79+7sLGMwkWOF3Gvbm
blKGk3KmU6e6Yv+pZpmDymxaSLvKZHe2a+sHDL1/431rJS6xNBVmcQkXmoRBgWdwaiykS8EC5AjX
8HuSNZ/s0VnMxoJA1XOHEq3uwERtGscBAsDh++12Wfjx81dKDe5SLgucAXEeLnd2BofriU3O1772
+pVRs3CHnxONi9rFy7ODUUMsF5jRLt6bwb7gIPG98ssvRpk/t6uyNLtmS5JXUDaVrPdOuFFt4LMB
DKQI+q4NSih4P1XE/z1aKuLZruzpyRv0ZqS/m2KERcZWCbm9XcDCJJg/Vrp4E4f7CzcnAsXB2HSX
Jvc+N0znQONi6FNTFZqeY/nVwm7U1E+NWXvlWejjOb9Yp1FtiiLmJ89JM0BnsU1lVp2Hkcr3WQNn
PdUibHO7jZbKug7ldwvFVMg8cVpEouIhgjG34+87uwjduizBkyQ86DK//tzu4M7WJEEahGzERE8l
XFJCt0idjWSwZMD12YEYAu59bBgqnHm9NSnuwiCeg45whCpt4YLwSq+G8y78saHg0F+nqI0Cj+Ur
wfiFYN6cepTDT7Fvyjg6mfhLB3EH0nvCwnwr4iIYebqtu++0X4kbLvXWbHUErHnQikqQZdVfPr61
7aNTbAf0VWp9uz0eFpawOfDYiWTtDY1VnA3Rx9LWv0TUhVUHzsLt7y/MyTmPaPKiOENKGD0ZR44w
jGJfu6FdMxZbaB7nei55N5gdpN+kgiFal+GMGTAPHBzeHTOablt7fIUP0soivNBIc45QaZluwJWA
noB//1Mx6zltx4PKq7V6LDXSdTy/qwcbR124A6Mnt+bVsUDg9h7Uznp/uwsWZsUcGFTnsFC0cUI4
TawK1FCENPvGB6DULDu8XcJS+8xmuiqF5YiS+KdJIAum8P+JsiIJXOOunJeX2me2iQuuM8fxB5B1
dXcaer1POnW8/dOXhhD7b9M3NGe0MxTngxhAP/03jf/CQik0CR53Vk4JC6dkZzaJcZlCLIEZmFPA
dnabCto++jzKzwDiP3ix2nEem60VxWtO30v9PdvKm1H7vMNt9QQOF7JM/3aODkn6s0Us43abLXT3
nPWjYGg92BVeV6cOwQPEKZT641Q/b3984dfPAT+cWTZLGfNxpwCXLC9eEXORG6vXDwir2NvbhSwM
qDnpJ69t5Q+9TU8Va+6t0bzKOP/kc9Ic7INQVOs3TuyflCZvsUW+DJa16bwVOcXCeLWvffJuqRCO
3ygfSZ3nLrM3cK/NA5xrfdxVybGqbR3QrF97cVvqidms9jObTkjOMWehD0JZW7v4lcqrdjQKb/fC
0jiaTes4j4lOtZ2dNV4vhPeDjfcZ7Axvf3zp188mdpnbKeJTkLHIJHqrSpIHFBHpokf8RiRqbeVe
qsJsbltEjyyKxwk2tF29ZSx9qiYALCYzrlRjaaTOJnNBqrgphKKnIaqOA2n+sTJ/Rcmw0EJzjA/i
c12pOjyojY59seG3N6UgBhH6jLe1v7c7YWG0zoE+VdobUo2sBjvebBoXz5tKOc9F7j038YTjUpmt
mbMstNMc64Ngc4a8o6I9d5PC80HtfGOwO7xdi49zhQmbE3xq2MRBRFjh4xksqeVoKsiDbYhkE2jB
q/4IP7+9Z1VviZl+MFo+eAk0mCJ/bA3UtGn51Gb0WVDyfPvn/Hsv+OCRkl8H47s1gNQEjn54vDrl
vd8dXC9yEKjPhr3jWsM9LNzihwlZU3skdKgzYKtlIBlnRxLz7qcXt+IL78E3gCF4AadXmECWlmxe
B1vjqb4rO/x7quxnW0Pe0nbTuMnJoB5s1rMLh5set8lwyt2KIfQIjPiDh5jiZSihfa9VjJhZXMon
QyG9rjqFXq4N28ssi3ZowQGO3F10F+E2c0YchN5J7gzHDLecgBWK7qjpeLohYoTPIserj/Hb4oSw
n/wuldeEJTMU3k6w6cbCbcI4w26gJPXPmQVdN+wA+62J8B+5b/sb0WBlNELF9/kokq/RQL1D747V
boADeVjaWJazoe3vYUDvrqxmSyPw+vd3vaLUKBQXiGq7rECKszradrRySFlYZfh8oZRwFhhcaFpE
s7fsS+Y92Wu5eR/zbjG2Z+vkoHMKPzZHn7uTvVcXWCXqJnAu3gFOV9vywEALjB7AjKvvcVW7Kx66
ldVnqU6zlVPgpga5AyvPypdUbYuh6Iugq6m9ZTm4x5+7fszBRgksLCGcSsozzBx/2dX0TSqAc27P
w4Vz3ZxchNcpV+SOx061sWCbmdlWEA32tG0rMWwRvCYb3nh+CPOz9uV2iR8OMYpT+3+HWFuRtAQE
v4Xxuu/9kyHv5YuEgnBFbLr09dkoQ+jWBQe9Hc/wuPzGvWJLo2zl1PJhZ+OHzwZZBVwEB+uEnqdC
PPA+fYy96dHt48Ptdln6/GwsFQJZcuVU12fVwO00/2Ej2wLP4Lc//uE2id8+24FbZFPndVnzc1Te
Z813JcE58n5n6e9PfX5+QUZ6n2lK07Rnz24tvDTU+5JaY+BqRDAa4a6cqhf6dn5TxgP3wCcDFfkQ
eVB1+LvUXkMkLLTP/HLM3Rw6QYNBGXHNwtaH8kELPmwckfsHaddqd7uhPjxLUOpcy3+3vtY8SsVg
BD1XVbKP8w7+dLaSgd+AKGBymCFTvZaWvlSl6zh7XxSjOQQhNjT3vOB/8mQA9EEB6yA6SfZ2nzXh
7Sot9cr17+/KqUphe3HaIk3Obu/cSB2Mz95uf3phSsy5uhVERVbtYcZlvKsOOTXOUSEP805Eg9jc
LmKpleaTus6jmJoJY8onO8s2YwDD2N9Nk70wjYTh24UsNdFsao9NgrFVCHKO6oncO5LYh1j7az51
C1+f32QFXEX6Liu7s9JuBN+9vNmmPF4TvC59fRaeGtpBwR2s6844KZ207Vy6ZI0euzAZ5hfYSupM
Dhr5ZCNDeNirD3HpbfKO7QaYDnG6skcv9PD8KptB1wOLJlmffZr9IdKCaXU1Po0RlOFtWlkrXbww
VOdXWuR6RSUw7hhHOt3RGI7xPTVj6GT2mjvKhzs1pfZsnnHJQTCJfIrEANgm5Y86emaSHzMFIKTy
NkNprcRrlxpstoXCwyI10F6QM2+/VU0H4su9cb47sVg5CC5VZDblEuQVIefYwe0/YmB6ZpYOu5Ye
EG249LUPbwTRDxvffM53hc4ZtllrVdIdRH2uaHbBQT/wyvjp9rxe6vTZrgp/wGHSSHs8tyPA7929
PSahHFcibgsfn99snXJoaMmx+MXDxbLTUJAi8Dy9su4tfX02rUt/QJgfSrez8cyhrfJncCSSIPM/
B61E4sp/d4V+mgosFIye7ZZBtauf2zzZd+Am3W75hVVpfpmtEp5NpOracxvp753DvvQVkM23v72w
LM1vpnHZGpfXQuNQjzQI8R3ZuAcveS6baWNpZ6WQpfafzWbXhl4OVk3tebI8aIKgXqcqe24xUFcW
pKUWms1iiDJJl+tmOqcdbnKi2CNo8blz2Py2VWT+JIu4RpZ0W7yNUXZhifzc8f1fc4p3hwmSTdyq
HWzHMrMCAnmUW6/5Xy8sa/NblIJNI27gU3tO06vz6ZCO/GgbORw0IG1bH6rYlQ1noWvnVyrfY43I
MDzPhVuWmy5BllhG8e6tekJWOnepiNnsdR0D/WUf6XMOw5mUghaxabwqvD3+F1B/4IL9d+6CRqCz
kQMbUNTI7rfK0G/kEMRO9zUa+WHK7L/cUhsPsQraml8ellWnjb98svBr970bAfC89pvGt7D7qC7Z
lBH4boGOkEkWeLC0CTIo4kJ4acmtIJBsBq4rRDgiTX0Hi9L+UThR83b7lyxMoDlANhpjkWYT6AxR
BQEBty/gFa08xS19+vr3d3XsuSKdX2NxHFy87kpbkUck9rNPfn028+Eri4T4TrVn2/vm9G9s+nO7
QZYG3WzfVvYECpDCd6Gvv/iUHMZMIWl0Lbdu4Vgwh77Gue1CvYtj3+R+Y3DP1MAClHG2u+rkqMg3
XbP/XD1mu7bK3EEVekT8jvmPXcHtAPHK7KrWXvPgW1hq5rhXPMcJmXDEcR3l+hurJmoHwWMWOnKA
ZU9Tx59baeYpzz7tk9gdQEzLfP4DicEQzhZviVwZR0u1mC0DQL5jc+2wxzaRTTaRE1nPlcth+OOl
2V5AYfq5rXCe81y50oFfGyYaz0xNcCjvrNDABPPkmJysnNQW9nR6HdPvZhzyLUDQNhi7kiYbSMxP
bffKmwnq299IIV1ZOBem9b+E7XeFeKZtrujDFifNCbkwJP8uWmhzb4/apRrMZrXIC1vWXcPP9pT/
JCo7uYIdWT7u4tjbTSCQ3S5mYZL/uye8q0NPTG4nkWBnmCP8dU1Vw8gLaTbllK/UY8Fkhc6TnAsJ
2bJpIGnvM939QWQf0vcyz7dRRKO91rw5Ftr2QhFb0UuELDPwZiT5CWSp94atoTgLIfjudmWXOmy2
Eri5XaU21hzQG+rXFii1wHhrKLqFhpyTX6HodyOn7/k5t5gTpE793VSwLHHr6vCpHz9nvwq3kryJ
B/x4g7SJxPRfJ9L+vf3thcE2h7c6uScR+lXOuWPflXK3KoYZMDkWjjnJ4u12GUsNdF123o00p3dJ
WRQ9O1vxl9zzNyxD6JyvNM71I//3ukT/x9mV9EbKa9FfhGSDMbAFqiopMs/pDer0wGjAmNG//p36
VmleKKTsoopkwPa9Hu4ZKFnGu4RIHbU7TGPu3jqieEgq7yf3yBOoMRt9tPb+i0XcqDuXgO5mRXUM
eTlmiuwWfjWgCaWj3shaa1+xiPmUO7UNY2sWxUhVLQSH5mYIumYKsvZ7K8iS0O56LO1ZTFnEGklD
02zM676Mk51tZNM3H0H/Hec0mW2VQFUpkkmMIE98Z3QC3n2z9UUIexYKZWUmRAQih4zqMteJn5d6
eLJrXgwbOevroSZL5nomIRqTei6LzOpmUk+ke+feRln26xRElmx13U6wd6Cpihy7qIKZusbRhPnc
xlXL13FMlpqVmZ0ZkvXI5kjkV1ky/KmJeuny9K1R9u+a6t35UP56nhLv9PunUIaUgGqphQPhyKsL
hr2nX/awyeO9FSQSpMTvPWUR025hOJnptXOU1PljMuUP8zzcQI/hfi7zjdm09iGLmMZGfLAVF9iD
dg8Ee9BmuiX8JRv+nP+CteFYxLPLoBOb1wDgYuFpdzM4irFPFLJ3Z4l3g2f0VVl9/nz+Yadu+f8U
SJbClJnTcwpVCRkpECWROURzoab4SYpSbRTE1ubuIrITYhUwJsT1VzmCYzA5kPHsNiaut/Lyi7Cu
Rjtvk8LSEYWIOYBBqCPF0ryuquoKt9w/bHSj70E/0u9dGFGd77CV0VmS8yvdkZiD9R3hU9J71+PT
AaZ7NL2EuEn3owIc0AipLqq/5x/39XmHLBn7tionExQaDTuFIftpm423T3JB9nSiRhxwXJ4FOrdj
7LwnxbdOJiuTYsnhN63BoG5iDlHKdnFV7EpxafdbAbrW+CINGBo+44YV49iTEAo/ENAUjDR9arp5
42Z67QGn3z/lGUO5Xua1Q3zsB3U9EfIhQeXuDeNbhXZKlux83B0nMBByYMo8kvs6gcJWntD+cH68
115+EfwOqrswtx69IzV+Tt2Nbl+U2khba02b//YL3AOzdh60cWTiZlQAjc+ZX/ONTcha44soh07f
yV9ujoGLvQMBMUjVA3ApwflOWUkh7iLOe7NIcYeUGcecNI9CcEh+u9rZaNz8z4zmixy4JJDhqF/F
KJrAKCuBq6sPBkT9F6xc76EAz6IIdOvm0L/JRXcBkUkr6Ov81Rpy/Uthqx7QzrIvGVFjGPe8u2yx
wTjCKsne5dlc/1SeMFGu1bkZOSbVKqi61g1jZYwgLZ/Ispo3UCLK017dCCWLEMUt8+dpeQniLh+j
UsYqmIu+v2WGjnFTUHEvEP3k/QCgTTa+x3IPgt+GAakBN64GH0IFthvAKeBNepPd+pXTTU9KQUZH
FUqoIFOdykIAhYw/3ChsFUpIVt+2sQEcQW3aKtt5nHVPJuXQPhzcwv6VA9NEkEFT/qJzRwejqqbA
nogT4bwnX1li9D/GnDu5PxQVD61s8GGPmV46cWX5aR6bxwFUSbgIEOhfdqp/Ik37t2QJKMsp8pZL
03S+L7OiikPiJc1HCrVTv8yJ9DshGB4FjMwFPN874MuSFrzqpnqI50nj392H4pOCfuQI9eze644F
SZFX8oHcuS7i0kVt/RezuX2okBVAJeb23syosUugaRumdmFedtDsDBoLDHVgpmTgzKaz18pit3PC
hr/EQEHiumyRWasB/ky+qGy5FzFpfDZU/Q/DM6vX1rDGXU4ZKhi9NQU140U4kVSE05hZgRtDusyc
zRTaqNMYGpNQ466IU5Zdug2oqqDdpY0IDCOhbZibqvhBinl4qAGAeR9ZRqYdU7ZT7qlpeCLoq7i8
wllUX+qBcBnOtOavYAZo5TvczC/0kFo70MadwHUzC9Y+dmGXPkuoG06sHt+qEW7oYWIDewqcylAG
pbLogSvXus547j60U+ZQaHiWyu9RN7xoB0+0vhh4CSF5bngNXByMxid2WYN3PIwl2znUTiMJO/m9
k+cBdDnZRZeByaORBnBMIMNzaWhrDJ0UPP7SruN7D1i7S6+3e3iZxy1QILxsd7AQqPZxUQPTO0pA
+IO26eKjW5T8L+76jXcP7OuXOi8QOGlVW91OWW1zacVQrqgzm98NdZ1L3xVVfZ1raNrs0jbXb66C
aIaj2/EFNV1WhLTNWBuMbVt1u9pieteNYM/izDECAmQbl5Ui5QskHNxnd/Am36QD23cxmDyurOf7
pDbURdvwHDcA/RD1jlPtREOyF1GjPOlC/PYt7pVx0VeVsXNz8YTLC3oJOrZSJy728EMmE16HeCfe
IiM+RhtsNy3yu8ylujwA1mnzjbS2kpCX/E6eZ9aEVCAjD2gFjEURug7kDhO9RUFbe8Dp90/LLHdB
0eZZ10WJ47wn7pBDJHq2fSa3qjz/XVB+lZcX+2yTJbAfARX3qG9J66d348v805S+vM6ep3vjh/nm
vo1P3X13Hd+wh/MrzcrWfimqm0peszRz3SM9idugxBADn1RoI/db7kqYdugkPP+kle5b3mcWMlOz
DZxqVGcUfu4Qo4GEQvm7MrYu4lc2qkujjNiai9wbTePYeLD3At+dJDxM0oemhwxzo/ff+oylY0ZJ
iqbrxrGLRMfT/VDF6imfhon6pbElkPtlT2EHvNgwpmmpTQfCOShjQd1OHp0eGnRbovZfbi3Q+GIW
G3TIEoX8Ew1mcZWb4CSa9Nf5rllrejF9e49C5MRtnaOHspQJj8QtX/S1hq1/Iy/TViJyyaqIcu5D
lEYmz+ff+MvZj85Y7BCnccBw5iU/mgN/EW1yUmUzgJTGvoKM7Zb01NrrL7aKdiacrHZ7CBzFZcCz
3PJHiIxvHM/WGl9sFeHXBvGZLm0jleASKTXoX4Cedue758vjJkG6/Lffa9tyy95IdCQNO4AVwg0r
jIOoyFXVWzdS9WFvqn2T8O8cBfC405HwU4IdGmj9GzLXUdNcuzH1E+sv8Icb/bQSVMu49WIH1VPK
5kjOAM0bTuBYtW9An/J8V60Mw3L1MRobRIHaFZFtoUuq0vMteGJtNL4yTZdq72xGbquUZR9pssNF
Be7D/trqhXZbE3St/dNHfer4nJAKTMu2htTxTe1IfxJR4T6Q/u57fbMI33nGBU9WqjriQmU+mZ3f
Nlxizre99urmv68ubNvShOU1qmRYUHJb9bvUHOHOC/LLPnObjSP21xL4mJuLGBZZNkGBxGsiBXvP
aBD9MEKOJUsOLHOrA2RW693kzWNk1Ka55zD+urWpyLXvGCQPz3/q2hRbRHrf19gFIiQhYCEecnPe
t/W3wOfEXdL3oYJktgXvQK4mU+Ub2RgYSV1tzN4vb3TQ+CKsGWTyvGyEXMkMIZsaUvs103fZ9M7n
RzvTqT/IrXm8EuNLJn8J6m5nu4wB7QmVgw601YBAgApope5b6u/4mNM8/BQqpR5LQmaTHT27gNoR
eE7uFHD1ZFUP50d57RtOv396QMYbqNYAmncsGffn5FW3WUjHrSy4NhaLSOcV0VSyro5EbtYnWzq1
TysHWO4SpCAcgwwrlLOTXZaqdH5/74MW0T/2KSmrDh/UsB285X1cAPglDobnW1/7oEX82wAqz1PM
2dEo4V9NWFSUycs8Qd+RgEwEZS6oA/Z042FrY7NIAplMjDIm3D6ycvIQ/gk4jdkVzSHrev5r1h6w
CHHAYvsSrCV2jOPygF3aFVHtsYH8/PnmGebQ/50viLvkI0zdCLVus4iPVk12pefuPbO4ON/0ypsv
SQgj1yMdwU+LZGf5zJmDfn707K076LXWT1v+T0HhQvw7712NqMNpzhyAd6pOxIDvIDrQLYuYdjrd
Nai/s6MUh9J86L0/kLRU+dbLryxRS47+jAsRx4YY2tHML4UCa1CO/slmiGwZOaz1zmm4P/XORLuW
s9GBYSvpD5zzlznHvgY1rY2qw9q0WURwneJqiNSEYnGDKdLoMNwOpFt7zLWXXwQwLjHieCaNEzkp
DFe0FftydAOIeG3tEL52csfwLqJ2NoCcA/Cogt9I0gbOqKcbC1YsQY0qY6AYBMwUVkTAt9gUSm0m
8JBo3Vto209XjiPELe9UvoMhULGlYL4yIZYg4BmnmClhI4vqubbhPpP+gpDcXT44NwSqkBur7tpD
FpO6FaWoKqrsSIJByZPbaX7IhOub1dv3An6RqhIAdZMMC2AEg9MgTn/DeyZ0yNagrbz9krzhpK1B
cKBhUZJxX7iwtJq6oJmYf0KNnP+AlVm9FCNwGZxQk8RjUfef1GI4NlvLxNrLL7KVrXlatBIvz3ko
2LssILj7UW8xT9ZaXwzsVNeDKEgNgAv/YO0zVA58LR82rTbWuuUUp5+SSaUqFzaAMY/cObYhCDA0
J1nGjVVi7d0XmcqulOqgEIqeGYFqgXF9boW9+1Paw0aqWskmbJGqEMzAFlk5tgFcBAWz4Mp4k8CM
9vyU+fKGCXWwZa4yUWmz5Ay5wVrdStZ8iLIr/M6j3p5wKw/ivttYkla2NUt2BmB53GjN1o48Cqcr
SGNa7ZNtFv5gCkgB/1QoXZ//pLUOW4Qx7HwlvOM4j2BOdyFH4u5RhglZr8Xu/ANW5tOSr4H77HyS
Kb6EVKnftY8Qgzzf8MpgLPUHmrlMUpQAOFxDU3UJqWMBSxsx73QpS/DXdenHGfx4zz9sZTyW5IcC
UhnQ2K/BloJX8z7mxfieVyPUIxsJv1MnNzN/SNziItWpd3f+kV9/n7OsuxPqjBSEAhCbIDvbw0iM
JRdN+yFE/1hsKUl+PTjOstie2DqjXUNl1HYZgRxvfA3Lsi0O4crUshbB3ps9rDnJ5ESN0fmqhlir
l/nM3tor09MU/WI3u2TOu4UFuVPDYSg0IgjL2m/JoXESf0zKQJuGn7BbL299s6Ybu/O1ncSS4QH1
VhaztHMiM8t9z/nI9MfJTXeS1yR/sdQv4t5V2SuRt7DG9pX90OGwe34yrMhUuEsGSAlJZTPGXXkE
0dYgbcULp9SHdDbA4HNyASqrz43ucmrBJqq6P6BBjGE68CeSJpcZtfd92+4odJK/lzWWpBHWnexX
GRA7cQb5gJlV90VWXzpVvZH+vp6X7pIrMpApm/qisqOUgh3aWRfJLJ/P9+Ra06cI/7S+gW7a2Wns
8AhV2SCfct8Bb/B80yur25IgMkImIpUClF8Ue8EZywBxv7IHaFUUW4pr/xG5vpjz5mLxh4uFBQ8X
KeDiYk3XaauKQ6dtFaVdDJnruYiDuWmNixb1g9qXLa0vDIbNHx8mBu1qPoUo+Jdhwcw2DcpczRdW
l0DdVc3jX0/bWagdL9uVLCWPFagMLzpFyRkS340VnOyc31p5MumYsvTdSkz7PqO9gNGjNMcru4/5
Phld4yah8Muy2zi7bgBceIpzDsWQqXJRXj/fzWsjuFjjPQG5xjkHY8nw5FOqs8hL2J/zTX/N8SHu
f4iJT7OjYw6uC3rRRCWk83/HEBPZJ7ATvED1X/1KsATcTHNpA5GY1SjPwaR58HHfFN/puR8Po+rT
rbm0kjyXNBuUYRUqgVAciVU9+TC2fEG96dGl1taF9doDFtm5BNUGGHPXhsRKGSQAz1aQ8emMh/Md
+fXi5S5ZK50NeYPWnJuIVoYFJEbDIFNdn6Ayg436OGvLnSB9ugVpWXvcYhcDbfkyp6YHUhJk2Pa4
H71UVY7EzKe7yk1v2Cg3sH0rFZElhSWZO2/0VGNGRQ8BR6hK9xLE9cIMoX2vUoiCnPTYWNsFkA6a
eACx7HRrCfg6uzhLl5+4zXmtAXyLWKoGgAXMCxOQCZ/O9a9JbQGf1x6y6MgSMExjhPstfGVf+2IC
ZvieCYhVmL/Oz4uVWbek5ujCgbmvQ3BP7rCXzDCByKo8DXQJNWxnIz+sPeM0ST7FMAzOqlLlRRPN
6fySJeMAN9M0D6w0+Z4XkrssZUsst7KYGDD6ln1T2s3vDu6oG2//9QjAPubft49tT5Iig1GbVPUv
AVyRDwIfDerZfBtJc39+GFZS6JKSAzdU1NqcdIg8M7kFbGuvh61QXIuQRXaG4CKgXhafIyhd7vsM
klPcuUqhNdVD/7Yds4Ci/mnxre5aG2zz3+7S9RCfWM9W1Fb1lVXNd13FPpK43NrprA3H4vIobUpS
dUkDhZhk9nyNtFkEk6hPnihYZ0vdsi48PyZfHzGcJQa1KqtUtK3mUSXmHq7U8XWXwCPFG+AfkXBg
rtMfYOh9nH/Y15/lLEutcJrJTGiNVZHDLy315DLYQhox7uXLja9Ze8AiCMdJNbVt46TfQLLNVOJQ
Dc/ecCkcuXHS//oB2Iz8O/CC81LZopSR1jeAQLG5fkh7fkFja+MLVmJkyVQCN65pSJnJiMev3LmD
q+FGhH890O6SoQSCPuQcWG1Gcz3uy9n4sA1DQ17KveqK/pelmx8AKm6M89pHLIYB5SqmeJ+yqM/0
NZM4gtNJXZyfQ+bah5yG5lOinXPdmHma4ZJOm/JRmpN7Z1mFe5fDOOh5TLUder1u/yag2IcwXa/8
boKrRVdAbATFEw57OmIwGjqdk+zGckj2tSWavQmaKMi/And+Tl9dGBA3AsiUufemPc5H7owwe4Vv
5sGxpbFXieqvRQ0JuWng5sYAfb2bcJa8jUrqhhSwLIncDNfBCL9C3lkwh3qHl9Z4MzUxqktdtSXA
/3UGg9nYv71IDdYKaqTQVfCSi3LswpPiBI5t5wdprfXTxPg8RqJITu4EWKpGcW/L+Jgl3nUh2vfv
Nb/I9k0BqDmnHco+uNBrGhEmw5vovie36iy5GgImLWPCE1BbpIIYalzfwh37lxMrEZx//S+TCAyN
zH97pzVKIpWO3ePoDkfDzZ/SfPox5zGsQ+pvFaVPpkn/PgPXK1ZKLYjeZvllXr9V5R9tVBvv/+Xo
ou1FEiQzzNkmEzy1YdCXJk93E4/3LWzDv9U9S1jAJJEwHD4AuDQmHw0B2wT6jhZ0B/I3NTgbM3SF
+UqW+ADL0llnOw1GmYIMHkPI0anbZ1rXrxAxRT13uoVL75Nlza1vEJQUqyq9ywHCg0XgFr33y4in
ZAkc8NJJSatlZQT5geyQGkUflqVT3XZ2Y4Sp59AD7dytQ/yXORkPW6TN3snk3AK0dcwNd7jGqVsH
p497Oj9ma60v0omAR0jV9xbAuvR9UI+V/PO9dk/P+5RIep0IQ3VlfOwYN28kJzDjA6xjf771lYm8
VPcfvDiXxtz2ket1sHSLwcXxVW/E15qJ+fH8M9Z6ZhHsBhdW7LJkiiAnWF92QzMcDM3b399rfRHm
RtzW0qSYxRz+bneeGvrLYUq6b7a+CHRY1sDBozLjIxsg/JGJ4QaadWl4/tVXOn8JC3BLIPZdzyki
MblpqKuYX+qEnERa7fl7VJwlPKDMxnjMjSY+mmkaeHA5d7M5TJqNU/lK+C5lCm0mAWzpeRFNGnsH
qwIpQaSp4+um+sDeBOfyTQb1Wl8tgncsZsub0wkrhHvQHkdG0jusUxu5cK310++fgmwqmVVS2HhE
EBQJxvnQtBYILVu3/SurnX0KjE+tQ1l4JpzmfTTlP1yifbP46E0Z9N53TpUgly82A7qZcB/WemOU
TYUMbY+Xz7HhVFt5c+31F/FrzZ2DXT4YV7msgrxTsLO8NVEaY1tBttb7ixCWZuZh09/HRzHm72bl
XTqt88TS5M/5MDt18//d3aJ7FjHcoG8SZXhA37RjctVDQT4bpLdxY77y7suCOaRtPLMl4MRXkhwd
bvzMSnasBLZN519+pfOX1XKUI+tCT+DSZd6r00dYLC+LNGqG5HC+/ZUQXooe8hSkiiJJvWNTopIz
TvkNtP58ryOBKbOdUX/L55uSpexhX01gSzsAUeoZFeK4ts170pnZxpFobRROv3+KMGlUyVBVYx9h
CxGWA4xsmz9cvJ3vorUhWIQv2IyF6eRw+zQsExa7vyevBj/jrYCG1vkHfHmeQ98s4rdLbJ57BnIb
GF0wKq+V91DxbAiGyooN0MWS7g6UPfjTMgGV9PPPXAmKZUl9qIEmKiS4qzDZPXisuSNN/L10tKyh
964JEWWIJ0Gek0OhvnU7f+zp/nvvvQjmOi3yromxqzcK93rumzezTzdWs5UuWVbMZZ9WTEujiGrp
mVctnESDNqnjDSm5lSm6LJuXzTiSAYWaYwLK28nMscOlwLh5fbkSx/+HbWo8WXRp5x7Npv7V8D+T
uM4oGIsAkvil8z2tKrLUOTRw+dMWPZ6CEheW4fyxasaDlnwjma5E2rLan5s9maBVj0AwHs0kC/sT
8RQlkmHcGOK1ByxCGYiUikpi4zTefhioxOwbZkT5aNwoobfUJ9YGehHNiUxUOtoYaAKr01GTC0Ve
4RAUnJ//a60vFmOwHCfWJgZatw2ftTtXwjZ7y11sLQIWC7GA4WfM4UN4hHCJ9OdSfQxW9+f8i3tf
r8LL0nUcs7ysxsE9gl4JSxWPB67sGx8kscvBineNE1/BSVn4FWzUzz9xpauWxewRNEniuBWLpqQP
3Rn7d2VbIXerDW0quhJz/93PfVp1nLEpdA6UfZTDzfrQahenmyyTz1WuaQgGchEYHryBO4Vthw3a
5TOOu1AP9NIT3JV6YWuPENqEbSm9yK1y3PWl2aJcQuOtzcPKeC4L46Y7GTF1TMC+qvq3w4ko/Din
7u/v9e8pyD59fom7oTiua/hjAjhKpx/Z8GbojTV3bexOv39qO5vik+0DoLWzQVFPrLwPDqhqjT78
3rsvEkEJJ3KrUdiOOBD17OaXAv7H3ca8W5sWiwQwDJMoUHLFmUvDVdju9lMPGWbXV3Ozk1uky7Wh
XeQBSPeNeZbE2NR6/XNBSETqYiNJrr3/IgtYRdeKBPaCR0MZr4M3/zVN4RB/bml/Rfu42EG8Pdmd
H4eVhPyfg8ancQYvnTbl2OAqO0/vzK66aBOOGqW4zZ1vQVop7In+nUpAx9cT/PKwMvax9lWWotzi
AZpIoT8EpFp4/kNWxmNZYAVn3k5HXJeDKsn25SQOVG+timtNn8bpUx+1VMP7BlcEx7ZvuD+1OtsB
YPxx/r1XAm1Z9vRc6ihvwGolhyTEBcHREfxh0t+qa6PzT9/06d0NCL+3lENVJp7LOyM1grjF8UjW
N2TrCSuz9b/bzU9PgEmv1VYWJHpjN4vyuIdB+shCDYV1X1hVg/oEYxtrL3X/u5j84iy51COs9GBb
DRxioyptzZ2ZxfaThcvsyzGWzcGsy/avGpIWvpVT+tzPyj0IK0uhFsAbua+glPBaUdvewddbwzSd
wPl3qors4E1T+iBVbr0MIIVD1mvsLrI5Tu8Ud5MrHos+cNrSjVqrSq4lY6gdQgY/JLWnbwphz3fm
1GYHLK9VSMhAc597Nao6HWjMMIKhf2ThCRhpzZCyKNo6TLymf+/BQJ+DwchwZBV98WTyAcKyA45n
MBLiMdzcrf4uNtLsV0Uyp9ufCOthytrx2LUp2zvCzP6Onl2/yM6w9lWVta8eLmTuIPYyHZXs7MvC
SvW9ATilF3Rk0pfwez0VoOqEXJIyHm+LXNeRBMTzN4zYk70H2/uw6dL0DeR39dEaDrnKuDtkQQN3
9WIPecEBAgq0jKaSw8UcZRtg78h0Xw5G/KrriX4YOOtD8qLLHhzQ3Bs/T1IRaAvG2b7MeuxoMg9K
mCgyWdAV4RA9MVRzgwIv2N6TY2ofETz3R3y4jgMbBoZ1mBeZ2kFUavQ7oAAjeECTR2HXgCFyN4aj
j+rocXC80i8c233q4ehs7ZymTnigMtnus8x19oiwstqTvHHua2bOFjjlVleFDKjmGxor0w2ggoEy
S6GHZ1gr68cRRiWozsUU0yGRexg49/tcqmrf1Do/GhLuWLWdJccpy4bdaFYVbOTqLpynrg3d1IQ6
ydANF2aj5RF27e2l6fbmToCidw8p5e4NBzR4EDdEmBez47a+hlDIBfYj3O9qS8EHNZXe/UTU9OBZ
zMG8MY3XCuvZoZpccw896SpMZMUO85TagSEG18/gzfbbdtP2SkAr5oUPbnlNWiFDLCMAZXbO/BbX
QxUMLaoHdLSGfWpB/3DgEG7xcHa/rmXl7gbXhtp+J8UfB/eWd9Kd7BDLTX/V4nF7NmVxCJGaKrSs
GMeCmg23EMLqUbeEUK5UQ/1IOZT6nUTCBQ1wV32dqNp9TSZa70FXy+7EZLS3dWpSCEhbcVAVkwyt
GSgsODJ4KIQmw2vTeOmuike5g/NmuUv6DJ1O+mHnpGhljNkYJBiJa00sesUVHfc981wM3cz3LOXl
ziIV0I2NHd/AYxaqNIyWfmul5oUniuYHa5Xrs7KprrKsYghGJa7sFiVWPQK2R5v4xItJnTcy0zEg
1CD3oynasBQE2j7NwK37qSnNC1479AJQTbUr6KBvxIALiQnEkA8NPZaDV7L4YLhmt2st1r1Qa36H
crx1abeaHtSsIJTczcyHheZ0bbgQWPEtCkUUaDiUF048sTe36/WuJm1OwRptK1i2T+wGtupDkM8S
VFJvtnlIiuIv4aaIStV6v00v536SAADMPDgz7EXmDS9l2r3EGqL1Dkv2tt0VF/ZcE4j9GKP9kidj
8lsXSR1kVTnNx5Jzdex72wiYQWsgOAv9iDo0bwLPG+P9KKzyzmR581D0xW+Dm8OepE79IOteHDvt
WK9jwUkWlEMPZfO0rMHX9qwbxy6BerMk2UH0Jnm38NcROw4H2S4fHH+u4HoCZqbhl7DXCZO6fh9F
YVwC5q9famKIp6Qe6sCZyvQdWjmDFaCykP70JlOzC5UPxU1iQhYGSGABsmtb1o8zzctLzx2pL+hY
PoEdVpW7kdvxoZxQ2Db5rH5a/dSVQQYjiBvel9AZZo73x25Tw0+xO99BBQHfS+D2ooSYgnEo7GBy
DL7P+opejNlohRYnZuRaLa7AcxEbftblZD9p0Bj3duwkh0yUTeurrnBagOTTLGBMpYcy5vlt7AgY
nKgWHUljujMb3kBmiNLjnExZ0I2WxPT10tuE2e6j1kbzOPZifqaydg8Esl5XrjtNIXMrB+f+bj7Y
7lTKwDPiwc8slb3qPCUhhwnPQSvN/FGpIermunrWQ+P6bou3L2NqBqCkj762PPvZSiz5IOa624ES
0X0klYGrhRF00ouyTe+7CkJ0rVn3h7ZBsR7CsqQPWz12vk17Y2e5uXrjo5Xe0aZjh2Qsx1A5bAgK
AxjwhPTiGsXabj+mbXo1i2H4LZu6unGR+PfQhih/lDpRkdPnLA9Qe7GuAYwwLofcqi8wLTBDXFtc
isQs9yME2HZCEh5AcaAHIgl5G7yNsQvsUbh7arnkuRZihEdD49r3fcHdOcjh8fkbgNL+WnoxqOmj
PGkgMX2TjSJ5KWHJ+paRModySlNcp3zkB7dzrXCcYnnsKRoYtRTI320PmlqrjinN4MhQY+19cgwL
0kk8ZveiVdIXyiwfZ5LoPEiGnqidJ9P4tXIn+LHijhqiTEVxsITIX8uRl0jMNnTBZq7uyt7hgTda
FiS1+8GXrm4OSmbNcwWx7b3nNsULm/NfqrIHHg6OM1+xGmPlyGF4wmYCIR/TLLucrXG8ZFCJYr6k
qvACmvRQ87CRWvWDhZPWOxjuvN2VZcaD1GwetNPclJkHmBoUsUqkxcJq/GlmsXtpx6lFb21RxRKk
03ba515SvXgOaY+mMBBabSUuLCeWre+0WQ0N8ynjybWCelsbgEo9DHuF9HhBpDuYgddi9dV9Vcd+
WhDxSASlIVCEkBHLS/pYFybzq8nC0UDgPsKS1eQPlV0aO2OO+b2uKdkhbZEwoeP4l8AqdgeDhkne
zgPcFysQcH2ouqFIbXvtb1fbUvuJKKZ36tIJ0nc0tRhWttwjYYv9z5s0uuaZerbwfFmYYt/3Qx8M
mC1gtHMzzgM6s+Sdw5swsBr6V5ZEP85D5QHGEPdu77cFscxgHG0Ibzmt3fgyr909BE4A9HPt8dpi
Rn9AKvwfZ1e23DaORb+IVQR3vnKRZEleY3fivLCSTpsEAXDFRnz9HM9Tjyayq/LW5UpTlEgA9557
FthsjZm+0aOXlLB/g3R01KDSlGTy2tfYyxGVHEQ+yMCz0XB3TMciRqHmVSIJsSVuaXrTpanawxnJ
3etszF+gLfZPgKqhf+PKlLCs93/BSoshXm2GJljP8L/SeiU1WxO2d5b6c5nRxnXVRNEGFDqCQ11B
F88+xC3VOzvDCwe+2xgpvYtaWeLYboOa4ahEwuBKFrbsPsm68UTBU3iONKzoCvgZe3chLBIsZlA9
tvtQesGLGEX6pry4/+HnCscvqK7rkTrUy73ATJv4Mz8EifWPIsrkwaaG75s4UM+LTpZH0eMA4ZaF
VTBHLi3EnLAWDWLnMhDsffdsBgHnN9h4cV5wOGgnR9HCrXLGentZZ9GD2d8HAYqGTdxniQ8a3JCI
ACbPEeI2ISU3Yd044X0NBtcs5UDH8K1N4SQa2mW+A6sDszSauNqkXMFEj/SihHMCEkQFVEFv0byt
5bQ08XclRQSaoDX1EKXhF5kh2JfJJuiKdnMRnNbaqfm1+qkXH+CWDT5HFJjcPIIBI4cSgRly5yXz
oZ/m6PRucgTgMKLrPmtadvKSIYGXgmX+ztE8hytbENiHVei4ag26WVgLuQoce7gC5npzZW/gZVAO
oUAxYy0dvviqpbWa3XzvrEnBNHNwYCvEFNlHI6TbJcM7pOXlrn8v7T385wIOt+fWBWvAZzVZVxRN
44Iaf5kBlHBjAyiRZ3ZccMZCTzgr7HAU/OKkjJJmfIIZAOwTF4M7HlGn3QyRjw6TsvamTecGiSoK
TY6Wzc0cEk8XOff82pIA7HTb23qOh+EWVGJ6xM9LSgsd4U7HYgIFhvR3ix2bvVqTuVgJhXtzGvnz
eSEE9NNcikOXL+FtjIr0u0lGvdxkm7fsPEHHxznLg3ptVXLuY5wX4DxsDynSVh6GcFFJsUwqPk1+
b+4zH+y80q79dqAzTXzMsuF76CXd/OI7KD5S4sFuBsfui8dlcosUYd4W8zjO+x7ZmLuQKoOzHSVI
MYCpUS5B3O+bofPhjqD53kT58uS33vjdocg+jK4dTzrRIOaiAuMV7xseI7aEzWPFRteV8eSb1zZe
0m/zBFtIuDqOPSRcphuQSYPObgwhBcpbnv7NzMBWMNPZWnYc9nGo7bpzRpe29oQy7/QkMuUldRJ/
YGv74idOnJ0n2n9gSOjvKGvmPXeC7CPLg4qlKqqQ693cAPrsHmwvXV8bOLvvaODBby8Z6T5aSXzO
NzjvDJQHiBVQLRpPTo6tH8+0hH3s+NKtbP5pvT56FRmNf+D+bV/ybAoQBQRPTY94Hhz6AvF1QTS2
hirND3bzOKsq8If8ELFYfksmEt148+SeF99WuXObQWrqKlWKto7Y5mbtxPAEkmRDqlX0dACK5Ou8
DLxmqrqk33ZzFzq4SjLyflOjGyu0eLowXT6JA8VJcD9ka/boQ8ZzAh3DZLs2a8fzkpq1lluTmnKR
7YLxq9fT15GrjO1nPaKLoWZC1xUuVTfNS01pGCOFqEf+KejJZZ5SH4WrEn9xus4/MoGKtA42xKfe
00mI5UtAwUp67TDJ6uoeTTOCgMXs/gJVIDiJsQ8OqcvnIl+wzw9LG2MrgRLfLV+SMWtqq4K4niIx
0WrMB3IDuzIZFAhvxFImMwjRmBYMkLUr+S1O+6iC32N0g0psncrQDPNzr3vZFrG3zXGRYubyAq/E
uKtaFYfAQ8acHGGmCYPDzrnksMLYB6oOtKM7mTd/B7A1fkCtshTINE2CynotTNqRnmyjqm0OCv3B
8AD/UjOVLoLACb6a82zqfKQIA0T2MRRgQLX+acxkdkaNOQrbTQz7vIc4FQGCAroeub6kjejw3YL8
JvSc+dlmmd4jYYeVGj/iU5Bv/vPMk6aSMgqxCSXhcBoA/xRKwOKhQLjheqOlHO42loBhzwa2A1HL
+6aEtsccNdqRw2b0DHv5iBcDfBx2xmR9pYSkB+i1xD6dY3Y7agKwBVC6gwVlFO2jENKMLXdHh2q7
AAaEQWE7ujuO3qgKDQrAgsPO+BB5m8DbiL6IgbA1iFuRi6ROWr7sPc/oopMJhV6W2lurNnPAC5yW
xOmxzptY3E58aNEKpPkejj26SNHJvs6cQElNNrYLBJkeGpNKPF/Xixp79pexRasU5Mx8SRnkRWGk
okPUqK1smMx2gxiz+yVvghsVNA3Izi5qqrCXtp5EKo8ZlrBEtSzzH1uMZVrMk8rOk9fkh2FR6tZl
IEHNUtNnagf3A+Uj/9Z7WpdiwBFeKYSsoj7R3N4R7kEuFS+AMahKknvBVH/21LqcRwwOcUIDP9o5
NKaPaljVP7mBvzRi6hAuSwfjqUKjs668EWLEEnkY2JVntEhrmpEaGzGsP/ltQzTAr6G3lccFcK55
DmAdS0Xd+BzWkwmYDJjtsOhkrB9Wus31Lu6zBDhjSF/mIVWY9/UGjYod229+JpBej1O2QCwfPacs
aiuIiSLUmpuqg/e2rAC/jFsYyLGmQrMZHFfE+naYiy2jLkMWtK+oofwatLn0uG52Pua9HW8Xb7CH
eVimO9hjmsfUC9r9HAfBaUk7BE6HTPyExW2+U5uf7Qn0s/AP6W2zB5SY3lg7BEXoc/NKtnDbp0lj
EBcejj2iu51/6glZn5JujV86xkjFWxF2pWJ+dEQh6N9Mnsb9p3regyUcVYu3JWdA68Ex4VtcZuiA
cOD76gD3FQMhUw+x2dBiuoeTAtGyYvKSX7ntcXI2g8DBFoxLgAiDmWQHI5rsICab1SDq67xu5ARL
0aXNemAgKRuz965OanjTDnndKWvP74FY+4yb7TafV15ssXFv6xJ1e9d15C5rkStbpEGgzwvCEZ8G
pFydEIqB4TvzGtSkjWfsiaNHGsoVhOrvQP6if6CcMy3ANJjwNnEY33sBhpaeWdO0iOMUpAANPON7
yDX9oici4wc2QYxcxaRdknJKjHpLM94/AxdLb227RqbKAjrcM5naHeWuvx9cB/J9N8UPGmFnODDZ
9NaqnD1lcycrWBhjCkpAyagznS01i/hc+8awcvNz/xwGU3awYzDvRi6C3URHtEJwFwIWms/Z12al
C3z1+/GhwUZaZyCMHNQ6tb94H6XHcdXZnWus3TdJON+Ewzw8B2rOUE9g5vIt6ICZCvTtNayXw4NM
2LKfNPXPKvMtghS6ZCs66AvLDMfxmxcFMKrg25JMFSjcwUNjM3HwFUXFtg3o4As/6uBOKwSsVNve
I8duAZUYNsB8H+FHvbXISlNFN3QwvR6nrL1bvLyDQSldd6gIg9d5mBpdtWseooebwTPoJ/fkQsFh
AAsjO1Eg/jDYh35Pm32yaPZ3hhrqmHGRRrAgzbbz5ACKlatJkp2JwZvtrXA/RrswRJTKZNlrHQd/
NcZOtYNo3lSTWrMywap/0hZe/toM/g+4J2zV++2UnsNW08yRX+Q0CA7wK2a3jUl05ZE+/8Wk9+b7
i97pTm4vk4z5zsthjj3oLXhd5ni6Dye7fVdhD2Q2y9d61d30MqLIqAfRssrvxgqHWOXPJDeHbDPe
3sJQOjpoMwZ/JXMCH+qhVRO8gZkPPFbC3rkgiQUoH2Mi8IKw17VovZYfUSRk9Wg4r4yXQ5QJZ82S
JGjtNktH2CXwzD2rTuYF82L/p69dfhM4wh8HaNXPgC6Qr7fpbIdWLD+oBvXZRAGoM5xj+1GorCaI
yTl26PJMCf5NtI87Me61Iz9d2qRPo8cznH74NqwFWodIW/czh5HqLYLWvRPD1vLsL9QrVSsSHHuN
uhstIpdWDAKL3ElUAuNUmQRtkBsyXXYwWIJyLZ1eMbLtb70Q23VoW1vCDgR2AEhOrGfJ6I+BE2AL
mGncTkxgn2egVOEJ0nGDSr6jawm8eKg1ZPOVyXn4hI2h2TnkOKB2DYfbd88VVL2oA78EXguSGgqn
/cgGd8ONH5doxdB52H5FiQ0cPNyaYE+VjL+0IABUqDpwrKqN1l3j2baQXpqXGIBAoao68d2xtS8C
eICXW85FGUQOBVFrWB1aRCUG0zt8P9uvOUlBvc59hitv4qsdu/V+ExN5Rsz0V714CKtZ2varkcGb
9T3kec1aQN6TkblCcFRcYQj/BrdK80sGLQA5a+CQzHNVM8O6rY5S7DwFAHd4wLvIB9Kbp+sugxfZ
NzcK9zxtsBUqewXjDjWHfV70SW7rLkzgHKHytBYdtss0BQwNc293o5lnzy0oj09Ru2H5S8memO5m
mKb72Y1ClVLjGBtufZk193RZxldYkjskjIfDfkGCXhnBmLLSE07CWU+uEKhKhsKheN+lJE123Qbo
DwUnu7MoA/MqSVuQBhsI3KMlzHcTC4JSjzY/hLPyK1SiWZ0mCkQMtPiiWLbwW0yNrbkb8zOL4KmS
uEY9LmYZEPM1MoAsHkw9ZpnfgRWx1ipEic3gJVmhXFX7Rs44wHWbyqJpMvcXasL4LukZLF4tg/+c
TGxhXLwhCaTNh9L3561sY/Oza9G/FaPk8QuBkj+yGV/rZWDqLfdgkR7427yD6/l0JwMg9n3ST1+j
rUuPCJHf6njORJWs6/vrhe7E0qmtqGBZufi+gUwXZ1Q0UPqdJ/h3W8CjHev8kBZmkeom35pxHzYY
PnnAk14pjfxD63V6h6k0GqV2mbpzY+LuDMNaiJwyqFXSTL5iDwJQ0Ix5JcQknznL450GWHFooyR+
hEInxBdJMXdhXkhgjL0BId1bTAHet+3JWrBJ/OBvEPLIN29tyD38y8l+9AJSNEqnx85hUENFGp6C
Hng0pkfIVguQ3WU3TDr7znzjyeQqVDq4qh7ZbvBgU74yM90EQZqWAtj2Hklrpso1laX1RlE1IlOH
juCttwMggmJDHf6UeRPbQ9benKwZIVPL3XAcGVrJuDf5TRM5VNKyZ8/I9vuJEcxQG0Qi1LmMWsDw
QEw9Q/29dRqP1fZsKSDYW+7whpKqRyFys/GJQemTbMdGdRbZEKOrNon+VDS9wlsc6YelHfQe9UWW
Ym1HcwWjd95XqKyQ6Tct3aFZqDzqCAPX4X4Auzwt2jlDqgCg/3IezEYKFQ/pkWThuretprD9hab9
AURi2iFKYYzB0TTrrwlA/30c9ov+0gFgbQuaBQEsxjQWpt9N0y5iZPgBt93olDFJ7gMu6XFNkywp
jWKYVNEeoj+g2h7HHUgc2ACBZw4HSqIxO5sU0MyuHUQZCwJrkxH1Sc2mmHzLco2ce+EiWSw4jHaD
cUGVcgPAsMOOqJtmSnYetPjwTff4DlT6vqIWlhcTysOvZnUxiE5z3v+g4TDq2vMnEdYWPfbfELSM
ruadD1E07HyOSZgk3yfJhiOcuO3fEiOutUjaIblNl5Y85B2KSiCV5DZYxwjvc9cXaPRvKU3b21yP
861e8X8XGQZncTVgj1yqCAPvE8zW2/0gCRd12A7rIVxXVDuYUfU3i8f6mq6su7HT5L6v3aZsyYdl
rs1IzA/NU/PVdom9M3Mb7TyeBHtMppIiIlN/O3O93InQiFNCg+gL4ZEHRx9lVJ0KNBFY7nI/D2t+
5r3YHq2TeR2327YnY5dALTELAJZrx5AFIdGfY3cCRDsFqP85wlNy09Up3yL0s37Ylp2S+ofykI0B
iI75AMYs1kUeDc33aJ3CGsk97T6FAfKuTzL5KEis6xF4SZmqrT0CQB8efduSUiG8aNciWOxL2rb2
OUXy9t4nWX87/Z0RTz2Dg2+ToluDBSqFKZzGO7VapYoer18ZIcigLwywyG/x1rybl6bsnAYsxe1u
zY6QYDuznqF789US3/mJnn5i7I2sjSAMklcUOvBPRtJJqCsZpLIr+5YB6li9hZ8Bicf92ZfdCL6R
UxggR0Y/dvMMzCCJw6Q2jDBe00arQyJD5CSHymyHLLLtt2aOvV0zIcVjp43wzjbAuinIQIbvCC9S
bwP3qQOVLG6+ovdhFVhB5CZO5w6SnkXUG2gB6IdctGHoHElbThns7xRHdkQcoSFCGWrvmxx3j5QL
OhcxZLi32Rq7X7TzvHJk2qs1gXCvHPze3rMtcE9wYeq+Z9ng9i5zNigiY2EijZQVhl2CqrsZArzT
FnavmRvY3uYx/0eplR0BMamXQIVxKUPkcJVyTF9gQWy+TXTA+7GN65vBunuZMOMP9/AtkAfkrDS1
NCy9zxEGciuiBdQXua5vvvUZxG582nkU9wcqCvNgPANsEzgNj9tinU0aok/fOIyNjHB3C+/Q8FGc
gpWi4OvsuRd2iP1gKYqyxvf9Oo4Fwj1CqIafc4VyulDInPFrms9DXMedL3fdigFK7lJZS3R9R7VB
AFaw3st/pV0ivnAJqUchVzk/OdgsrGjBtykrh0h5xXtMy0EiDqkcJ8sfBIvRCAtAAH+nik3kKDfl
g0c3r/WGDgKDXk+HkDgvWaMAYCESGPHWOCKnXmDgBYZOXgLJah9dhM6X6nA7S4wiXhkc+p/TOeK3
KJrkE083fpg3JioIjIMiW10KcGcJ9jJDP23wfB7g6ihqnOu8zOKwfZy3xjykxtwm0/gPrIPJ3RzD
hGRhGpNwTth+QacCa6BI1HbEW1r0K2NVHFLyZjDkv0GI33LvcDBWMZNiDzgYvsCtyU8bdWiysySu
PWRKwaYyXoHrJOMbVlv/QERudnMTm4fAOHoDSCd9CDD8KBfVd9U8j8AOgkUCI1e2qTEx2g4bhVLB
oCn9K8oSfg9GpUGcakwfMObpEH24YKKl8LPNGuZVy0bkX2s4rOdlDaLHMGyjN/TW42ESi4TTpDT+
PlIIeCrCoAkeDQn63fsMWoPXwaCBDdCDYCKaArdtMKAhlnI4HODd7CUQKIQgTrdkBByuOmA6FXSB
zQHvdH8ak6XdzWGcYE9mHMeZUQtK+iFdmqBuu2K9A+rRLQOCPxT6YmQzYCVkFKeunoGZR11o7zD+
UHAhk/2rj+rVlDrm4ueAhLSNN9Me4XBJPfZ4gz5mzl2hLl4Gx7KUzTzN3sP5BKgzcOePdyAZnHvP
wtjJNH9GVL20W4hEE8IW1ZFTAthQQMCEHgGgPWfPH3+LK/y/S7eFZSXoN/N5O1HEQ3WFJ7IRDKog
e+vYln9C8rxCYPw/4wUH9teokfKmGbqhR+y4H9/7NQXzZS4sWgpGMouMyrmXx14ytKF9V74PSCmf
qp7ORwvTkzTQ+xBkMdIlNws4dd5nZh7XvtcFATpvV4fNLQYBWrws6ZcJZO6Pv9i1h/L+939xGgUc
DQ2DPucUcUxM5kJ5vxLw/D+++JX31r+gZAIjYxIbKQTFGxRrZCm9mGHdfjHpJ/zna3d/wX+ePBwM
pqXtSW8MLeWB6gnwZfaHtx/872+jCIbb8LPgJ4dJX9QGTYWudBcnmI0jTiH+hOp57Ue64EBvOXGT
33btCVxH1Dp3fjgdmvU9ONl9sn1ce3kuhExtvkQKD9WcWDCVbfQLkXDVxw/4t1dGEXdBeAbu2hGp
ZX70e7EfQ1b7dnn5+NK/Varh0u9//9eLOQYSNKg2fu+G5juwD/9Z2yguFivQCgdLXm6Z/uq5T/2e
fvsU8HEXzGcyrZjjNU6eEvIatw8BQeBc/zQu3idP+dovdbGA4eBHci9ZohMmHPK2ncf8ROaM/vz4
x7p29YtVrBYzggg4Q02j+yNTsLYGoPVnl37/yH89BwsqGsU0K0cmfdYU/VR7Q/qZ39lvly9+9Ivl
u6HFtS4EX37MQDIhoTkgpU7VPhMPH9/8tQ+4WMFcaoB6mInDqWq6Q4qfLiEM/Yf60evH1/+t0ghf
4GLtLvkQ22ZFlkqzbV1lmjG8b/33kiLJSLhP+aQeFeYIj6Obsls3mkH+ydaED75Y0klLVu0SiEqy
TUEpGnh3BoVHycx7Hxwtn9qhvl/v/0joyGi+WOBri0osyqGXBsF134GMEvD5HoQ61JT2p4WJIoni
L82oDjNxtPr4R/2vQ9XvPvRi6bchGQIv5MMpT21455EclSR4fa4C9A9YJmunugPzZcc9FRea5LSK
g7TbrbJvChNEHgL74IXZL0hh5XHT7/RE1T3IjPEek+4IZlsrfPuaDghS4aXh9Abwvi/ini/9oZOr
RVwJwmlvAzkhE5OP8jDlZLmjLrO3xFn2sNIm3EeSrOc1k/YLXSm6ikXyCMDJoGpJ8RLXuF3xTJUK
RlC9swzIwTSgMBgxmD77ab89wh8xL+PctrvGJsk+b7K0LzCeA/coWyj9qwnnF9CvEcbESPi3ALp2
wLyT76dlUTcqSt+ZxhlsqiHSOOkmcdUcmg2xmn1wt+WK1723hnvRtmHNXNSDHuQwXs+9GFNVI+3t
1oBv3a3vVSTnyUOfRHo3zjFaJZvJFL3bxsY9s2m/S+MtPINw6n92aFxZlJcxTRpYXYBRTHYEMf8d
HiSNuvk0Ff3KTngZ0iRCDYoABMbHFEU69Jztp+lSV9Z6erHHxlvsub6PsiOZloepQTRW3HjPTrdr
6aOSneVYy6i/ISBzf7wOrn2Vi503Zj311xClWQpThJ0V0JxD8RF8UhRceQqXXnQZHPUwEvLyY4gB
NZJF6yR+wi78yf505d4v8+203+psNg77E8DmG/i5Dl9mHSWHj3+Za/d+8SgWtfFsiXEmZVoVG0a9
I2DxHDjjn13+4of3vGlKfWTEn8D7fXDOgs7sy2IL/ihXGJvqxbGnSRti6I/bJ9tQDk1T8fGO9mn1
Z3d/ceb5K3D5XmEFNBiEk8NKUwyntk9+GvJfa+/fbc4XR17DnN/zYGyObprjEtCtujd62+WY55/S
QWhEC0cJOD+IGZJ59DcVk/hpBP69pziadrOFL9HShZXt3rG9HDrLGny/djdQRPOt4AC9cIWxre/x
5YwhGlifQ7slj3kIUu2c0PQe08B1D4tusm+InKrQ77ab1u9AT+wXChYazsBnv22yHRox+7j48kdH
BFWgL2nzwCPkZmej4q95Qs0R2HAD9H2Mvtgc+9sI7/8dBlvo50Gzv0+xUbXlKi0/RRnNQJ7zUxyx
aihYqLuiiZjbK0+qU+MIWPdeu9WyJ94R2hC6A2yaAw620Q9AePoHfAyH4xDY9xRmOYIIIZNvHSXJ
y+pJc2996e4S0br3AQBSp1rJHZJ7CH8hyyTvzIZ8Wp4KBZEQsV8VT8NvOkfugbcpjCfAl+3PW07j
o6JrBDiGkh8NDFJf4VvshqpZfFJGLhj2sOCKn1KMPI9eENk73XjYJzf+U7gEjPwtCxDzakZ6SFZt
/5oTLzv7eUwwLWOglgYE/BYsMgoYLwJTfIr7mvUbh8QFQax08m1BwdF6hsQtOUk1E1DYMRAsrGfj
oqMB5BeJBcyimuEX5ALel7AnyFoLaPTdi+X8k3SN3cG2SZ9pAzdthOr656hfQRSC9OkGshVAfQQ0
pqUjL7TxYjAXsqg7c9g5l0B65yJUM3v2JiRpS75+aqL8+87fz9OL1QrFlVjISlAAxzY+tZuSL2Cp
dc8OLlbgpy1DdPAxyr6nDu1zNMyygvQIcBxkJresiZB13FL3Jx5L2Dkuyr5Gywj2bCY/rt5Zb+rO
z73zSPQnO8eVHugyC1LrDRVl7ufHRP2ALKFEJlDBkzthPt093veg32wel56kPAFnHWBPdrTGHhP0
FoUQGGYt4RukSrpwgV0L0NL6IlzlFz/Iv9q8lyVNPzNv+f2xlF76hQQqgxaN5fNJrOd0wGs5fybY
/H27Cqbu/7ZJiYw8bDM48PjgqXIDO/GGB/GJdPnBcxu4R6x7GZx9+niP//2TSi/9Q8BZsoYsCZjI
uhoX8wjK+lnY/gSmxuPHn/BbrasPt5z//T4bJGXa96yDx1xc55huhKmEjs2Bjwu6AhRDH3/MlQdy
6SUSc/AWthUc9WXjNSrNyrY3f3bli4abWdJNgoQECUy2TKWkhdjy1z+79kX9AVkhPF1zNZ9A+/oq
aAqOzPDr40v/vrRJLxM1+Kq3bJAROcUgE5SY3gfQMDdxnZjl4c8+4WI/C6ZuiHMvxRrou/7Uaa9/
cpBYlJ7V8Sf12bWn+r78/4UZxBkEQ2NjhhOUfa+y43ds6qqP7/7apS/Kj7G3UNNucFZERkLZzW8D
KKB/duWLFYyc5DzywyE/euFUI5diHf/ISAUOpBdNNGhRaNLAND2C4qwqtO0LGPLhwH61k+g++cmv
vDeXBiE+VWlMgiQ/DhAfxz6rrP0ehZ8ZV1/Zby7dPcCsFAsLOmTXRyex0CJx30AVI8DiPv7tr939
xWJdkzaMY4eTJ9huFRTNhL2NEJN8fPErr8xlzsIKcuj7fM2d+k7PO2id3/0+p+SPjuT00vPBdVIQ
GILNJ0wxwNml62OWi7ss+7M4gvTS7aEbBMhY/gAMHXoeDE3mE2+CCumaJyv9X1qA7fKefdBFn8U8
/t5rBma2l1BogqNlzGAvqr8pVy6v+dcYmKsoknO4FU0x3fnP9vuX6TFrC/fl40f033CT/y8M0ku7
fbPOkEKELfSiY0yqpp2yqJwQNvkTo8fmn3iMBXD3Tn3rew/+0XYBIW5jjO0mjEZrPfEZspV180Gd
pPP8Ntthu5eQdv/DxxADQEKsQuG+mD2bY7A4kIS7fA1pD405z4IIw1yRGajTN05/eS0Rwyeb1ZVl
czmN4ijNhqHF3G6eBnM7bjN+Th7wKh8RKsCAXn+yfK59zsUTo4BsZLMi0kFKg2bvp7fArzuvtvWT
d/zKCvIvlqcE69SwFtfPAQET7Crq0+nHlZXvv//9X0cFFCmQhMHN4wRESINLopN67aHeySOrdx+/
XFdKmcspVML5sFmICE7gbNI9bGXqADnO5dpBKkvo3iz0kyHhte9ycbJOQnvadZlBGtbK//KQRV9q
Cb5rAbGg+8Tb7cqjuDRRIQa6IQhVMRYB3Uqb6EyG8OvHv9O1S7///V+PgnkBX6JezydJ+RlFyPM4
kF8fX/rKC/p/zikdl9EwBOSU+m95/rNlf1NFipD94eUv6o0MATAEugDEhLX8PpjNgx28X/6AFHh/
+iyL7tpXuCg8msxkoQcvhtOEnSIjcA+L3glsj5n3WejRtU+4KEBWt8awkrDw97QQfYI0o833rBXY
4z4rRP77lvxmm70cwXey1RAUIk8N1Kvohiwz3XXZ0n6H6DD/Fc9tdz9FUXTeFmjNLVuyGubpvQW7
PqIns4oErwW0+wgygC2Lb6z9ZIx75c3zL55fMi/RIJx2J4+cQ+R4QzX6yc54bUlePLXJTrAT7yJ9
mpNTBGNxeC4WofzEle3KA/MvHtjW+0tII/hB8+yHAm+wRIRB+J7y8C10zNYfL53ffwPoFP53VYJX
528uxKayUK5rpSUgKKJ5kXT2k8P3979+cjlpXZMxhmA0Naf1nU6LYLBioG76pPi6dvsXRxPmBoue
qecdgeKpAnJ+3hVgdfZPrFPbZ4E0177B+wP6186V5dkCuCXqT5jFVPG6PWipnj7++a9UQ8lldgPl
g066hvboZUZ3CEEpG0s9CR9+E3BY8EDar6IILgwuTRJvP2ee++7PkGgWeTKuJSJf2kOet+OPfpny
x1Dn/VMU4W//4ezMeiPl0Sj8i5AAYwO3QK0kla3TSX83Vq+YfTH7r59TPTeJuyik0kgzUqZlyvvy
nvc5rcvM9+s/8fIwZKqFgsXB82jPV3Uk1UONmrfWBlmT2gH+tPUeAqpqZS79FQL9u3ow99z8H5p5
oPUwREhVCaHsnAMCHCqc9eRxmvgfm2jvUmiPHOdTm44vo9OtmSv8VTld+qyyrcLsVdddBm6YaNmG
x3CYRBjEO5Nsz8yKKIAbKN3rEKVBuocoWYLUmrNr18qGe55nl76urCAxgcAL4e8p5HYHRF31K7aY
DS9KDdlNRuBWQKxqY3OymDautPPSlFGWlQKaKC3pEBWPkXgEeJRnWO8NXxP8LPWiGtJFD6IdBbVx
l4v8DFylSEPqgG56Jv+KfICNLKcXpEh7Zr5yNV0Yn6oDKd5G4gbXO/tomfXG0L6VurVN+F2Xruwe
S+UrS4xxVhgl+jDD7vE0Z8Whglh9FvDUTaen6zNsoUfUaJZhZGVmkgQB6eo+xYu30X93YTx8vfCl
n3/+6IdZVSRGags3R1wRJoou3pAn6gam9aOc155dLx+AkaX5+QsJNdrCSdIilG3uQQpqWvGBpC9l
D9ZCemMTKZMUT8WJJUBwRAzogcGoklu/zirZ6020VAHzcwUcvLHTGDyYEDRI5KLbXjeeOiv1OZn9
tPt620eUiS4FkXoVOUZoaQTyR2QqOA0r4UwukL6GbG7LqFeWlKUeVyY4Fa4+DoNW4AXuzUmEFyMX
sYKSCZyPlQZbGLDqSz6eVQuYv9E6RFIByB726M/JsB8omYLrjbX0Aedzj9TTiDT5emLHLC1GX/Rj
ucciLR4J3JRWPmH8JXNeWHpVoUCB5GokOCNrKZ8EO5KeJ4FZtzpE8xPgbkjyh8OpBkgHfMxdshvS
qt9yEIiQDMOL6KjNlovgcEk3DvQdPgHHA8pie0YyGUAVkPZScaptHQnmwq7uoBQGRYFOzbFHANOb
7ZHf5TFWyEZ21uuAZOYH6rjlTu+RvdR1Nn+eTFkFaS2dZxJVbN+MmRMgqaDyCmmZgSGRuQMcwg/W
Nz3UFw5M+Nq6hqGKMUCgPMQPZjvJ1htLfXqAdeqIPLok9xDXjrfIZpm+TrYcAgA2kgPSf+c9cxAx
KamWHhm304NN+p+gZ/AtnFrjI84/EdgAyOXrMjf60c6AAHlxHTl/EEqbdixBxLGeARcp+Zz5tejq
XWFoiKxBxnCSvLQ28TR027EHkmuo3PktdedymxCt2bA6E/dOm6Ub1poaDLfTWj8ZrNTw4FI5pheZ
ZgNLq6Z465j7h5UIAFcJQEBYY9xwNtph10MK5U9940CT60rf0YXzA/ipcitja/gV61H02pJIBMKJ
kGAy6Q9AqmXIOSzIZp4Heehk8rt2ImOfiSHf09ooQ6uPviKnxnzNogHYBWogTQ1RFp/E9vc+18UX
BDTte8fKkOZhy+I5tiEUQrq0g5hqAhD0PP++aRpQZeuZIDSXsKrC4JRyVxrIMQcf4AmpeysijYWV
QlWz9LY+p+15VbUIWLJljKhz2ib/jY05BTG0kCtb0NJsPv/9wxbUt3jT6fukCbVaexIpf4z6BqQP
vjKTl4pX9h8GvUOuW+0UUkT8pf1YSDCapjWX23Mpl1YJZedxuy5pBlExEHzsx9JIv2Ch+HG9e5eK
VvYdwCVFXFKbHmtkqFHtZOo3FqzsNbSqBeAs51SxkX5l8XTqgIW5/puXGlvZXABYLftpGibc5gxg
pXaSGQHjK1eNhcJVtzBNZFZl2XALI0BsOkWK+zQYiMgwvem3qzZhLTT23QymTThbhQyEoI6fmzhX
czu5ye8MxlzKjM2h4kLuYMGOPc9BZ2bizdLawABCI2BavXLiXRg3qv0X8kTjkZ4hLln1zSxfu/bt
evsslavM0wqC4TrPsQD2yJJ60EsJko0552JlVC4cs+h5FfqwDCQxGTVqoXcHcA8kMG8GspXil7Jh
yMBZeSNd+AY7V+3DN5BcJCYbDw4hEHQQG0KOkwQFle22PZ9KbWeaTgZs2/sbR5SyOGhFxiGeowBB
m+jyhm2BzvDqeVhZOJdqY36uDcQ5JtJtNQtX07g5Zh2tt7WBTRSXU7CJ0szdmFCwvFzv/aXJpywa
eqFbyCElUzi693WaAKv75CKh/XrhxvknX1hGmbpuiKpr+YzS5wy2QkjUGw8aN+1jjwiLzxOLb8dJ
FqGpxa9mEnW7SQK+gcR4chgFLzfXf8XCZVu1KWtp0rZ5JhpYovPkZWwHuuElmKwldSEVY/ahGcGZ
IEWf7MuqMlbO4wvTSnUu03VQjMjYwc+YOdhfH2S8Zi18eXwYljLaqV062nA2m7Ro4k8UPGCeNcCE
2r+jKQZ4rnBerzfcQvcZqrFPmViFS2YQUJsRIBsjF0DflfPXuKyfwYkzN8yav1WD+5Tn5Ai/NLCH
QPlIhfH9+vcvj01D9fjhlZsVTDjusamSoHVAubXkZhjnlXl2uYcMVbcDbhGOPDGB+XuUPZO4+Q9n
6dvi/oaq3KF45yKmIdqwcSwAEZA0ONRr97DL5zdD1ekMrAEmsQB4NyuLXSFfOhc0bHDBY7YWmb88
Y4B+/bwCSYSydNxa2lCOmb2ZARPOdfLQiApiOSShulEYlfljrq05kSzV6DzSP6zfYDw4kEsmbTg5
uhH0MAz44hiuuYVE8Zuhy3ZlIVgYT6r7T8+6bgZOT4Yd2DJm4ic5GHjlWlrDwnBSzX/wJK0B6RW1
YQ0oLsdVMv55fRosFazM99oEhNKw4zY0a/Ktgjd9XVW760UvLCWEfG74aip4RHGXDN022VKTnrrK
fTDEYHq57sJTtRtWDi9LPazsaVFVxvZkVhhRwC3CVzhg0a+YPs9Am16vydIHlH0MVh9O1VWiC88u
ATIBNxoXDgOZ3c3KRmkudYOyl5kgOoOvxdtQ2/dbcON2+kb4gDHsRwB/7ueQBbN/N9yBjnLK9sWT
+ZY+RNtsZa1aeGA1VLlPHwnA7d3z1xHwyLwoRa47Eqw3JfCmHjC69q/r7bgwR1TJjzYhcRv5E21o
uSdgXFi0KVhwveiFBlT1Pm1ksxmYhBZ+RllQwjkeGa83Fn0eFR8WEI3apAYRqQ1nTf/Kk94r7WYl
HvfX6uPfM4xhKnPEpV2Xmyzjh8kwrP2QCBjTZ8gIKhGMAT8+B8LhvoxHdhgmCxhYrZm3YML17wPv
eb/Rna5/i0FMfeUgKKxUd2HamspsGorKcLSo6pGZl04e9HwBLJtONUm/grQCyXoOXvv1PvurOLpU
e2VeAV3LtdRt+CGxJPimMTB0ZAS3wXNATt/wtMifIlJb7yBO/xFDsZUz87tpfiTmmOzhDtF6aID+
rR/N4svctTreG2wdL2w55x5nxlqa+cKOpSazG3XcO0QHo8Zp5+HUFnDjwf3d8u00E3e53UcHYgH5
5fX1mDxyC0mf19tnoSf+TtcPA2+AOjyGRKg7trlzAJPWAbd8OiSA/YNQh7QFp1t5tFn4kGo0hNac
bZvjQxmeO1Lwd1PrBEdKhD2/EVDDb6vNuXU/1GbKgH01MtIcB7uECvgM0p1ABrfGYjMSqnutJVbE
PwvVUQVoNXdzMY+lhJsBKN6xk38TuXxu3fa5MVMniGfartTp7zy9MIL/UZ71YJ4QjlRozmkP0NVc
S7EZaDL9KWvwRyCrTppfwKbwFmCdKn3MO8v4Dm8Q+wF5FzV2KzYIhJf1BMhma6DW3mV0eqiivD/M
fYKg4RxpbgBtnvWzY/b80zGjtEBOBXZU0o9kJR61sHiqIouq0llnVUZzdOK0PEmgKrcNEKMrJ6Ol
7UUVlXWRk9cIGdVIqj/zgR1n7k7pCOCypzm85rD1INojoDh4G6hm195K0sZIogFn6s/1obewf6ta
PanRYtIl7Y4z8qJeyjwmICyDlg7HBX2fd91tolBDlTrF4GeI3u76o4k3my9g+5x9jA3LExnXXq9X
ZaGrVM8oIiLWzbrZHCPoApGjk8LIIc7WXsuWSle2o5GwHEOhxkIwU4YHjsI9kai2VpaZpW5QdpYc
inkXrniQfrJK4HmfmC/wiADizRxT+FGN/beb2kglXyASRhmObPWRRFrjIxd58PH0/nhb4cppAKYp
Ysj6NgodUJfBew5s7ff1kv9/yb6wmqjSwqgSeGGiKDv8T/PeqUe93PsFW3J/8Kl3fx/8F3vb2rt/
D8Pgfov/PBwO28P2Pgju7788POd+5B2evZ+73e/d8+/D79773W7uHneHg7c7fDl4h993judvdpm3
OR2Pm83mdb/H/3w7vvj74+509FFOEIR7H/9m4x/9fXgfbLfvwdP5n/l+8B4E++B9L7y1IOniwnAe
hh+2BBukR3JOCzkCbdP+F1PXeuLV0AWFQ2Js9AV7MOLK2Wg26EuAHdfA/ZH6y/XWXhjqujLUyRRx
AU8VPNCA3cmQEptO8coQWTrVqeqwCfxDIRM8/kyRuxtj7Sy+2Ov9D2CyAYaHxEV7HuL+scY1ER83
7fhVp2xjsCS4XreFc7aunKtIMVv9MLXNUZ906zBqk/FeGVr+UxM8/Xn9E0vNp1xYdNy3YJoFJwxd
xh6U9eA0rZ16zr/y31mA6fl5VGh6HNVmYzVHC8bne3is/Je6o8h8GP1Br66DwPy7G+GAvtesFCTV
vtLhLTZlX0oesz+jbfc7uyhBhIyTVOqeGcE3BBw/IxjpvIkb5BmYBSLLo0WeqjJJ72pda743/ZwC
LY6nfHgvwG4IODK7B13V6kxU0U2AknQlKLsg9PulTWcPVPmiAMcaYVHWwngajmjFfu5FCibzYPNd
mWvub+SKch9w4QFbfGGklldFLSKSQuBXkAZJXY5buLuJWO6E6C7SDP3ZtJjEDUAUkW/DWQ3IjSbd
xGaHf5Ews3sw8c4IECeZN0i+ZCfwAfsvjoB1K29ajhsViHmkpNl7A9XTA5OsB5oVqdISWk0IrTU9
egWXES8UpEVC69gQP5Ftc8eA0FvpvssDQ/9HuuH2GXIP4UYjI8QaPVfPrA0AbqlzW/mq9i+ORyTO
VklzTEQTP3Lw8WCSVScrj/2XtyjkTn4ee6yXuoDq3j5Q8jw6z/M8+yAoWcm0cmBcePWECuzzB2gi
jcQB2/UwuvWpA8gYAuCDLN0DoBF+5BS+VjZBXpLHqCEOcvCMYMr5yjPGQteowsCIObPFMjyy4WXG
482DjL5eXwwuH7h1VWY36cZg5WbVHFPoyHcJcad9mbD6wbZb89TXenZsOV0DZi11kbJwg7eOCHOZ
5scK6u9wKpP2PoWvR2iB9FeA09bcphj5x3leNAR0OSTgQKWl/y6jZNcimRfw7LXr3UJF1Lu/DV/L
KMFjLjg1YK/lBPbLWXwyGvvE2rraXu+ahY+oUkvkmtsjLg72oTKCuv8xSxuOCKfyx/XSF5SOuoqT
GeMUxpgMZjTU7XTL4yOVw96oBfx45gQ7ECgjLXwtR0ZaAyZ98Lfw4MwL5rnZdtauiNNuDUq1NAaV
DSlqEREpYCl0TADi32pREf8Yu54YPjnncEdzn/9f3HG94pd3WF2VJIIsVLUuqN8HvXCOrK3udEGe
NJuuXMj+3kwu7IGqAhFwMH0uqhZ2BKU9YUMwK+jIJlg8veHMNN7BJMqEC4zZPhv5iOw22M6ZYZRb
08FN7Db1B9g0BnkxaoEFrMHX0erBFQFKfeXnLQwqlcRhn3daUVjV0QVPaz9zDny9AAMXwE1perN0
+cpyvNCpqowxGrMoI4xmcPM089LrOS6R2pjmB4TJU8TAcUyshomtLM4L66Nz7uwPx9ERnvQ0zlhz
LKZ03HOjlLvOLu2V1fdyo7m2+bn03Kmcxqls9ziMrwYczUor9tzquWv/XB+SDsr5d8i4tnLoYyyB
DqZDNiiDqUNgux3ZZPABAyU2MT2gITMkWZHmMJtOvxaCvTwLgMj9XKUMMpYyaRznGDkny7y3WumD
N7fSGwvtpSo3ykmOFjJ8oTLVmzenqQ6REIhSJK+5Naw8FC38flW9QSOjc4YMKfAp7/3BssKEVl9l
LtaOsktVUE4Tk5lTU5uZfXRlCg0onlmmNyri5gsY8JPut3DEvbGxzr/gw9AFAbxywR2FFwdJvJKD
XG03HrWKwB6+XB9el6cinqE+fyHRRDXSHPyu0ZIezQcEcXp4p71XUvPwf66c7pa+cp6aH+pBKdzm
8sKAH7lR/oDU4l66eb119eG9SzvQq0m3vV6dpa5XThEAY1TdJCISOqCeeo2Ww/msznHY07/f9gFl
ultTCmCRls4IO1ZfUrjq1UDq0pV1cWlgKXPdmgZmVzq6m4DAmPWmNzjfI3rXQ+N4269XZnZnuO2Y
ZBIo2Yge9Ag0/wlhch7zt+vlL1RAlU3MmkgrS0Pzz5Cs+m7d1/ewiIczU4lFN9cl39z2nfNi+WE8
2SkHJhxL3tEh7zAQ86FxBU073pG1R5uFcaTqKYdaDkLGCVJZBMhOcAP86UYUSb/2jRVQJjavO3jP
R6Z7xH95pUBwo/+TN2JTrglC/wb5Luwb9Fyzj00kGPLYkQkeMhDTnmdm1o+AV8JQQZhk34C3fmQD
BBq4OkRgEtd4mQVROd7EHeEBfBu1XaM5dNfUGd0JO2V3GXeqe82Qse8QY8oRFYG/0pxEAGsX0MRy
c279sp7jzdxoMohh73GaxqnDO2zkvmGHMmHqBWn7SoRtoX8sdQlOJgk80hwjlR4okMlpvqUxaTaw
tr6tgyylgyoCM7MGRjFhJ7I33o8PGU83cxvhHaGw0pXpuLAsWkofaVqUprMoEAd2T4k5wMVy8lKo
mruHKbZ316fK5dOPqyp/8sRxmYTwJqxSuCa3DSw9x8j8er1w8/KjDgQqn0dZWVNQAGkJeBuz631D
ZBqkVueUnmzptM+ntH/mU9y8ZvBnghcxWEmzrKtHICKr31NdRVsQbREf6KwYURYNSWteY8GfT2oC
SHyji/ZDZNjVtraq8qdAIv24srEujB+qbEhWlLZgeSOVC9Yqf0q7FwGxy83I6OF6wyyVr7QLqCOR
O/d8DCOL1LvcnshGh5nPnhCNrwyepU8oOxFyF+eRGtSBQ5m2Fe3ZtDyO3rXY7YLrdVgYnVTZjfBw
OqQFIvtHiPi7/UQLfooa67XPks6DpJ/uCpjQ3ratUmVjgo4u66MZG9Mw3wukHMGJc4KF4E0VsZSX
R1JEsHPibRJWDWy/zEl4LoFzlwuAxX8CqojrX1maaMqe1KOlnF5i80aXOz530rBN6BqKdKGz/5G1
6QOel+DsG/agihr9b/CVPJZ9uf7LF64Yqqhtprh1IHEiCVuntf7Ty6z/r3AG7ZX0DXSkcL/MCrj0
FvVPnUyI7l3/6MJRQX0myYcGiwAyGI/VUPvZTKIAy8gOabqnOI2fr39joUtUzcNMTSzYejyFjWkb
QAb3JRwd1gLfC13yd0n8sMFiWWokNxk96h0ct4VTbUDAjzeJwdcSTpe+oEwKg3UGqRokFLRuH3RT
dWApsi1AHrzeOgvFq8AYqutABkirCKOWeBM09NNcbGh3W+mqmjGr2smEiTtWD4irBvErM+BTsCas
WvjpqpwxJTjH9i0yU4k9HiNuv2dpd9DFGttpYWyqWkadlGNuZ0gUNe2XrniLYGnVw5Mon9fEkgsD
U6WNAQucp0VvIH1h6HSvgh8y6aMbh40qWRwcV9i0wPVdMLj7UOfrYOsxJnB2U7zXVUWLfcVnZLei
dTSIpnTxZHcc3nN/snJl1i61/rnRPkwslsCFqCmjOYR7KIdLN8leZvZQaGswnIV9TRUwxpLlhUbB
KLcLKDH4aN9p0hEIQmYn+Fq98DxfeU9bGqXm54o0kwCfVCudY57kuk9Te0eMofDpLFdOMUvDSNmh
4fdRJwRmpGGXR16ePoJPuLI6L/10Zekx8QafSIJrbmRS05fujIdmrBCxeZNhgg7D4c9tA9vNOKnB
BjoKLBRfckDy/Kpi037M2rU38oU6qLJESPj7NpnOzU/lyTHb71WSfa+RXnh9+VwYRqo0sRjE3AiB
xm9bx93PAymDTstMhAHliCBGB3c22vy4/q2FKfGXVvVhSmSxm5OoFXPoFg9GhOhncefQyGuytSet
pbY6//3DB9pUytwFsfp41ijmovRbx/FyY+1stFS8MqW5KEDaMEa8/4AaIsFJbqnuO/Pa89JC8aoy
jCNn0OayB5Yab3NwrKUFbhjQcQgbzj3Xe2BhqqmKsLju3Gi2jCJscOOFEWECoOxtJZ/7/EPTT67Z
zLCpq8Kor7nntCTxZ21trV762Uq/ZgAA2/C/LEL4/sF+71Xrfl7/1QtnRlWwlMY0I4YW42yit2d7
7NPo9o+2kD2MoKaA8Nz0DVHsr39sqX+V2xS38yiu0qwOo3g08JgEc/NU5lqgS2vl5W1B8ef+Dex+
6AUD7zwGLRlSzkaI8FhuIxs+lhwEGrN8adyW7mHql4RF5JCnaBTkCPRos+2qqAsiFrmblhf9dnB0
1noU0LgDw4NwkFETNGguRIUMG1G8Y2UwNx1AbD5ORlEg+8z9cr2FFvr5Hy0eT2C3aSGomcCKcgt3
KLHJrHxND7lU+nkJ/NA4cP+LMS6RxQ/Mue9U9X+JZr1f/+ELXasS3QbX6YWeEHqkudhaZrtFTtwv
C77rtxWvjH9jmsCRkkicJWXfYkGD63iZkGCWa1vwwsqsiohp1kyj1jsgQvRvDTxScUz3ekABrE6s
bPILLaTKhVublS2ADEk46eSnVhn8KKFDDJrMWstxWRBsAaz8uX+jKKvBQLewleHd00+KBP7uiNNs
a9llvqwBuhm1Idu4Qx4fI2MyYCAc27edJlUoHm+1AgJr5LwBUJ1xWFdbb7Ks/Il/uz4CFjpIFYQ1
sCtPp6qtw37EQ6cBX96ANlUBG4za2dpVur3tM8pZj+lQKIhWo8cUtrb2GU8QBXp6F5draTcLw0AV
f7VzH3eWi9z1hkuvKU44cSfx2va/NMGV4x4wvK3M0pQfYzymT6P0Ey5XZuDljcJRZV/OQEfAtlKw
EkaTwQISfPfOYFXiaRqb95Mc4FPt8vG5b9Pb0ISAbn0ezrUGFz6ncd1jYtj8UWdcbIx0cFcqdPnc
56haIqTzdJoJNOTRHRuvMiHRoi9wJIJ3ZuWN8216K7zRfq4Dh/+nPhPkC881IBZwS4GVjzRX7uaX
u9tRFUOkkXnSRihcmk8WBG2z5vy6Pg2WGuf8xQ87hWvA8CFr4jLMKdFOeKPc416rg3lyNgnm8iln
a8lbS3VQzgRunMfYr+cKb+f9fUK6w6A5K3N5qWhlLmf6AOleUpUhiWGHKhuTAxaxlnZ0eR47qrSm
q2tNwDHVPqZ/NYG2S6d7VhZy8nIt+3O9F86D5N/YD0j5n3tBurhawbCCHw1cq0haBxJEJw4T4WjN
QnHhC6pQhqVFUbaVBloq04D0IX4bm0cHnpt2snLlOe89F+qgSmUEHltmOo5w1G7OKhdp5ViUBt0v
JoD4aWbs6l7/6c7tD942X64320K/q/oXbWpZbyQ8D7WZC9cf40bCJHDIx+B6+Ze7nqkhOVhPW8Us
mzJkDbnP6vQn2Gp7OITcSK1QgxqpMTOL52WN5GT7rpByW+RJ4dmFvjKsLrcPvIc/D6uUlZxQmIuE
kWM9Cmq9OfNtzwGMKlOuNJqsz6iThzBA9WySwcu68Xr2eL3hl3648k7S91ZfQskIPqY2HZCvtHPt
aOXicHkiMDVwgYiW5WgNfDWi7rVlf2Qxe075jXWjd9NPV2MXlQFqeA2XraOwTXlfMqM7FN0oVm61
l5drZik75eRCowg5bx6aVVL58CcPO+qehqS8lwISo7rSbzrEMjVeiycSnrsa+hfKf38sDK8HfrOL
b0TXqdHaEXfoIsuyOax0EWhSHHhn+LWsvI6sZdMuTF41VltbrmRpN/YhjfXhMMFd/CmbcTzOXLte
CYJdPioxNVTLS2ng7UJMYc9q2BBBmZEU7Du06MB3ztmzy8Zt14+3sSbUyG0epXoBR7ci1NLCg/GZ
zlZqsTAj1FDVVHKauRYcdYzc/ClGsMVbY4YVdG3epXJcY4AuTGk1ZiV5MRZD71pHfci+NM70WhfT
ympBzovOv1sPU0MXc1fCdjrPwaF1DfKSl5a7Z7krDG90NZAdhTW0sFyuu9Fnvehi3x0YchCrKtpF
9aTvBgss+40G15J417lD/0vCAwTAdTeLM2/ITd2vUyfedpQZd2Yp46NmaMMTeHLGV6PXgDtzG/eP
AGAigo0v0jXrvG4Tb6ZxedJbvfGQ8jb+wNsE6A0uRGfX15mF4f1PRIXGtVNmKa5hc3U0o2IMnIa/
IDn19bbylZXGbc1+bBIcDCWsX+VAv+sT7Kkr+Xy9+IVBpwZUBIJNomrMMbR4dhBVtAc9YCt0ua3m
eGXCLMxONaziQKnTdnw8Hzgnsbdm8kJMshMc3EStdV5MN9nDUGtNqbVUoXM/fThIC71zSzCiyxCO
2/5UAZeZ/a7Z17JbGeRL/X2eVx/KH7g1FSBOmCExehnUDsneIpLRY19Tc6XBFjYXNc6SuWYEX5ER
e8o5Y1ZHuk7/VoyvAskrslmRei41k3JuKPpsjqO4MEBxck7Fufn1iu7npr6LQN5d2bwWMA6MKOeH
KJ1SMsF9Kywyf9zGJ/No+dLPAl3zNN/yGjD8A+0eiftb7h1fooCf8je2Wfv8wlJHlNO8JabRhHWA
GY59nX8tB0G2XR0Z9coJY6EJ1UiM7Q6Vo3dpHablrwpBhZk8jDwLrDUg68LPV8MwhgE5bmuCJg9i
i+869p09rdkvLhV9HnkfBzHk4wlpEzPUjeaFcv0J77YrJ6OlVjn//UPRSR0b2ZyhaJN1h9yAeyoF
p9PLeal7vIZk4fq6tTBHVEuYqp6oUTkjIHlRG+HxPx2/xbkVvY2JzvzKjNPIo0a6xkBfqpQy6VOT
d02a9yRkM+4F9YOs/yNO78HZ83ptlspXLghWhNBt0cI8RWjbecZ+mb5bYI+b7cqitSBqZKqgozIb
o+B46A513/IR2L6neNR9bb3H+dhsUr/Zm99AFrZe9G0eaAftW/dWvuU/9Ocx8ezAPuC0ttJvC8un
Kv5w+jKdo0hYIRzAd0jFmwNXFi+c1s3melMuDW1l0s94eaUjbPDC2nDnk4yqBMBSCAZuKl2VfmST
5ZZdF6EdDXLo6+x7abdPtxWtbPQOl4gUR6kVNkOVbOuoL17AggXH73rxCw2vxuEwhB24LVIS5qO2
c/QefsljXHu8XbNRWmh4FSqAswPRBhs9y+AA1zTjXcrdlTVl6bef//5hTckpBI793FFY2ZW7trg/
vxqCMbgyJJd+uDK5dS3SBpcTEpZZ96vRGRKE+fa2RlfmdU0GSnuzpOHU2V4m33JnAuVD3tilyh4e
wydgtHJphiyu7ltmbzq9szdgpMwr7b7UMsr2zRCmj83YJuFIxKGuKxzYcnet2RdWcDU8g8RPE0oq
ww7Hs2tgNoqwLPnJTHPhRVivfBtPWNd7YaEaapRmSIBe7nlDQ1rbuR+3gwyizFo5rC2MTTWACCmJ
NIAL7sPU/EKnGvJu4CmnG+/nKroB8EETz8BWF1b98NPR53cmrPeEuyduQFt4vXkWNh81khi5dgMn
2gGzizjzExIpQGyRKdLJGPBCTWrVm+vfuXwPoOoKlCCBDKvmgKdPs/5pwy/mOE9Tgei61RRB7+b6
q94yxMHjZuK/rn/yctVg4vF54YBLc8qMNIFaGabxRdIBHUOnJGCuuNOSVTX6XxOkC/delVORNbmO
WDWzQ60ZceixsnQrI1DCZS3sLbK2rMbLaxCkprGqtjSrh61NErnXKrvbV3pqfnNi3HOvV3lpsJ//
/mGtZGM6A0rpklAWkxt5htEZ3wDpulHgxNSwYNmIgtfnbQr5uveEfLcSemhXozcLi4JKipgze2pc
O+nDgqY7d/oqwETD8XebOH/s5Of1Fro8KJgaEIRncsEseT6C1DZobgdO870JxY7hrN1Bl/pAOYNk
vQ3suytoGBcRstgTDlvBqlh5OP2rFPl3tFE1MDiK2p6iFmuCTtLW77gtnkVbNI9N32unNp5TCSHS
MN/NkK8cYlI0W2Bnq93ca9WXwRxI47VRyv0om+uVUPHl+lI1bminKfKUQGuCEie77wft2ZnnG4s+
D5QPw3myKN7l08YMs9qO7ou6F3jgE/FNOwNVg4UaTyqo9XBZyUQ/7bsYkJ+Ol3TlRHd5a6BqtDC2
MtvqKgzmof0+aw+wEPTGNTOzpbKVaW7GE7cyGvdw8mm2BZT5Bnc3RfR2yxShrnJuyYoC70IZpkjT
1p7Q75Ih32EQeVqmrWw6S79fObuMsE/Px0yzwixxDkOO3N8xsb4ZpbH2zrmw26jhQkjxEirgXx8y
p4baNpffNCsL4B2JrVST8H8XFJ+MN9cbbKk6yozHfdo0C46vJS4twVihm0ZACeVqt6WYw6ji8zyw
YdiQ2BXaaxhS2GMM5cYklfSgy3lyx3S4rVfU2CFc25OyjZgVWufDXpk4T1bRwzR0uknYS9VAYWX2
kC0Q1AJnAS+GCJMlpSemNVb4wjrknFf8D4vFWI9aBH5rERayeJNT+6VoyVo8aYFUgkeLz4W3QzZ0
tMIiN9J+A34OHgIS/pUJ5Po68DrtS9h+pCPzSqf+DmL0SY/H/zLIQW7sGmXCGxnO4RgWmJJ4VHnX
QdY5arAt2xiFteYydHljpI4y689cTxhh4bYyuuwFjClsibLax7RnPsJzX6/PlKU+UiZ+0WVlSWbs
jenA7wwzuuvoGmdq6fcr1xUjtqN8bmYDYkPLK4bT6Ni+Tv7wfg0Wv7CmOMosL+yJJsUQ/Y+zK1mO
XFWiX6QI0IS0lWqwS566bfe0UXTfvlcTEhoADV//TvXKjy6VImrlCC+gBEmSZJ48x0sWW742Sxl3
jn/Uqn4WFRTcXShitdlGomHFoZj6P2C7sOcUulhJReG+kIxHeQ5VxYNTtbfdfczIN0wKEphhqf3E
Rwxes3cn3xh4ZRuYcWX3WdqMwqsIRAg4i/qwad4yKEmBn7MvD0FVb2k0rC3Ref4Pp50y6YS8wwfw
8axE+pjhz+JsRFkrW82M0z4PHnECPvoQskDwph/SkKPNR0de2kVUvJKu3l0/DysYQo8ZBzsvB54W
GUrJairZMR1AKZA6lXgbR0LuHMi75XtSp3UZzcxTcdENnO+Cqsu30tgrP8A1Gap83y2qwOtRKdfR
EMZkPooRzLERREuBoHKsKNjyYZfPPqQ0/3/HBhTNC/AgjUkZQOExm1+qlm2cl8tDw1X9/9D+gNKY
F2qZ9IP9c5r4zx4cUtd3aM2eDY8Feg2vBqOTnwhSHuceHGOfWffZLdP4+vhrP91wW5bmk05HjM9I
BbhzG3XWRvC8dkIMf6VsJyBFxe2ENkUdL6j0H6DObcdCQoL7+o9fOScmKwmyymrKQOeaFEGzc9Ad
aos3Ql/6wTla4E+9NTIxqUloBwY7zQIvQYNlzGkWNfo3G7P99a/4U1O58KYyRWWmrp0Q7uJWanfO
q33y4/o0vLNfYdLeD3vvZY7dfbXnr8Wn4Dt5DR/pST2Ud/wT/9H8gDTDlrTNiiWYqjN1k6m66CGt
4pHmrWbyUc32RviwNrThzyBlk7IeGpEJsYdPTqe+BN0WF/+fxp1Li3ee84MjVrUijeyguzdAfPrc
rtXGoACWr7oCTxxQApMXs7Kb40aMy3ODrrd9OYzOt9z2++fZRzAOiaYMNMSte7IENBAUKIp/WAsS
m2HFiymqXDD8z750fuZSj4ehJ+S5rqE1pmXHj1aXsRgwz2BHC65uegC5gXHmaRO2NoEefTLXvy1f
HZaQ7wbr19RtcX1edipuYBx63tNA6DP8fRKPsgz3vTfd8/lRWd+uW/Tl8SFV9P97Mk7AVWsQUSVL
v7OtCE9RCNl8zyd9m9PyjQVq5SQXf0QZnObuM20gy6Pr1+s/fc1UjaUBQQlkuwqKsu3isH3TzcHR
Xpplw2GtLYzhE2WuRrBJ+n0iK/KlT9ldPudFJMvpU1t7P65/wTnSMQ8EcKgmXnEBaRZvHUcl1eDG
/tBEmrKoqsNIEhW7/VY4emmhztMY525s/DasqxY9SlX/3WL1wSNbwthrQxvmkyqoQlpdoxIIk3yV
Q3ooqdjYgEuX0vlXG5YzNxbvvRDiEV6ztHvkt8kRwIGxiYQS6Q3vzPMchglp3ycstUidENeLcys8
BsiPZeAqvb6/a6tj2FBrM9iMg0tvmJ3jEto75av3m4Y2YYu5SLswrLMxCXqhYvi75j0Ib6LzxLqY
sMXW62xVDtWYQEM+doXYn3lU4TWjQvs3XDTnKYzof3Bc4qElCVjgsdkzOQONWpGtIubKwptwxWyu
fQWqpDqR86sD0ToUY2/82cb9qIo6hCBRoc4i0f+mUKudIofl01b2YMXoTYTiPDI6DCSQieOJ7nGc
5uotHao00a1f3V23nLUpjCM7KMm0A3miJJXZV6Kr3YijFilZbelOry2+cXBDL8V9TlOegEr5IU/l
G26w39d/+9rQxnm1hBpTi+VjMvouVJ/ruN/yNmsjG0e1yuRkldBqBBukHVkZutj823yMCfzrJ4vJ
YJAo/J0T/bOAvHz4zjJnf31JVrbTpFKA4DZrRk5gMbK9EyR952AxzOdtWunLd5QJ/KPQZ/QFJBUg
PVHvuf9vNZHjAhiYVZQRZ1uPy7WvON/CH0JDX/Q985tRJZZWT9Jy7yCs873qs9ts3mRUIKQGOL1z
dYIe6QidFHeVPDGhbxz9bFMffrwqUEvLeQuf0Aq947R3IlXRB4urraff2vIYZ1boYWicfsnOD7Sf
eeknDSl/QfH49boNXYp14Iv/4HQ/fEAv55RJgQ8Y0uLZ6oElGX3r0XHB4FDKt+tzrBywvyF+ac3Z
BLGp3HlwreZoT/5GoLASRZnwvUKBM80+y1hNdHiVJTkABPJ5yJZjistcN5vSdOcU+oVo7S8cn+O2
6WhRnWjb+S+fi/tu6mVkO8VzP7DjKOsGaRF0qPZBXm0EECv7bkL7ptYboC81yaTFxROPBeZLJRiB
x7zfuiovNmZj802ahcoa/Wpc+iFxUS34VEJZ8JSh5lLvQtmnkOADT6VSnyaCBvFdwErSRK11jpI6
eWZ1bkFtFKMdsEH/E5o39hyy4CKyOlX4cTHx5nn2+u5XRoia49JZLGSJJC33aP/u+ziovRv9twmv
ECHUPUiK7oHQHt+QsHzmc/b5uuWubIKJrbCDIgw6IEMAurNf3DS47yT7BIm23fXhg8tmZcIqFlaG
A1+ISGwiv+ROmHQp4K09UxF6gWTsuOVvW/N+I35Z+RiT6GKY/dCfK18n1NEzOmnou0iRuSTTsr/+
OSvn3ARcLsDQ2WGPCQr3E2vAzHJDjupspuf5Pvgoz5kKq+48jZz6Q1H+VuXDMP++/pNX3J/JlEUZ
GEEb2fcJK23RophRWW00EKv2Ipd6zWNaQ4r++lRrq2PERplDHG9ms06g4RSBwXGBStFtIxuhUQB2
hayjGLltfnj9P87W1bn2i43AyEc3JRlbWP9it/tcF4+O9jdy5yvrboIkrRB1xDlAbZovE1gcwupL
37RHr8jlrui2qBVWDN6kLsk9zVpdolWzJ3NsU/IcZtnBzvKNpO/K8phgJdqMdesWWYmIVBV3bJzF
Q6eWLWT6HyWxC3eOCZYsnLDxda9wXGvF7qwcjC51QNy47ytEGjNI6ooF7dIQhLLyQz9B9kDZuo65
X7FolCAUUmIZv4/eWKIFgYLwPHW4jizSzBEDnnvnKkc8hy6vN0KhteU478KHU5oXLfq4FmhXkkGI
L2UVlo9Slv236za+ZjDnWT+M3oACuuqKTJ5C7rVx1mbZvTWCMyxnwAV4aHbZ8GFr8xjhFoXcFrhi
cZmM81JB0YQ/5kX4Za5aZ2dN4XTjLKYv6PjEEZPqhLWfJPu3BolJ0d3b7sa7Y20rDIcwNpaSnQXT
Gdp/i/JXWG8RC64NbHgEl5IxzBwMjCw7goAY1IK3hTsmAHOCFmG3tAscQlC/l4SCJsHPPpep9+W6
/az8chN/tzTW8ue5BM2LZwpqMojL3HatmiQb+bJ4ZTfIMYENdngZlU0R9fUtIBjcfSaWDmHfpFoi
xkQHwb6fisgh9g5ppdtWxbDDgLKstwh+e8WdaLQeJ72Fs1g5RyaCLhQQ9p2XUSRWFkTEmuNl7Paq
/DzVW/fpincnhi1K4IC8ATW9xB+cSOcPtK0iNm+EHJfNxTUBdF1GZqgDQWkbRLlAnzwTuVE1uPxi
cU0cXO+AmReCMjrpLH0aQAZGexssz6+AUu3A17thk2s/38iwhcDWW46PxAMr2etQok2krz9dN5k/
r7a/7yXXBMQFjkTzwYwyatpCMT7qRkoi1RTubuoHfzcrmu10I9lu9BvkCoLGVcCF2f6uyrpyl9st
vQszMSQ2+qN3lg7TfYu3FGCx7fDKQfsGVaehh/oUVE5QLwyePG8WVdQJG33NRVsfUp4H8JR0fGJl
Gx5tpyv24LBydxxtpFFa0F/Xv/OyAbumCgwB6G/JfVxnngdEeJPnBzRav3l5Y6PejXTo9VnWNsrw
1Ey4HT871ZNIXz2QNXfgIrk+8kXEMQtdk6iCVY4VLo6GeEYf5b/R7DRncfXv8B1dr/yp+u6IOK2j
YmO1Vr7jL+xZagnJBSbroTlS09d0i29mZRtMuFlpD2JQAuLqaQmpzTzqQXOdQhCsnvTu+kJdftu7
JuAMYgZWiTI4T9iQ/R40eUhV9rmyIDRXDGSfZdX90FmPgqcbB2htqc5f+iGS6fkIxoQCZ9Odv7vd
PZ22XO5lh/gXkl3MTq9GDz4LbDnh3rGBk2+dYbqvWwhcXF+rtd04f9OH396NvO/cHPTLNV9O2qsX
sFpNw39ewNUjMvpbzGJrS2QEYanOFxL4k0hkXe4nHZ7Fjj/f9AUm4LYB25wTQMAt8YLGiXg4vA7t
8CYXutdTe9PDwDW1vXoekHlAs1YC4q8Xb0h/WrbeaiVZ2WQTdjsPuFZBYaCTKQjnuHcrdz/33Io9
NmqopkKsLI3yMgXJJHXUHjJ77DAXZQAYZVpNe4C+82M5DOod8PbmgZUFjeqlCyCTUJB9P+rsUw0u
Omgr2t4OnInqgFXpDmqeAyA3VJvAD2eHc2v8e8bVAGZ6e6CR1QdlHucTbf5zVWO/Ll2vDzb6dnSk
S396btJZ7LUCP1+IyyMG5nZn118Js9L6qLnPdvUiyJNWtL9viQJVXeNUn+iQkf/qLJNfx0pqiPjN
4ji0C2gnQju4Q9ySRiG47Z7zoUP5IodA8VaQezkr81dhv6UoptkUBxRYb3nM8km+T10+71wXL1Oa
NhxyhdIHhBfyhrceLOMeUFbm2yn4DJKpH6vIFhR14f7BXqafmdK3maUJTdSDrnotEJLNtPxV0Pyf
JXO2bpuVsMbEIuJ2nn3RLjzp5knFtSXemqVK8oa9jUo+OuAP3fBAK67BhCSSPLRqNswKlGfZbkRO
SATktpjPBCXKNreYKmw8QcZuJ+l3km5cjis3DDM8vn0GtSy2JZPan4N/uTMUBw2Oz0Sjl+WlVVDk
6ssZkkCBn++Uk9mH665uxVWY+ETtFrZfcTyprNbez0N9yJgdZeMWUm8twDBRiXr2Z78gKD+BI1Zk
casgfz3UfvA4geHrDqSdYtcSWhyyQDVPi5Oy5wYC80duF/WnGb2gT5XwtvTmL3a8INr5S2uJoycI
rOKotzuq22vQ6z42tG5j16fj3dy4/s6CN963irX7ljt8PxYWvfPGqY4dqvofmWD1vh7TauOeWXEi
JncR78/ELEMFsGGlhsiVyFL4vn3nVAQhfz5UsQq6r1oMv6/vNf3D/HAhLDfRjXVnZ5BLPVen2z5P
LLBJPSyBo8D21HXLN0IGfd/lofpKWl28TzbzfwacFenOmReL7s7tFbFYaii6OhyQGgfqWAlJVXcv
7Tp9VmFFdoQ47MBH3v20c6YfgzZn+2JxvRFi7G7+nNKxPFh2WP8CNzSIduG4iofKs0SUyaV8LuVs
PbhdTg+WxaYXogR7mZuQ/ZpmqY4ghZ8HVHGsYOdJMX8HD23/ItvCQ4OcGL+kflG8g3G4+E2nOn9s
eh2Atqwjx2Jesi7ilJcPXtgur27bVHvIcbfvvkSdOINV/BsIm0F3tqfVZ5Q5pnisoc3TLuDaopw5
z3IpoLCIXFlEfVo+eSrz41xlQO+2Cqm0pimrI7LPoFYU7ROwxNOXohnpfiQ++67dBnUPV8gDJB2t
nZIaYO8673aso/LbUnhexHlAY68jXjxrJk4lqZsYr0AZDwV6DSmfcX86EAIcc6his9Szj7nvQ69W
+PJhJF4a1SPWvm467y7PAxLXBDwMlsysX+CqyWMgW7KdXbpolJiz3P4SqME6jHXZvrPWs6PZI3mc
+QD+wPDtu4zQLJYVQMJ6KvN3VS1874/1/IKMoAtsEG1eKsfRcRlqcXQEaLch957u+zZDVpw7Ko+g
seLFfIZ4TwN1lx49p8c0BQue77f9QyPC8cjQ2vYJ0BT+bclU9pvXkK6syxEcJbmqbsEq4rh7hksd
HcfpuzZEmi4nxYPtdc6jl9r/XD9MK47TxGZRKqndKzz9Qls841UbRm1THJwmuK0S45qoLEbGodP1
FJ5AOc75cy7+DeaNAHElQjd55EjjO0LOjUzKBWSsIYvEIKIJwNvR+Xl9dVZuYBOc1c0+tgPCscky
KyCDijJEc9bibfjNtbU3AiFdwLZaRF+J8sgOZARo/UWHKuCh13/8pas4AMro/P8PD5iZz50HxVOV
0MDzIwfE2igKlMt+cYmzK1r3mLeq39tQD9vJfvpyfdJLK3ae9HxHfJi0czrfHgO3TcaW/hjq7DdF
tuT60JeW6zy0kejBsKJ2F2B2bSV+ETtDq1cr6hdfIVq+PsPajzdOGkvhOHiR20keNiN0zNgzlLTf
ro99KWo8//rzV31YmIYuFKUZoIJHSwMFXO7GagDL0DhBbfsM/A3oy/WJ1pbp/HEfJgKhj4O+H9rj
hqEFfFVYRdyvx5hmwy1v1vO3GG9WyfCMor41JtIr3tmcHvp0unGZ7P//9eEMhSWPLiDgan4vUxeB
yCawRKyGx8wTGwdjbYWMc9fKRlUgs6cJWsjkzqftEOuhxvVfdFvvqkuu6bxCRsKWWYU7h4gIUUz3
GUTqdSlAZs/FHRXNfArFANrCm7bbREgOpBMEhIguiExSBokWlR1Td0hPuvG22l9XWmL+wkl6dt1K
PuOhVowkuycUzKl17uqvFRitjl3Yoktm6u37qnez+6nK0VthDfXGS2VlJU0AZVqIQgHYuySlFf5X
4RG0DB5HFJR/LgTdqNCunE0TR1nSwp7tvqBJyDz/2It03g+9zHd6BEe5BobjK0Xh8d/rG7bWOWky
QGYEOeEu7FzIZI3eK97d7WmhgHGgcDmcvHKZ32nvf5/DvkhCPQOIwhWrScSrkH3iuQAF7/UfsnIM
TBBmwKvMKpegSzxL70hooRu4icstNPbamho+opKy7juqacKd/ywLQRhKjDbap5X/00nL/fVPWLni
TI5IXkpSQWhyAmCsfAm7yrrPFju2be8IZMW+7vnRLfT3qU6bjWa+tTUzXEfpD3MHQjiaBPBK+7IJ
UqhOdzViaqVunMJwHfVYB3XoIegM5ruy+aTTlyV7vb5cK3tiYjSXRnlsaa0p0crfs2o8IODb2VL8
HPwGAreboOeVM2uCNakHhmKuCgLSjVMh6ggaAEcyN7t+3qiQr2yDidb0iT3DdjOSyNx6BdnIDpzX
3we+pfR98bkP921yNELV0bVA2tAmeNd5O7ao+c6pGehfJNgya8LbmGR1lTiAyD0gkYJCBvc9vKdA
rzJE4dCKY1fm7m0GYaI6x3l0UZ2hVcIq2UeD3+2dUtjRJNrb7lzHiBjQVVX7FsLcBOKJsT2pvXCH
w2D7X1TdPI3WsJVFOY9nPtvPq2q4BOk0PGvQMZp4Gj3poNTdoc/kNq21v8Cdo1Yi8KwU1L1thv5s
9Pi0w53Cdgm73bgm1n6/cfjDCtxAIO1ZEmgc7FSA+6HcCknWTqZx6DvbtVhQnJuEldp7JY2kfset
u5+GICq2VMBXTo2J7HShANAI5ECSfu7i0TmkJfTitqx07VozQZyF06G9pwMjJ12y/gTt1hB58q63
MrDbFmFiqbk4ICfO9hbygccGyZRdGAgw4EpmxWrxbnwmmEBPpMQ8kMXlJBHtlxC0zT09Wv4tAAiY
sIkrJK5V5qVANDLgeV9SHlH3zdvqMloxAhNTOCGBmcmgwS8fq2Xvtb6IJ1UHEUTy+lhNIVqS/Ynu
rt8Fl320a2bIxxlU5m0NkuiAgclkHJAYanolIpmT2C/nLTaty2fGNZPlYVFUnZCpf1pCDcZL5YKu
O9xSW1oz6POkH546fVlyWYwerkpaIU77Ln3koPobI2sTLzkEVgdGCQQXKJnu/bA5KmXf15Pc2AB2
PtsX3KFJQgnWoXb2pD8mkFm0/h17lXJ0wyEWjTMHEWjnjvMPDxRZ/DAsSC3nQR24O9vNcuR9J1VF
jur9IPJk7h1GmqpTK/1yTy0HbOgs5f2zWy8zOF2sBlpLY+sC06VVFpcAkjx2eOXuZM7FPZKj0OQt
Kv9QM5c+5J2afyp7Sb+lw7i8sqYFkjkUJNEcUc6ZGfAuLyHpRgN72kk2nCm1XDF/bRruRjMW7A46
I2G81G0Hba2CqTe9hB3ybsr+JZqgRAUSiuGzJdrPSsol7qYlv0e1bQoiDZnY+wx57b1uluBRs3LZ
2X5o3VFmeSzyaw7kQMtYrEgxRhy4hMM4eSX6kfPKOTYFwPaDyOFQ+jRvT201OT+XSrFsx/lYqSPS
fFuFyctHx/uLtHOCELCY5ZIsqldRxUCxWlROFS1VWca6Gz5dP6GXj473Byz50bpn2lMwrEzJ4EM0
FFRPc8RrvdGTufINJii1zlUnSonBKw23XP+Y898sk3dAZe1v+vUmIBUPtFJ0YFsDj4P9HmRT+4Ic
+nTbTWziRXPHg9LwmTVFVhpJ6Q5c4K1VlRsB18rC07O7+bDwpQA02kXyIfHAkhgBcP8NnW/315fl
Yh8CbpA/RZ0Pg4NBLmv50ENco2BIzRS9Wl4orZcv1E3hurx2seKmq4NPKE14e58M0x0JyuYOeuYL
MDM986JOS4R/Rek8DvbkRAKay8/SWoJYUx7caU/Yj4Eux/uWoRezQFMi4LNpY22s/cot9Sdm/vAB
sw/aip77KuEDyhFa+F8zKh8WDsAtY+1pyFAqub5WK+7d1NJjSKKRybHB7Aba96gM5RP0DecYObMN
F7w2gRHQ5WDVt7pphp5HppddBTZGII5T/3uJrPhWJujyHK5ZxA1QkMzwxE9Pi+oQ63zhJDyG3bxh
qmujnzfpw2aINijKCd4TjI4QGqT5XUcelsy/cX2MqNQKvWG0oGiIquqb6wy7fvrJVbCRfljxQCYK
NhO2ED2krk+5LeMJhOGZ96SRnratrdjj8uJ4ZrNMaKeNs4ALO1EuaDSl3I3p55FsYcDXRjeWni1Q
jNDzGJxc3Ixejz64JzL+c5Plm80yYnRoLQJkQb1WH7jnzDsfhbfYdtnd9QnWFv/8UR/spqJgwLAy
hybQqIrYUp0ynsakLlElPl6fYW15zs71wwxZDX25pZjh/8cftP1muSecgg3TWRvbeEhSWeQMjhS5
JSbu2gr8PIzLfTeSrZfq2vLY///j5QwMTMApWD1ZoI6FpMMBb+Pm0GctoDiKFRsCamsfYjigcZ5K
RDzggNXNd0b+8chp3hSzXfHTJma4Q1SFbCailLrIf3jMToRrg7UYOUQkZnJR72/Z57/Qwz6exF3R
LlDZtqGX04U0+6rQ43qs6wZqI9fnuAQwQNuHCSReRir8dsDDCHfLHeDzCZJYdrQoMFxBQu8u6Kwf
lpo29mQl2+2awnyDTcvCD2iXEIuyHzOu4TDyLVVC/S8cuudc1yqmOpdxNnp7l4fV3lPT1u162fLc
v/AzoMmjFULsE3FJ+tkPsuXUsdR5kEAA3AXlmG649vMx/Pvx4ZrcOpqztiPn0raFNHDUOfRXNbON
GOeyVf+FT4FB+0VPoDLtCgp+8gLcWXl1jne2lOlXFsmEZXdzU4NdHS8zsTxW8relh4jMT1XabyzO
2vjnD/vguxwxpqlTujQBacwPX9f1U1tzaw8ZueCfog23bsCVdTKxk5TQbiwm5MN4z0Gn1MzDSbed
l7gA5N54Og1PKYZOjbOFLxHiN6CROyBnorzYovlcWyfDTTaFbDIiakQfXXFKNfsqxuyQNU6xr2dJ
Ng7/2iqZPrJSTeP2ATv1LI1G+qyA9RVQRr3uWlbOgYkcX7iX+3h/Q+MTOE7q5p/Cufl1fejLxQnX
xImrYnDzqUaAIHK3Q+9Dbt+JugEBMgs/AZrGfvA8r+8p8CuHSnTdbYfPBJFb1kSlGGV44mP5ZJfd
tyJdnsnQvV//qJUtNxHkKhuyBrf6kih/F/D8k1W338eyrKKtPuGV7TZJS5t+4A3k6cBB7IMHf5IZ
+h562ceeXLZ4xVa+wQQLNrwrQp51wWlo9b1vif8UFGVmFh5JM96WPHJNwKBNLPQau9AKaGqPHut0
IHHBJzDt19nW2V77DONsh2xaSmLn6QmM0FE616BVKqMcmUM5bylBXo4hXGYccNG16HEBauHUUHdv
LcDF+Q/p8sq1QFHy7bpFrWw4M873zIe2UDbmgAjnvm7IfZPxl2YMNq7ztU8w3jABuL0FOGjnhJQt
+UzAYXkQfVV8HmpVxaG7dHcA2VZfr3/LSqBi0v9VJNB916DFJW/Lz3bgxIUP2HHaQqhAqzAulfef
FFsKKStfZnIALlPJ0aZp8SQsmjRhQbdEg7LmPcmnso8ybVvvvKL0tsey659/xodLsZYlrzxRIp5s
HMhGUPtp0va76zifr6/dJTsAzM20tXLhbqVLoP3z4BiSAm1uQPNt6cxecvPnwQ0jC1WOcrd3xrkP
ZeRA9bresN5Lh/A8sGFeDvgigIEUPGlyviD3KLPsZehT8p9YaP4JmmL8eH15Vr7ANK0CAafbyhoc
GeSlEtmuzrdENdZGPhvzh42FftswAcYqk4DcNY6MKhFuXK6XLBSLY5pM3hezO4ZoaMoqoFXJvdW+
ZnqEenC51+kWHH/FbsxIFlXr0ptSMDFIOYLSiEfVmWSLboUfl470+RvOq/ZhdaS3MCGIA0IXFUa2
/UjLN2hlgNNDRQs6YEW5xQ20tliGOx+p42Y1QbeOksFuSe879PlpqEIu8Oal+3Ldita+xnDoss0g
fGRbQ0KCjKJbai7u0AgTHoilxanjjvzaEREA3RPm+9tmNE5eqTWK5nUhk7EvH0Dz+IYegIfMI2Nc
ZaD78Gl2qn2xuz7Zmikbp1G4sw7bAj4E5NDRaPvgyrzhGoEZmGBKkfezk1o4fl5D1CM6Zfs4lQLo
4TTtY52T6hC4o7WRnF/ZJRNECYxjoRXrZML8NIuXtEQbTqqLU8BGHoNdkkehJ8tvdGq2jG/FjZnY
yopZNfhRAEUl+dg82aBceMnaYTnoJoNwaCmr26zBRKtZXd8xa0JG0cdbJFLjfgEedV88V1uqOisW
YFL60Q5yYRoieAlsO1IQN6Tl7+u2tXI+TSDa3ABE2WvYVjDW92Xm3RdFd1fYHZrMWtrtulRtTLTi
0Ew0WuYGpYXUpQRTUXXw5EsBVTggmq5/xVrziIk+60mN7RSeSrI0mxAA0ekOyUb1ULG5vS8XJF89
ie2uAhDEoebsv3RQMzlYjs133QARH6ED+c4csQVKoGdHYGYicLJMGBrzMvRNp+GQpEE/R1UKsdtu
2vMM+zeR8ntrdW9WXR8AYt6HpAtxrJc+vr4YayttuFyIVMxu4eBQj4g1iPPSTu9Bs/EOWzNEw9M6
eT5ZXMDSB/ErKH46xUb5Ze03G/7UHpuxdJ1UJQ5w275454TFdNxiYFv71YYDHdJ87EqHqUT35Z5Y
013P7N31xf5TnLuw0Sb6zPbbebCRT00W4U2xbXEvRhOKSJyuyyPi6fawFOCVCIU9/5TVWSXKt91m
r3RW3s8ugIlopgojErZqX8naPhZWtvVUX3F/JjKJuo7VZPO5C6JuzwXdO49XMeV3LqG3mYPJPTfY
hCwgKsCh5qd+3Plb1Gl/0AKXVtWwB1fONCwlBlbxsG/vq89Zot/ortnxQ37Qkb8bD+I+PA1v7kOQ
9Mcm3gKBX6xk4uCahHS13fN0msCwmT84z8FR3nuH9jA+AtlsPRWPbTIc6vvsZXwok2YPSP0p3Ydv
YoPMg16U8MTsJpipCvwFKkU5R064I048pQWkwT31PrEyo+hzQ6SR+0HzYk8dREf0EIK6zZlAczXr
gX6HyKEXAJhkq6dAN+4DTyHDCVprEAkgrKt7B5QsbvWkLbs+jbytzx1tdRaNHairoyZtwkizpYgH
PCqjqV6cTxNK8zvu5uB5ICoF6xDq0hlEXuFcXXpPOm96BuWm/iLa0P4vpGn22Pqy+xYuHVpXAukd
fNDe7SCUBQ2uMNNPlsj4ocw06D7AXPJGZKZj5TkFyACGJuFnFr7Jm/ihJmRCZ9oo7lKipneQaDv3
SGW5+0LV+h9P2VDxml1/eCzn1j+wvpof0TRh7wO3z/7pRYGOGT22+LQWrcdRBVGmp5YK+Vo7pUWi
ynOsn6nVswe70xQVujrbzTKwB9SMFBADIQmjHDIp747I1FPllyyyRi+LVZv+8mpGvzo5Eo5dmi8v
rKLBHrzVI0QpwKc5UV02u5TPY5xatD5JV+rdIlr5YLlL2u6pz//ocg6fZ9CT7NvKlc+1P45fM29p
8uOca+cbgrw0SokNm7ZAgtt3ebVjgi7RpOfma9/06UGAfeAJYFSoCfBqQd+2Fd7zKXNiHTZthvdy
TvYzUCJOVBcFiLM4q1NwqztqN/+PsytZklNXol9EBEiAxBaoierBdk+2NwqPgAABYubr3ymv+nGb
IqI2vegFFBpSqcwzKKAi/QodHxjPs7rf9RJleG5Q66mqKNrDpEq8iDb1WzwgfCAuQY4Xlooo3ccz
uqb761FzJSAvobSJqW0rYZUXjfJlzPVOJlsi/ysHyRJDS3D+A3dUe5E7V9KHv+6uzNjPubnFVPkS
Hi6x9t3FqWnRylAXavmUDuo+L5yvWQuT+uvD8k947KOwd/mqd0+XWdxMpMW1QrjUDktDxD9mUEd2
oq6zSBTFuIfvigwma0jC0lQMFBUIo8HkbQrAIjI+jbLSoVQ4iICwgICy05LHMS6m4/Xft3agXKbz
3c+ru74uG9jJnOEwJ5CLyoMCbCpseVuHsHrfXX/LyuJYQi5tI26aWUMhiXuVz9MHUbxcf/DK2lhi
KJ14LLkeShrVEpsgn7OfDXys/bTZahGtpaFLIGVJUbMaGk0j21P5mdNyPrq4z4SzAd6ngtJ6aUnA
ui3VHpUjQ46Wkm9axWObd+OBTrQ4GPGNaeASdzm1aH5bU4mzeT6l6jWvUj92N+6NKwthqecId+F8
0kkhz2P1SL3q7PHxNOTWQXR8YxH84xR9sBWWOEUw+ce0vKyCAfvreZjS9K4ShXWqRGUcoZY+owLZ
MvuX1zbzC06PAhdHSwJWkJv+OMUMf3TzuUQRKESMTMNicrx9UWb1MbcsK2jsIT16ouwPqVOXkajq
2reTuMS9hM/HqZm7PWM2+Yx2Ijhz9djtDVaZYdfr+M1zjCmqATc+ZH2u7rkn5ENOXHpMK5IEDLim
XUUTY1c5xhCWM/egXNzzkOnEegDH29p5PUCRAL2ChmNIckQBTH9Oiqrfzc1oB94EBNX1Fb9y5V7C
1TRHRml0SKP6MFO7vArZPW7drQo3Lzorm3UpodhyWZexgTJbajUPcEaLqmYLKPXvV36wBJZ4uBoc
bkd7WGWa9D0g1R30PE+pG6snjnaN9llT2Wofx7b1taBe1Gq48s5t+lZ08kgNFv9MzQzMBTgBzlHq
cL23ppQdcquigcXbcWOMP2qIMY8uhcaGmQw9PJqh4a2nKgQKrtilI1RvNLHtYzYSEPZLD10YlryQ
Nm82brxrsWxxEZMlZBvGEuDReBY/xjJ9tnvzZfKcn9cXzsq0LsGgua6qsh1Rtkvjz4y/Cfl823MX
N7E8I8huZSbP0MTeF/G0c+ItfONKTFpiP9k0EQtswfYMXwi/6oYAHMKdKfuDW7dbQenjS/0SQpkU
jdt2xtCe1fTQw1nYbmmoOnN/09gsMZTAI3txpi6l0qnzJT229e/rD14bmUVBYBJJwZiJPWq1XUQr
51cLOgYncYhIs0FaXykjLUGNXZ1A5TDGSZCCKaTujSoD7gpq5GOgi2Jjo619xuJOKIC594acpmeY
0jy5U/qnssdTJroHKm/M7v6BZ94lONUwugm8KyEIm9NpB+YC3YFq52wsn5UPWGIDR8tLS0OrOko9
O94VTWsFHh/sl5Iz53UG4mgjjVyJDUuEoDSa0ZsgIHoGVn7H42NOYCSabqzStY+4rIB3Q+QOMAuN
LaSo0FGiPuXDMzSp37LUCwkk3Demeu0LLi9/95Ieos0j5DPaM9H7VnEYK8eB8D5f3w4rsW0pJFpy
2QIFA9WblrUChCoNdYi2oBs58tpPv7z13U8nNZ+TikMP0XPnsJkOw+yEnb1Rb1kb/MVOJoY7WwVH
Cb2a9mze6ykckl0hN6Z2bWAWZwriRBzj+o2pdYsQ19Jg0whrbVAWWzdGvtgmF02IRr6ZyR/hNqCC
bQz4SuhZIgKnDnDxeYSahduZHXI9K9110CaKRlRBIYNfpsd46Kfw+tr5F+qXOQlAe8vG2cymQbeq
Gc+xklZUqlE/1HM//UQ4vXRM5t8m+OIhib3hTG34mgvVwAXXhXhSQLJuuos7wcMYZiU7N67sjSH4
aOIuP2qxLArl1nSmfESxeYBs4BwVjd5d/+CPZu7y6MWaELUYzdKEmYQzv7lxHw3t1wGVpdsevlgW
ncvweFLJ86SqE+lEum+T6kW4hG6s6I/2y+XXL9KNKqaNnUFvDw5XbjiOf9y5CQf2q74VELNsoDmd
0ZUJlfRsEPcTZPzO7gXoTYxbOkv4gGXPrAHqUHM0nM9Jm+rPJaHxDGoSUb5FYUJT0bx4ylmc/kjz
gW4B+D7aUJd3LiI87k7IqJs+PZtx9QJWYBbqojs0TfuVlbHwXVr9uj79ay+6zNq7UAnVJZyIIxCV
hnc/Dm1Qxiiywnq1m12/Bf35+ls+ugNdPueyst+9ZWA1YmbryXMMgE/mK28Ub2B45agg5o1111fO
cCdMSr8BU2hvHDEru2YpDxQz05RaiOmMgmOUZ+M+aZ7isXm+/kVrT19sd2BKaJ95zXx2R+/Yj+0J
jZOQWHTjcr/2+MWWN2RWOX0DaCIgS2FWHVCID63qy/XfvhKq/mPaluUehKtc4B697rPKxge3TjcO
xw97bpeZXuz2crS07EmqMOqoS2fJA3BRDzQ1Dtbk7HjrPbWlfjAs9GVEbdgH3W1RXFfCzLL/q9JY
k4ZlMyiuJX0A6KA9zR2zQ51ScmwkFOn966O3QkcGUfP/F7PdsdmS0PKM4MRIDwKKJCfdG+qU5MWr
yLLioRHV4A+4Cx25gWp6Sbnx0DquHUzZMLGtn3EJ0B+cgsuuMeFtqUp9MbY0p7uyxk1CVdhfYp8V
pvha4tgMFH5c1M5ZuhdEihNIeU1wfRBWNvSykzxluoL/CYJ61aOhMb5SlOtBDIv65mcnH9t0C0S7
sg+WPeUYgsh9p3JAwxoYF0oJYqceheXXUD+8/iVrb7hsknehiaq6t1HyAdlm/N6bv9ED9RmE1m97
+CJKgEYrqwapaJT1L8z1AmI5fiHy21KOpUYJ1HKyJo87HvVi+kRb7+SAkHv9h6/N7yIraMHOgn8s
G85zRhhcO9tkirKuwmUpA4qZo+T9nShor7tkrqeNFb1yFNmL0GEXaMLPMeHRDKXlxvwup1ev+Wvo
Xyz9c/2rVuZ62SdmPVGuGfcs6uI+fVCGDqTBsgCerVvJzkpoXTZVOLxXPNcDZ8XU9NWlPGinLV7t
h11RhNZlW8VE2CFFjZVqGtUIANc4wjmi1uBu9X8yxi6OcsACcxjShrbp5odu1NZnUKznyIFM/v2o
67exdcdTUzvGt84TJtRTBsjnmHO3gwdL/6aH1Nu1XWYCuQW7Sq9gECy8beQXaQaEbb107rFUC2d+
MkZxtiX43lbs3Pj8y4y/38XMjVt47ECAooshp5c0O9ME9szJ0o0N8U8T8YNwu5QyaaB5ylhWTOdy
qozvRZv8BnKg/4KuHfOhudT9LaepOLgZvyc2B7wcYJi7kdewadam903V3IAvODODBoyMT4J75LuA
HbnfUNHfD67QP0qX2yewUA2wLfsEdFFKfaLyX7Yo5W7OVQ7JSUhHWtNkvRLYxgbw/Jz+QqOoO2Tc
6z87Oql2IPnPJ7d3sn09DiyoYEF2VGRScGBwf8LeKDs4SqCj60meoToP/4GpJ4lGNxKPJoSOsw/p
jE/gBEaJN3x2htL8VOhp9ieayx9lX00ZjBx4dQ/moBVUpPO2Srhre3MRKr2cDCV36/I8mN9G04Lv
ThPW49/ry29tW5L/Xx59NtUCcsr6TKuulvjaKY5oN+vn2x6/iJaDp1Kvjwc3GjCZ7jj+8gzjxl++
CIqMZzAqSmJyNlBy2IvZJaGr02oD8vOvWfTBql5iHVwBuzHT5OW594qQebmf1FbYVk/ZYIYN474c
6hNEgiLgCtCzz/uj7L400wR9qjkAx/YwTeY+rfgxcerdBPWN2MgO2Tw8jjjoanhSOcnGL12ZwWVD
MnUqi7twd40M5ZToo88no85vSwGWPclaTSiO9HQ6Dwo1ESvz2+7FqcetyPFxnrbsR7ZAP8oqSViE
VCm97+xY+dCnRStZF/1Wj2ll8yz7jInoelcJzaIsOw7z59yKCvrz+tpeOZWXbcbU6xwpL4+umy4Q
w0+zhxJF3viO9V15t0i54mhbNhqHDgB6MppuZEn1wNr8VffWYcjZ4fo3rC2exfZnhDnA1yhcBcsy
mIC88J15y4pm7dmLvd9rZZfI8yCDDBZ+Yv6o8o0Vvzbwi52fg6WpLbBkwK41wzwtjh3U8k3vi9nA
iozGG3CnlZXzn47NCNLrAGuBMwQQfG699fKv3m4ernzDsveJoDs5Fgf6DR3QKahMVx9hADpYwVhb
F1lA2bdeaLN57AMIepCQpnl7zPus+g7+THKm6WkeZ3KooYpy0q0kn+BrCC22jl7KSW5LTR92xvHF
lEVWzj6lFTqKbt5kFRogdjoifHnyMJCKfxOm/jokmfqbwhN6B26h3ps6myEUBUANjk/+6Lq1hcqK
nbSo7Oi8+gof5iJA/zlvQpRlyXinetnoi9NjtesM6jxlMQTRCchX/tSZ+V3jyPScpwyNT0exXQ2Z
nb9ZzOQP8E2KA3OAe+zdSeLczsghG/X4xCzDGQIq0Nrz6rhLP09WDFQTK4t09jsnLs69kbmn0kyc
AwWq5mlopuYkockT5W7P9oZIxlBkhTrlXa72EPpOj6YmVtD1bXe0LoYVNM30LitlVfi53XSHtujs
Q9ka0PKGFLOb4TpCvDYYBtHctWXhpcHglIC9UKM8x3A/eZ4gVxl0bc+HyBRo8hiwX3wzPI/vxNBO
XzIQrHae6vkDU277VKqk2Nsx47ua9jZ6gCi+KB/2F/Yn2Vruc6alc2/3KQtM/O5jxnv6Isg8VAGb
Gpf6hpWPP/NinBs/m8t2B+GAe9AjMrhqNMUjtBgVehEOe+wcaLAVvbD9CtGJ+01D1FkAB7nDbBt3
I/wo6C6uO/nABMvuxzQt/3R5g0J0qWfA0axETfWOMbc85iPzIjLm5FPNa+ijwc2k6oFDaOKdxSaK
JtFUwGnVFE1g4Dr/Vg8adoGWbXa+AnO8vIdaO3V3eVnIxAe9vw+SXhp7NcFQsFbAAuIKUIVjN4xn
yqfhYFWAfFmuUz3liji/nGqCzowQQxr0LnSIYdrkpS86mUQJHyNOP1deg/soKgxGB7zMPDzN3tTs
hnLyXUghhB1WaVixJ8PGWUs9w/4Fw5H6S95C2MnMoVQmRfqcCXs6ELCbnZOb9CoqeTIG8TxDPz0u
miN0Dt5m4s4gXuKzH4VhDkVgzK7ZBrW+aOBDiMneNy06NoGdxV1x29G47LbaqKFNqQm6pKTQ8QRK
45BT8uKYEMO/HvjXotsiqWzsuRMxenxnUg24D+FqEGu9E5C62njBStVp2XOd6px0dmo4URUD7wjl
Wh2lKnd8ydhw5CIRG3W1lVPmX7nt3f2mGCe3BvgPYJ+8i39mhBiFXyeMbEzE2uMXZ01qWrweU6s8
13ZGdqMn1Snr2i189sogLXuuwMNO09wzJyqsg1umQYwUiFgg+ZkbP39lmpfN1mSiynEyx44yoHJR
6Ku9e7l17V579uVoezfyc1XnA+GwP6Um6z7BwlL8GQ0Yf/Ze4mzk+CvFliV+B3rjwAxKDem/ybJC
OfKvTQW/vwaiO5llPOohPuRuc1tasQT0eJAWhI9Gz4HG+erCpEFPgGhCCBLqYj5TWwagawvqMprv
Rg0UQieZp/pC6fTmqOxEtmvLsf1xfVuvDNhSxIaCOqQME7d94szDubMSz5dJn4fK8oadjc0BY4oW
Bq1eoTe8QNeW8OJ7KCsZc6BlGrV1d6escfQ9q/k18OYEbdjd9a9ae8dlLN+NWQcRVgF1a/SZ8qF6
dcgwQdOuNE4Ok84OrA9jI+VbkyFZumHinEWpunHSs8O4OFBIcO80YzSATnWKkcyH9MWTzDuXQs2H
ohTxrtd6+HL9K1dWhrnIxZU1jGLgnYhIiYv4gJEUHvpN1x/+EQ4M94ilXyaJc7vQIxBZ4CKWvtCw
th1M/dv0RNBzvBLZphzIvUzFn+svvMz/B/fnZeO7TFQnRkp5RBmvjpY7HA3YI/tmYm3Rzj5+w3+g
baQdPHPgEgaExA6hhBHhtrpDxrjR/v140dGlAA7T9eQNFUZsNJuvrQEgf6ruuiZ+onxLdvrjSaFL
1RuQaMuYOwzC8cAnHXqaHWqSntyqgJiurULLYHqfyPGToFvV67Uxu3zsu52U6CqXdKAiglcTaLXj
odTJTmpzI4R+vITp0v0ONY40dTX68Zq1u2Y2vrna+3bLeqJL4RY703PfdJYXcf426TlweQ+jpY1r
8NqwLLKh0TTg/cxMFGHTfD9M7jdax3vep1uuYivi1nTp9gn2huVAA4pHI4XWKBpl8rGpaju0hdXD
trY0HwUMA3eoaHaR0QMmr5rCQEpg6iOEyedwdkczvG0gF9dyWKlJZlaYI69OQqUqWKAk04Mqii0U
ytpgLlKmornU4yvKor7GCVp1kwhsp3huzK3a3Mq2WYq8DF0qIQqfQuTFTmBDbrld0A7koSzBPQEo
eoLVVjCp6Ukp7/f1MVs5GOhS4aWDA5AFabXL/Flin7agfZV0n9TuL4keGeg18rUDuLNM0+exNLyN
qVrZTkvhF2GZcAu3EhR/utzwE3cYT32q8931j/q4BEGXqi9wNrc47jhwwUTfTRrJq2uTr5Y0D4UH
p1gUA7aMQ1ciKb8slHdBp6FWCWv4HGHOEX+FKb57U/EIgd8zmD1bbZS1j7kM4bt3ZO3AeKkA8aRu
Bgc0yaZfhFu4q9mT9R1KnP19Vhb67frIWf80LP57ulG+CBiyNhkIvEN8Thoj/8mGWKfHynWpEwxo
7XcnmQsZgKNUGRF8M+0X6hbNm1EZzgmyrOmdk1rFF1KOUsK8bMifbK9oYJA99ulRVunwE00I+Qbn
YV75aQxPEd7DTdNKCntnAyFAwrYzs8+Ke7h459BHsJ3KgMZz1YHcDXusLPfH7DXNfzmkvGvMGfJH
mTV/hZ0y5tVh+juvUaac6s74LfoCiQ3qDALlm0nq17jMvKOEu8quAd/rrqubpsRpZDa/0om3h75L
4kC7prVntQmkwpgB/kgbvjen2HojdpOEtQexKJekyXnIEuswGuMAnO1UG2+JA9EBQYBDZwy4kMRw
vogCZR70H/IjR/l3ODmJAeN0s+jb/azz3wpoEn+IDeM+TRwrmGMOq2SSkhA+q91OjuO3ZhAU7skD
/Pd6yBjjikD2qPlWz3PhFv0OBQb6BUM6/wEizv5GE6Y/D9Ox5w1ofbkTT1lAK2b/1qX8k7gE16+5
AvvWATvP9GfXQbE+hnKN9E3XeVV9U+4dNevIntSwn3uNbgyQ8/rFhAxz5ZPCwKxzAfATbLGg8C2y
nvmp3Y5BPjhd4Xu5Y+8cgyaPcK9EFpaZDbuDxxl8TEGI8VkioSik0xr9KXOEi2PFB0Xw/fH4gw9Q
gN2nGRdHoBiKyDV7crQHYUoEHwHVfU8WL/ZcsDen6+tjnbsgZ0J5jJ+AObSPdOIoHaDKB9ahXWEQ
4AnnQaZ5bqZf8ZirqOJecsidMvmG7nYFL7hpQmpIhniEDLIwBt/pHKMDJ3CCmatlFs82SyrTB3qt
vNcskw9mweNdlqU5yF15H7Ze7fxE3wP+uhxCr75mNgfVPUZlCyWWPCiHdP7EvWKC9QtpHmzU1h5L
IskXCRLkUbduWu+S3oTHnp3HSR8WedlaMHuI8zaQ8Kh/ur6T1yLsIuf2ClpNaK83Z9SzzlP9Bb60
GziltaC3OGZrUcs5SS5IW2LAFLH4Q9DE5Ml8LApr43L/IQWFm3SpJy8gjD6VNgMfV2LQavgp/VRl
b/sdIUlEuk59ymVShoO2WhEw6Jp6+3jQw0/ilBPAbPoi+UONmvxN7Dh+htgmmLWdbEgZ5sxF95YX
JeSGbxrppSj97OkJPHreAIPYgw+YQcfDg/3h9Yd/fO3FjeL/o3/CBw+7ZoTruwnVYlWL85AWj8nc
PeeOd5hFPwQ9tHSvv2xlZpc+rmqYOqhnzc15hoAu0OxwwDymyUMbbxlTrCRQSz1Ks4AzogmHwIib
/bEWcY0MvdnJ2LM2hmvtCxYHsuQqdae2bgA8ZTyCW1ZVB7WSLpA4qvyL4JzdllcvFdlG0JwMlibV
eSRujA4C/yGYfCi9LUXNtQ9ZHMOlxSQMQYE4771mP855MLm/dQw/1K2LwUp8WApktQTWo0VflviA
zPHF3H5tumzjgrk2zYsIwfTMVNLZ9TmZ2idbiMiL7cDs+8+3LdNFGq4nzzMm07OiJpu6IMOhFDiT
QqpR3fek2eqvrszAfySyeFPk5sX0uZzdEzPJ5ziNPxV98ycj00YkXZmDpeYa2JMTdSFldY7ZoO8m
HqeP8xjXG7t55TKx1MsaExdaYhByOwMX1DMXGgNfOy/f2Z3tl6rf0zzZx+ato3UZxfdZ6mwATQCR
6XM+ww3GekTlFz51Adi41+f8X1v7g7x0aVNczFArGyuwR+yDOKTH8amM2sfh3jrK0AhY0AdzQPbT
nbvPjzqqHyE+duiO7m6rULc2VZf/v/s+ChyPJ2Ys6d5J/dT4a3sb6kxry2yx0XukKG0Du+CzmXbP
cdGloTWKLzUEH1wG+Ybro7f268n//3rYYnSqqXPz3IGoAAWtz7W9xb1eOaDcxV4fu7TMEm57QB+Y
gXBUiOKYn8Sj39rfRogBZ/o2wABdkgrMjhdGxVHFnj0v6ijPfVc1z5Da+HF9kFZmYskpqAew5wbO
gCZOgmpy0dl5nJrK1/1trS+6JBVktKlgQezArQqm355Ac7Hu65eSiY2C9cosLwkEBqBeQ1LQ+cyq
7p7E2Y4iCb8+NiuX0KVrsC2LNqZQXoAN6Cup76rUPQuzDrz5eXa2qLX/SK4fbPElY2Aa3R7yJBmP
hFs99ykVWDyJc28RJv5YnkqeYaeQf7aE8IKpgw9MB1GRXSPRd5+kmz3WttRn+MPUd6UCKLIsRz75
NFHxYe7cHnYJRuaEraHeDGpuYRBXsO90qTfFST5LEcPSJleWCpweyoo+1H+I52tjSCHvTnsWOA4m
Q5t8erITCnhi1aVk9Jsq2dIcWJmeZbftUuRzlZrHKCveivoOrGzgOj5VczQayUZKvrI7lv0223DT
bmqd6szqry3uZmba7HoaFazaX19iK0nDkrthmHBwMIrBiiwbZYJ53Blk2ivzxqL30mV2kjQVtYmE
qpxjoCXdvxBUDb0mfiFGvRFA1r5gEWUzCSIUdDrmc33p7LtVflIgshaxLsLrQ7QSa5ckDtQk0skc
Qc+cG/Jk1F0bwqflK2bfCXsj/jLlc5iY5hZLbO1tizSLO7ltiRqUkVI6P5p4iGbTO7OhGsKWFqjZ
iL+VdQsHG/e9JZMD2FRczUtwsPNcvbq8va/H/vf1QVuZlSV1I7NM0ohUdmelSxMARfWbCMBYx0ls
HK4rm29JyjC5jUIX0yTKxFtdfIK54smDhrLqs/2c33iCL8kXBOZBbWpn1blO0wdrJtEkt2jqa7//
MnDvUpsMOKGaVuisSs+NIwOmDEcThLM3FKLL/TiyDlAgM/l1fTbWgry9yHda5ojEAXc0Gvvic1uY
w11CMnpXAli9I6yGPCnlRB41NeYoiZ1+n9b6jz3YNUSmTCPs4JcKTkUnu2OlTFL7bgf94Kzt6VHC
efbeQZHuu9cQfQ/exW2ID7okXfQVt4BfwL6rgepphfI7boM190rGL9dHZW2NLpIoA3Ja6Vi5SD1G
eJ7F5GvF2p8e7GE3gvfKVl7SLKBomxusbswoRVsmzB2YKIxxlu+kVRXHPBFwnxA8C4ph3NJzW/mi
Je3CalUSF8VgRrHr3LcsP7SGeIZK7Mae+wcX+iBXWJIuFDd12/SdFami/wJW1DNpx91cWFnELYCy
wXlIAi4deaoTtz3GpMrfSneQAZ7d+QYd9A6unlv0sLWPveysdzvIyCCBaXexFaFs+Zvk6WMHQeIA
guobcX9lh/5H/CoDNA91LMCJiylQ+tmtDZ96kHDL7wSS+ZvW4NIYtpSymEYomJ1Zonw9fALu3yf6
cNvDLynruxHKYvjfTjNGCMhQsoOwrvAVJyj3e9bWklhJUJaqi22uR6ozzH1WeKD3/O7JaVbg0N7G
oKRLzUUKOGjfJ5C0KVqrj9qsaPy8bb2NAVqb4kUE4G3rOMPsuRHl6C976FwI4qNP4nPJwkHeOMeL
Iz1vZGPRzKCRkIbxyh2tgrEdxalLnFt0GHCSL9kFMXHgjRg7Y8SNO14kAaUHTbaa/P8QSx9s+yUl
QJAhV11tAS8zp2kapCNVX6QBzmzmJrPaN4rXP8vBGyfftKEAH8S8d4kPPassxd+hfIUqHfkD/wQ3
nM1E/2UqQy5b5fa0UadY66ealwl+t9Irt+tys4ERLhrtAfzNEh98js7HObrXJsSzHLg/F3U+hrXq
7gCQO920wZbwqEE2zNYS9g0FHGVCk0DjDwsKJptyzDYWz+qnLRKFXmRJDYigHUmP9E+jo8d7u2T8
4E5O5UN0YQwytxNhqzUkGROFErxJ3R/Xv+8SKD6a+MWwondVFwpae1GsmPRJjYfPXXvb1WNJ11Bp
rrIBlJDI69UX2miF2426p8x6vf7jV0LTkqoxzmlnmCBRnFX1qCQ5APINjQ+944BZ3faGRXxV2gZx
PHXTs5dnX2dAvIK09PYQhgHhDxDpjXH6h078aBYWydvcdkJUhFiRbHXU50aoaueA1BTdSIj9F4+i
g5zEd5RuYD077SaThm32fXKTN3CKYAv1HZe8jYLEypG7tLuVkGwggGKMUZlZ2TfgB+iu7yGennE7
uUHO5xLJFiF5JiagAzCnibwqj5hRohpR7j2+8QErAX/px1oXEoqT1KZwoW19w/0jMuqn/LFxXeA+
tui1K6O0ZHpAaraucngmnAfZjgpkQjQTbNdTdTiUoONfX3sfv4QsoVFkGrVhjzZ8kw0o3ZZclLu+
qkQI+kVx28IjS4yU4wIgdZFbOStQMxK4eRTTzxKiui9lXNqfQYtFxDe8yZ4Di1rebxs94wzI+Z6V
IfTJUYbkc4zOgCHQtwkM2rlwT7ncJsy8P2c1q7d+5+UgXW4Q5vFl06AC7sPsK5FGVZJ5UQpfbzTj
x5jtkiptIgNQrB2BCGYagsHQ/HYdhkyczdLdOAU+CjSX11/y//eHT1Jc8BI6juD75aFNb1enMQOv
0sk3LhIfzfXlBYswzIemHrrLNdEdy8OgQUuqUvaCfM6+IdW9vODyZe++wBsy2xmIISOWDQ4IrU73
2s5OenL6pGp8OVE0rOxczhtr96Nj5fK6y3e+e50YjFSAsItr79g/OmQ6Sh5vIAY/2uCXRy9CsnCt
Hiw6lka5nQ6Qa+6Q0jFznynP3EEzKJBzSTaW3dqsLMLymIO105dGGkHGJ6iabyR3TrPY2t8fil9c
voT8/yB1rTeQZMainjnftfP80iqDR2ik31em/GvCLT29wDuyZPiOBFPD+R02RYXQX6/Hlw9bP5f3
LwKxSBJhJ3qE7LjdhVX1BHl1X9vd0bB/GzMU1i0FwWHgSJIZvl5p1JvqkA+WPysL2I0mJJR+6pwe
jp6QgUrNPYDd91JXD8lcPFndsffmrywlN9TgL791mWFnhmoyx0ojN9N/k9QLwHX5eX0cVjb3sj9h
JbZEISKHNx7HPSr17uDvEhat+1ZXW12ulTW77FDwUrLaqjHTzMj3WfZa8e5UO0dTfALy8bYtt+xS
AFVW9nFrp5E1izMZhlNabYlmfQhGxegv2xQoYpnE0hxDpEnAXRUOHGGqIGFlfRM0A4X/mRitr8YK
DK1uZ9gdmqNb4vlr87OIJZOZc95OMouyBD5gWs3tEWJuxb6C/nEkUrWFDl+JWctCeT0JE3u0iUGx
GD6VXhf1CdTor6+xlUiyLNt4BnyhtEeziM1JA1ymOwUSL/Qb1sYbEX7tFYszKq4bnUCEOY+aglQQ
yhl/xr3+RflWGwltoI/KXZdlsIiHzNJl1jgzBW7eSvZm10yPLY+rozKh3uTXjexyWERkxa+KN7U+
Iu73pw60+FfiabC5PIPWzG+blr46zFDH0q6gSU908pSDROmPhJNHx7DSgFEpXmM1A3MIMTLnrolJ
dtLKFedOmcmr4+SwX+90ye/AAkyEr63/cfYlTXLibLe/iAghiWkL5Fxz2a6yN0R7aAYJECAhwa+/
J3vlNz9nZVyvOtrthkTjM5zBijdXDSvLvApM5xGeyfIUkU5tAF6opiyA8kqmuFFJPkFfoM9QdCCZ
FAQWDCKEFwIJqXzuVDRth5GyTHsBvNyDQqaDP5cQ7W/jNIFf27blaw0YnqyWIZVLUMJ6h0H7OvRg
mwXI7R7BDM/LANx3yBdwHKfLOXSbFnnsFA9eqVPdDhTECZTGIj4ulvEfLqTRSbXGe6MLxPZ22tfq
h164twdFf/iRFAZPVGrK6mmYwLblnss0KAAp5YDlpNCn8HJY3haPfhFG0Djs+mjMZFNX0N+hBUxx
AzfCkKAm/LUfvCGNJ1emptRjvoAFh3CmrtIJdfBMYrwAbqzn8jsazM1PUxrdQnLDrz95clA5XZdf
dh0hbIDKf/Bi7GQ3E4R1wRsFC2YbAWQNiVHokAVJsnyfxhp23gpyHDkFvOBH4cr5LWnc8i1uKv+1
Q0nxhQd9ty38Mnp31miZR6QReb+Au6isdD/CeqF9CnFxkFn7xQ6P6EECfllKYjdEaJf7ixEd7AFs
8rhCTDWTXe1lxAAmm61A6D/oAipiGUSPiJcaGUa57Evyb13K8HPApj4f2SIP/uLsPxBRju+gm7F8
8fGkDSRW5l8e9Gc2fRjOkIARUGKE5M1nBvY+zVhg47SAqMcXHSXhCfPCXyQzkHcvoFTK02kM1swD
DCWCR1fDjv4oygPGPtj5HU1ehsmF/7pFw2WBy6pNmz7sfqyOeU9TQrzvkpjkyUt0i08dvPIb57Td
TQU3UwoNLNT1UCID3N/Y+h8IIo3Am6qYf5dQALVbqIf78M4AWDRtZZNEOSlcF6Nc07AAyuDomXqC
oVI7wrvqYIMuftGFDfA/g1trOg0D+chT8GseC2RPbcnVjvOlzvw2MmkViSEtSdj0mY4hTZYOssBD
i6jYQA2rvhMtHV/bJI7uUAIfn5oQhXZsulBAIBw+mxL2Ht701gpt/g1Gg0KDM6rJo6WN7+ClG2yo
P0iZdmRdQWHhyzGKsOtqiF3um87/2kxd96jndt7ToLPv4HZPp0Zy8wRe+rA9N1ueJo5biXS4JJw/
lCiErsV2SFAyE4qF93RO2DEauI9uMgu3zkzmQZHeHVQI1rnypccOUs/+xqdSfe8RcaUQmp1f5qhj
dxrmRqkvmhkM5SD+iqCt39YLnx4qEKMREcU9KBoV5DnnPGY46QxEX2DQ4YH8bBK9E6oWO6grG51V
k5uTnM02uVewZsnxk4O3mfivg4IrHkDgYiuhyr31xqHNDVub+0RUZZdNlpmHUSsPGtDWbOaeLNiI
bizATR/tnOp6tt2ma4zYEHStD7EQdG9U1f9L2pa/TaVa93EfSJtOs6ObhnY6C6cmGtMKfP/PUxy2
+9CBip9GNWRwqBjWA4Sb2zuazBSM+6HZIF4d8kBG1QHJENxxAs3fnLRwzbVVlNVV4XHwBJs1t6WM
twMgAWcvNHPH+EI+LQEAp1aQ8KtUFo5oEcII6AtUYgdCVrfjoS+irRIorIQkBplAgZWrRuW2zHj0
y+qp6Ak0Uf5PEoXRWSS9L2uw3ebpq2v88LkL/ObJG6Zu5+K5eNOqWt4Kb4myERl6Cn1WHJ8MugKr
hZDpzKXYx2Ypt7okalP4U/Skor7acrLU7yH2/f2siyifAHO8W5MOzRbp12kHtsNjFbUSt0elcwqh
+Fy3IbkbBy96oGqGo2GSCP9ZE17uIcYbP8R15NJ6WceD1/EmX230roc5/Ecj4bPpPCJxSpPKE8+x
sdRlBXdjHkL/LszxaTwXk+0PzcyX57WPOGaTmS1g0Waju6LOvTiYv5Qzb1+Gsq2fzyrJuzVhhGfK
92EacHZnSue2ow/DVBcvSrTjj7aFSUo68Hray2gB+HeovPvZjuWBwloFwHwLtvpKu3Ev4Ysbwj6F
lKeaR/0D/BWDb5w2wcnH8H1vS1GDd2SxkpjzcFAF/iF2QbshJWm3oRwTrP+o7FPdoCssplFnWEL9
FkFw8dMBCM/3iK7M8wT5prsCkfY/ZU/RM4MGApJ4+Fj8ouPYfpqBuH8IOQzdl9Jj3xapzJsX1+LT
VPSB2jizQJoPdB5/E2igf1INHOyXqEadFNBRlg3emrzJYh7XvIZnns3rIWqOU8mSnZJC3BdBZbfO
wiZOzDWFlRboFpCjqHYBHfQ3Jz2+xSHpNpQiRghKWWVN37XZMIwq7wg8gnF3D98N7sh80gsEMxDO
uXSc+moH+GeYMujN3g987VOv8YefcbJ6Ww1C127VEHvSEfYTLEiqr5FPqhw40ehzBdG83M2FyteF
1A8L/GNzD6olp6WBq07ozHfNBpLNkZx/+vMKHaNqCiCCxVrybsdhuucG55APQq+XQhIA7IIOZASo
Tftq+tbTju1dRVHDWeHAcwdfCeh9JG2XtaPX3+mVJo+2jQk2wjhAGWjoaFYYgIi7EdqiaWtW8szj
sM5Qk9QbUYnmXxaa4NTOcn4Yo3p4kIvHslX7UP/wyFDZg1AiEHni4nh5aOsJHNig5v94LhyfEF+K
Lal5AOTcGB3KhctPPCjnveDF0u0j3rlnFHLYllbTsEGcJRA6odBTlw3Nie+8JvVLVKRA7jYygfpX
hFEL2LhCXCMxu74umuc6XAX45X0j+8wOUXI/KOFebQhXNsZ86H6N2tsjVUEWJta2zSfuj34GPXC6
5jqw6h2y+B3UmqaoxwEwD8ljpykOwWAcTBZAiiiBEWtNvhkwoD4XcOzI5mTsH2Huy/tcTYFXpkld
CYWStN/uGj21fWrahiCPp6tptyAqh4cAALy94lXmwUgUlyrNV5+BDORBM6JXdtgRfJDM5rkGDFB3
sndbhEbBd8jRD9/6tebPSqEZki6dBrlmaujZ9QP28SBDBM/lECb/uCGRv1xRdXmFCxAdXJRfQZdh
y7uZkgW2UrpWb0kE5HKqxOib1IiWtYAamuAR/cSEZAGp7XvX2PjVAAmDZnDAXuBrQ1lehhPdzOUM
Hg9kLh5lHMX30ASzXb400/yIG8tHGGUj8gCtkkRvYF03YzjGZAs0x/wUy1X94oZ0KHT4yv+lzRw+
LMXcB5mEUfIdoyE/zwsTIMpYW36Z4XG2U+ALHtmqxVtCqu4EvkiTAy7pcCCL6hgPEEBPk9LX5yAZ
JuWIn4M9LFJcm0YFDoq8h23Jo8dgkw6KDdR6ei8uE1ClkNJSTqcKBKGAElwmzNv1Y0O21gInmwq4
nW/qMeafNZYJOk1HCLiRPa665D3WWB64kQXfmqY13+QQwrbIj9Cng6tK5ugw/iirknQbHYsqh/nW
mhWzXr/XKyQKUiSdPe5/5SWfkllES8qF7b7WnhfC6grCcvejCOS9Dpbms+zCZQN2E31ZSyaPAmbs
Jl+bOURfjIF/tDaV+xWATvLA5rjfqBHmkUG1S9C4Ah9mlY+4paYd8XoI6CxJKDaNjkrE3Z7/DAkO
t5OUe3FqFs9thqgwRzpH0ylZQNA1AeW7aEX8UQ8JUK9uKnLuluiLnc3yJGNBnmrO54NMbJmPpg7y
rh3jx/MZem8WEAedp+rcQeH5rpdB16XShzCPr+EUmHYRC3cLIiiB7WaiE+FzvwkqULRW7sy/cHCm
p6XtoP4D08kfI0LqY4T1sGelottaJt2zrJTd+0koT3qKk200NXOGxGY+FLMXvkeVN70OXUeBsRPe
fFcmhcp6VpqNcxob0pv6gaYwsNQmaxayzikTFT+6su+fIt63v8Z+RnrRCSifEDsPWxmyISsgZl3m
XldN37mFxOMaKVvnUGPpcpDXp89dI/07wGvJAErdiE3Ky9V94Uu7Qlu2Tn50Jj5njFyJlyYg3UPQ
t8VwB33HeE+TVT07yAeC3KT1blg5giMZQw1xV1giTwRFVoTqPcwv1DCtsEGcyyUnrtRZN9TIPX2G
20KAgxf7dPpSeqOHDxPVL08FSwZ1eXHf+TXieFN0cPdxAVl+9arkz7ztJKSeFrj+oqSD4CIbxNje
FUsZl2ffvfYOH+nHWRAG2JpSopM+nC1zoKtTpXFXjQeN7Z9B1mfazw0MJKnRkIK1slmOC07DAyC8
HXSDGl0+1AUd8xZTD1F5+IqnvmoGkTeJHD6RhtR5MCz1i4j86J9oEV0WMkLSGj/4JQxq+nNMguVF
S1Lue8Mq2GFW0RZ8Pv8hGafz7evprRRdbfIJFECVKvzxl7UnCJEjaZ68tfS+oqVc/izhY/Up8jzA
J+CSVOAv9nYGBXFFUIDDmTEI+NX9kMOGNFQZnOi875qSEeHu0hUaVZyObIBQrLFgE7b66IS0PVSn
Erd+E3aqKfR8VX0WKmKnpGEzshxNQCfsah3qdB5CvfWpMgfUNSHzVPsITJI+3Di/aA8zMq4aHrzl
QlMyIiRbLZrsSdyW90Mk2XfmGORKlW0hE70wvRlqpPKlZX6Osrh/Ytjq2yqalvep53zX2chC1stU
0UkbONaWKHwyFDlYO2SimaZHtdjpCf9ZPLEefkQbwHBFBYPmUP1Tr4xnoQQtxxt5ewyoKDehhmdR
CovD+SSXZdl3Y9tvKmqCHygUsKPqJwaDRDaO+Sij/q6lZ/M3oPfywqFOU7RJiLoD8MlbhCpxBIID
5b/8Gm0VCX3ZLXNL9wR2Id2uthXvALGWd5BxgvlQWMovYYfkHwzW8nu/CL2BOXq0ma1djgrJpkt5
AL+EKfa999VWQVagPpTDTBcgs5pLdE0Jt7849dQWLc85QJerf7PLSo6zV3OXBrQpTzCIazfouMYI
o6PlLZ5QrssquQxfm37U70UhXJQiwwnONpFdThjpcKOjcpPg+joS4+I7z8oQ1SVeZG2HGrlJkv57
13q2R4kG0lxpRHUDcVu9bKhtR0hlhRqSgIPLkVf3+awGBJXlZGdsj9IzuzUw7qFzAqd6icDL2bXD
KPb90fhR/zosTnw1fgyHhnk1JU7vleRjqNeTgk3OqYsEqrdyqd+UWorc9dP4xleoXpeQC7xDjq+e
wOHrv3ml9d/WIAr3OhH0zvcq1HxCfwL62bOQ953KuIbnF4FI30qi5ulc6Dh5S3VeSVwgUIlmVWfw
QQx2CzjBr4Gi5SuPCclLO66HbljafYkscDfoFhpdPRT5maP1Y2FVkdk5dI+6M7hxlCXbMRnkAzNw
IUldmPRQZGymb2yx8vEc5OV+WLA+XRPi/5wCFd/DaY+kwcKRNgKvsaEMwLtKI9DygflBVicpBg5X
vz81486DikK+QhYIsMBCbiOGWlraDeTsLtNXr1GFK0YptH5CfGGGdKbbxFHj54sHIR7Y3xUBYPHF
vJ3DItzEuIG2Izy9ECZPcapHZe+ZpEG1EWFLPhc6RMTlylGnY6MS0KJ9tlkKFx48yEJnkTEe1AiN
1+eT1dUDlkZPskG13avXlBOiSBt4L9TZ6TERyZKBxWY+m1p4OyF0dzeS1mwVrdUOUrmQ9CYJD47l
YkBJBovEfesQBmfhCLomukkIhVfg6B4W3PPv/uTPP4HoT14716q8xdRmbjRQYA+x89OzcTrCHj41
bV5RD3qeyuP6WcDK7gE7GJSIZJi2Pri390sl2AGKZnbbgbW/nxrrHc654YNdfJSIZhcHOGJ6RFxm
8qCAAMO5PqNhuO64gl0mmSYPNTWZPGkGBZ00AD0z16HPf/AwtDBCI2HyydZNuOn6EHHepLsn2KuH
95J4SbNPxqjc0kl7KEsjYsLWG+/LquhlTgJ/zKu4UYdZsuI5mEV9qhKMzZbFCl8V047sF2/lNLct
TjwzB9192MzRRs222ino/WHXBLBcEeQcMcRKfWOJhJMSTyaT9uif3oXF7B8gYAbeJWK39yb01P1g
Ycs3F6x4GSUc/3xrzD2Y4mQ/r3N1YGvPB6Srw4DyxAImGXNJfAiDUh0SqNhtY1QL0xaH4N2UaAuv
DzF+R+laZ/EUVamCickRqMJwzRzgO6iZdI6rVCKnV7tF+eNnNqphpxPaHE0BkkaG+kr/Fef88Niu
Mz8QYDwhoef6EzQX+QPEwttHFIyKN0G0uod6cpmXo6DwSSiaPPHgmlszHTxVMRIrUXTBW2grJOad
35gU5Y51F8Nd9V+6RGRjPYZ/b6NZ/MKlVoMfQiTUIuJpzNp1cM86kPoLtYFOucVyX6Tt7xdRlrsa
ZbrtgL+cF4qz7cJRtg6CyD0UyfhPgmTgtY6mKMc5FaUJlPi2cVx69/HS+3dsgILGwMv6zatC9QlV
HX6nRh5k2FYtz6XrG7cFfK3KIyE6lgc40+8hm41SYUhWskP9QcYb4jz6g4+xoVmTKP4YzL72nxoT
GJORGuH2ELPiUzGU86Mb3PgJUgiyPMBZawi3rNHBe6NxbWcsMSuyTVsMPwzMVJ9qFowkYyuK26lD
+fwTKS39BHMfStJkLJojRWrrbWNVsS9JUs8O6TX5UqwzMiIVpsDiideQFMBFKhDadnz1QhRr4U+4
8xyF6S5BmJO3fLRHb4XR/WbgjmSVaWMLL04zQR+0VV9jO0+vTkqn0nYQ3T+NKyfgGMKQPcehsHtd
RsUD1BgdrCNBC3JVL74FUjmEyd302XUrbBBxIJuvNdql+wSexxRqB+ut5tW1BulFK1wrYEDHoAM8
YVGvrR9RtFvEV/RjCABv0NvEJr7R9f4Te/Pcw7poehtAtwDZ8bxDWyXwW16XCuG5k0+JV5sXWlj5
3HuiO7ThIu7CoE32HzcA/6Ni/wHBcmnmsczBiNZZ2R6b2K9zswoGCKdwOVkWnQsz83jXFitqumKs
kTstgZf6jtKd6QazpaDs72gg4Cqk4DeYLjU0KEtkhZ9M5w8Pi99NX/tQj5mrR28Hru6/hiYUcVkF
BkAYR6eh0wc9rFOR4bZBWaETkr0MSYOyXGka+VNGGnUIUYNjODQwqt7rqXeboqxQghdsAMAbMZ9/
j9LV0qEm7+sa1Q3QNeHoXP4rEO48lQ00PbyhGPkR3t4WtZp5gObSiOrRbAnsoVo0k/oJOR3ik/gO
NDR+Lw39RXs2vwSzjbHFZPE8K8CJxpH2X8YBwXdSFeE7bfz2M2hnaDRx5DVeMrc7ZlCxGGqvedY1
DG/o5Nld1Y8uhihJV2Y8hgyq61AL5WL+WpekSIeYBmm80OIGZOfKkr2k1kDWJMCBU6GzxyEsB4Jd
ldc9rkkHROKGJh3UB6FdewOJ8kc+HJbtJdtm8abCx+0nj4xNlGdIHKafo5t4BmMhsQnt8NOCng/w
Jg34qYCGPoYd9ZdXE5Hx9eMl/Eec6vk3nEfiN1BPs4oCxySVRyMw1TxcU0j/HnoBxakKVXY/Ul8S
6MnIRuzYFH76+K1XuvKXBJ0plm1ZBK45FgUb38iKLg1g+/zGuF7BFlx6otjARzOEk+ook6E5rTMs
3mOS2EeO5jF6Zw2EYz/+jD8irDF4l44Ta8jLQqH+c9QdriBoxJyxDElM4eMV8/kFcMsq93ARwNkA
UakNXHAvquAHpnKErkzpx/vekuINXqPmqarO1vFIBv9yjM9j/9vEVlPjwefZ649gdL2j+Ny+LfNq
//LhF6CBZSiDJahDpCgrlIB8O4QvhLbmBhrs2vK4uDhAw+9jpvvy2Hgwe6dxNpTljQ1+bcr4xVUx
+hE8TGfdA3Kvw/fYzfELwSb4zsxs+9R54RfG3IAYtvb31kCCMZrRYkqQH+Z1cyZZzlI/9dSrd6Fr
4kPkQdbi49V07ey5QEMZhJG0ikx/VOgBZNVYv9W6SdJAFK+B4yQr57nZffyqKwN8yZHRwbyW3dBi
gJMirQdE7/THx0++Bli5wPXM8yrlaFHAnGLRprjD7D9r7Hef4M/Bb+y6az/+/Oe/LewY3a8ldHN4
wA301HlAuYv1LzQmzvv5YlnTRiYh1D77o9OQKF5eLHn7eFiuzO0lH8Yg7axKOXXHaZ3tDxpW/DAM
kj83K2zfgIcx5igARfn68duuTcLFGvcDFxW0BuhpRb7hzQ8c/1hvueheQziyi3WqcYUjXB7V0Xae
SKlJ6Fnia463S0fCHdouNTugylcuGUUwD7H3eilONRox9MDQFDrbBjf2xlq4Al66JAuUSrVTl8jy
SFDUzyLUprXTXySsACHicYDE1Nbh0L/xsiuTeMnWicIaPnxh0x1LMuyN578UMVy6I7n+DGKAYtEa
v3FIXbnALok706LgEn22B12K5Qh66Y5AI771v9Pqxjq/9oLzF/62hTzVWSPHojy2bQMMRAda05ui
Lt7Va52c/BlKapu/WoqXbJG1r6IBHf/ySLuncryj85TJNroxTn9a5zHBRfC/n8HQykqquCQn34n1
mx3GChLjyaqRZ8zejdTiT5N+fsfFUC1kCLs4ZvQoGxp9XsZofRR11B59WlZZ0Y/hDgG1fPn/H63z
y87z9du8VFHBoEJD1pNjv4QyWRWgShn/nWIVvdws4xgj9Wo6doTTawu84sR3so7P8J/l3YLMmH/8
EX9aXOePuDifIannA48Atmlo2SGR5gQTxD49Y1hgLHJLSvVPl8D5JRcndZ1Q3vWdTo6Vdkdd109J
O9+gslz7/fR/JyHqG5i8onZ0murutfSWfeJbOMuqT1UV37IJv7ZyL07oYA3rqETN8KSBVlwmYBwL
W32nBfvy8Rxce/7FGV1xOTZAxCXHzvRA1tZuQXsn7tDTAgz241dcmYFLugzEmFCWgTbpsSkDAaFV
+2Pg8Y0A8MrPv7RFmQE/A3gtoccwmeQGKoDycz8wmJkgN7nx86+94mJfDyVAjZC1JEft+uo4m4Fl
+I5toZdbHNsrJ8d/EehvmxnGK55IWkKOCSu/oltZpeCO/4T/B4qd61vt+N+dgv+5QP/2ngnbbOrY
OJ2GhD+NDg0sydQRqLdbAdcf81Rstv945b+9gQjR06hcQuD0Z8jvw8QNqkWhB8RBsunAwRohuTYW
83G18p6S+gY74I+p6fm1F3t8DUUdLIOgR0zK48Cs/9m52jsqKGp8LlkA1LFHkl+RcPZtCv3jAL/H
G0N6bW1fHAFjlPi1oGw4TZ7Jq+irA8bg73bNxcanHgQEvBnSWIaB91HXzScArG48+0/B0Hm8LjY9
QZZA41qPp3EdAQNqNlacQmWOE5Ebsryy/vPH33BlYV8K6CwAJwMaVtNjObX1tjHzp+rsx1NG47+q
aR8Bp74xDVdO4ksZnbUvVjeFNRSDUf2BWo+RGl3cBnTQW3rBV04BcnEK8Bi178X4EIkRKNEuILce
DGq8OfCq041Y69orzh/32+bBg8H0W4sQyWyjH/zWR7sGtu95p+ofH8/HtTec//y3N1TlUiMmNwDw
oPoLQDngekEGUPKNWbj2+Iv7HMYKhVbJoE6qQddMNEcFOVuIhu7/7tez//31QH4mrZNBiBDegOsF
kT3Y0HxhDXxQPn7BlW1xaagwzHblthYBIrjoWRXdwY+Atoek7kZWSPnhg3XnKLkx29eW7MX+hrVW
3EWdA7TPThzUchDLJEXNFKLBmzL+OxdVeumqsHoBbds4hANVIj6DQnknkvIG1fbPs+0n5xL7b4tJ
eeCkxiPrTyEqEFnPHcRUAeOqRHCLIvfnw9W/dFRoy97joBCsp8Uzh4BZwOD97cdTfe3HX2znYq2A
2l9wbqMsn5790yzYbuvPjx/+52MPkKP/HZkZPI6eKDKc0Bc0eSeLd+iTvTCBXnUPj9BUxO0NZuq1
EbrY0AStrRoXOaQuZXvgaEaLSL9+/BHXRuhiM8+iFcMIQPYJwtEZxPl1De0+svv44ddG6GIr91Nf
Iv2HvpsFsNIvv8XzsKvi1xjoEkDrboTn115ycTdHkaLU6oAd44o/oWHwYCconZsoBN0RFx1Q3eTG
ffrnvewnF3t5tDL2VzkUxyaaYZsGa8Q2iEm2qhCOQI37K01LP7m4tc06kNFfseE4CLV+ktozawNq
TG3TbD6elivfcWmUwJFFdgE17OgFcwQHUoCzggnGNlXTTLtkqZq/Osn9/+OOkADgAZmU5KiT+FvQ
Qq0Riu1R7d84Wq/sivi8IH47mdDzAC/JBBDKRW9cKVRmgxvpxrUnX+xsUHCjUGkP7reQSDmVfPaB
fSvHG0+/Ir8EsOH//nBvnsbZRWjL90o9KaCftzyWMVzwWneQQwuKPq7w4UkwcK1Asi8ATCgTuEug
R5LqbmpQMJuWXaPcX66HizOglTxhMZ/6UyuWEkrzBrAKG7caPFnDTi1tbom9XVt4F+cBuh8UXboF
lQDwB0DsCuYffeTrDZL3CmgM3t04d/58w/vxxZHg9+0K2+wOH8RI3gIg3EC/gRoBo/pT0skH8L1u
HAnXVsrFkcBXXJhz0wIla7954OJYecuG49pYXRwDiZalxWJA4ABIFcQC0gTsrLl4reu/M2RBn+N/
lyFCIMnQFRuwykUzpiMpAThLfAYbvtLdOAKuzMRlIz7uOnBXZsB/VfBz6gB9BnNwKIGJYcVWgFQT
B/nHZ9p/SeBl6z0m/mXrnTeQDGIQ2YQJp6n3ACdWAKK55Vdcx5uyVuwET80Q9B6lnhnj1VMBp6Bd
S2O3L6CTuRcrNTd+ypU1cak6vxq/tpUsxpOKmhMkxk54/Y2demU4LzXmfRh/esadQw4SvJeOfjUE
3CPXD++mjnNmWpm2C/m7yO9Sb14y1LZjrJGjAE/Pel2febq4Lz31/PGUXfuYi2PQVbByD2Fkc9QW
ELapGeBpqvSPKaj0Ts7xU7fsRP3p43dd2U2XivMcbNFptpIeJxhp8XYDflLUAAYxhjeSivOP/sPy
iy6OthowPQJBRnJUInpO5vFLNduT35vgL59/caTFKGNHselBmOy73Qh6UjV/8Wzxl1N9cYz5LphG
KwooICkKjjPIMACjnskVct5+PAHXNsXFcVaXRdOMNWg7Ybw+8EbsO/jxfPzoK3N7KRszaN+YQEDW
oRXBSVgBgRt1UNV7wW6MzrUXnBfwb4FGFWuUGQM9QTxl3PcFKF+0HA+lrb6aFnJXH3/FlTD2Uhym
SmiJzg7sI4oIpBj/zQet9Cy3UFTf1/hWI+nKLFwKxIAX0rZywCptGvJloeYVqfuNqOZ8a/xhA1yK
wURMtxVyaALlevVW994LJ0WQ4U55wC7IKuWfRg1RHbLKW5Lmf2w84sj/PyIxUKNMCCvp0VuGwyIs
dCIAWzdDHvLX2oOZjCCPwL9uCdiQrqzztfz58VxdG8aLzW5byAcTyTCMmj7BOPOFFSz/+NH/NSz+
NI4XGx3uu0LFEOI+8ULVu5jO+thP0oGYO7j2TgKl1aZrm8CShQM2AxEA1oyvvluXg+/GaIYgUg/p
g5b7/pYFfC2zJe6hUTC44YcdZlBwRFwFS9oAMPsUwQtc5zOYciJXQKtlnZa3tPyuHIiXujO1BuxG
dxEBQ7R7cYWu00WCciYbeWPDXHvBxYnSkSDpnMX1QfrOnfQKG68AONG7yvOqp48n48rGvxSNQVve
a6cI81xhbOLxgYIG7fjz2tzYM//1Rv4w2ZeSMbPDaeJs5I62h+YXaFNsW8OE/AnV+xoiKH6fk64w
X6TnQbdvFarJFEnGbVDQau+aIMkNmPUvPlB7OSEadulMrkgYQX+u+qbbh+omovLaUFwkWxAugwu3
gJUO6H0PWFIvBNSwckmOK+23H4/2lV11qT9DSOLaMGz841pOe3iWg5+HY/fGJXHt4RfBRuyhBhc7
xY8DHC5R03rwWL3/u999fuVv10Py/zg7sx1JdWYLP5ElsMGGWyDnyqyhq3q6QT1iMKOZDE9/Vu6r
/jlFplRXW+otUYnxFBEr1uebsoA0EeheiVZNOvD6IkTD79nQrY38YrPJUlQ11GQKNDjGR5VXO2bb
J3j27Wd/uHMTWzl73MWeQ01WXLvHxlMynwuxZbCiKDuA6Hy0qtxTZqws16WSsp3huYESZ3cyiQOi
eOy0T9TK6KYY3HtAwZVvvJRPtk7TAJsiuxOlcb9vC4OWrLbx7yTh1l5gsQKYtKCxJXw4weoBTe8h
Q+8NS++Zs649/fr1/5lERuZyZhD/ngZvgkWEmuI2SntFL+lQ1HcySyufeamD1Io5uYvOE9xLhdoC
0TZ9dpld91DN+tkmVjmawBrRD/WdNbfy95b6ArQZ5mjDK0AN6EDcEvR7lfnoQJv973BjeOLJ8Ov2
AvxPafTONrpUGMwdZXLihB7L0Xupc94EWVbnocviEc44sYn6Nk4iljWXBJmvgAt3p+xphwMKBj+9
G1FirB2aFmcYL0CQAtHltrZo0GvQF2tnGMKClv021wpNXygPh1DL9RFUDGDR9RRZZbcxYasy9oU0
lbVxr830t9/svVkB/dnyxdCgmtJidCAIdhMZFG32Fpvx15Tnf24//70Vc33+Ym9JpyvbXFY55Ax0
Rz3xhB62D2Tnro9e7ClgiOaklwaSIuOpc9KReedDN765/cPXBmYRsMClLIGnABShlky2zvwqXba9
VtJuP31tWBZXC90JNWRjmRyN+m6B+BRb7ceevBRJOER6hBs8WasBdk0ZHI27O49+75zAgC81EnXG
k7L1GzRMUzvy0cMItMoWnRZPpbpzHVoZ9P+Mbf/Zo5KhSufMQCXqTSZ06dvQzwFR9yBY7+0W19+/
2AGpjU7UpB/Qy1Qz1F6b0VJjkLgZfRjTTr106NPNAk9awx157cpHXsokyhjVGzse5HESZjjPyYB0
AMwJtren0NpYXf/qP2NVtzVaNeCHeWyIXQeQCj4BylCEorrXa7L28xdLl6rSy9OGpccSffZOU+54
S+7Eu2tfYrF0jZ1iL4Ss8zjiaHZLZ+uCQurMLvqj7Q39oKj7P3HJPyMkBBVgx8KRUc8zRVdrfm0W
S2frznG9thwWa9hLOcldOqfHZLb/8tne5bHSoK6i9pS4+iNXDkzapfRhVq2BRntKwUxIUdP64om/
t+fPe+H09cGLnENiZ1VREjc9FiPqcsr65rUw1s6qk6tzeK/Mf4pZHNJ77uQrX3wpe4AIHnAfPWKz
zthniK3aCK4xiKTGM9wMvGj2Z/qxXWpptQ6+LJXDgAET5otsYZXIXukYB0Pn3fkD72UVrwN3XZD/
TKvEokPPMpoerbr/DZbXA+79gTu47pVmReEn3O2JLz5o6WstlnkmMmVnvMYqzPoz3IlGlBr4Ge4n
H/SUtBbLXNosaWwI248++OLThFvHyzR04e1JtrJJLZUQ/exfSQCaHEz5bYIQW/tPPki9tx++skFZ
iyMaXS61oj1+uUqtS6/6Q963d0q+a994sbbrKYFMYGzIwc78LGI+k0dHgVlyhQ9vJ9m5ZyGr9BkK
tXuilPd3E7FUQZSu4kPlpeSADHwaNd1YRJ6YwPgAbDrSLdzpbw/a+18E8/d/Zy+ULlPHMx+NGFJO
197AFEYAaCqvClXe+RPvfxdgEP/3T+Ce3Jc99yVsXq+Ig7wDTo/TD+268EX834fDSEkJAhulo5M1
r1NeDlHSevsucwhKPuWdcHXtDRZLHJoO0WXZJI+wuoLRnRu68FK7Pf7vzyyxtEqfSx8WEg6H61nd
RHOJ7bcYr67oaNydzsqz3gpyT0a19haLla19P3ZihgOcwbhC9eVvLqc7h8faoxcHOKwC7QqOoulR
KvKk/TriVN9ZemsLYbGqkQ7rB5jWp8eW6wOXf0zJt4k3BXy6J199/ywS/0//wGDWUlPcPhgbw049
2jaFgOBTSn9C4XTnM68M0FIBAWf7oqxhzgKrd/Q61T+yj06gpebBM3Gbwk8BGxLlD7meSzTEmG8A
uv9wvPRp5uSk3OLl9mRd2Sz+nwDCQ1bLV9hhnXgzzW5YxI8gFdzZvv8L1JZBNXYJb7GUKw9QsRmG
pccxhztzaMUOHLRcqz2V0ia/YWfaw4c3NXAMgoSuswr3obHYeI2Ip++tV48Qx9jqdG0lDcbWsy5d
MdsROtq/0CTut7KCrlrBRG9LrYZcprFTm9ujsjJDl+qKFLACGArw+ICvbJ3MXJfPPpfJn7HnME9o
BnZnq3v/hia869z656Ix+cj29aDQH7Wdf0sLD5YolD1bk36yaPZDFfNTBWDQdYO9o39ee7HFhgGP
Gbh/V258cPl+jgXm7feMXNJc3lkUa9NpsWs4KbzVLHgOH+DM/L3I2e+2Maero8Dt77L2+MXOkbfD
NDkOfr4PdQF4mGM4y/IovPLz7eevbN1L6r0a7ZTbMHs6iKzcoRsVJVKr+yls55hWtRtM9QDi+72x
WtlAltqJogbjb7RhfpISS8IDinzSBiyk22+yMlJLAYGj0HvT2VN8mOlnAx/nHB79jXVn01j75Yvj
H86tym9mm4DvpWHPC0O77JFNdrr92G+/Tt5/VoWmdg5x/CyP6HlmhdnC7S/MOL9TMFlZAuI6Yv88
vXOSlggLJ3/dHAbk5eC0uBlLBKlYhrd//7u9Ddj2lkoBu3c0T2y8QA4fm61jGvqSZLK5NLDGQyCW
2Fu76PMot0S6t1Gig8/kDKsep2Yf/PqLZc7nOvHhokcObUnR4kJcwWQArzSYooDdtb/9mmtTbLHW
YWAOcxjqYDG6+D6AGcJIOizb6c4ork2yxVoXvcq7pqLxodbugYMEj1L2B2NuIRa3/3SgqS97Eh+m
6RDDJomhZe32qKz87KWSYO5YXdvXo6PjpQWDhRgJp4qT3e2nvwuAwtRaAmY4EQjnasWOjdO3T3Gp
2L5sNeyvBkYeO1VmF9hfkBB+QR2835DnBX7xj+v/J2WK4Z1hKORNVlHRAxyqxEmZGkLXzJf8zgGz
MimWBTjilWMBW+D4UCYvbv5K7Qf73sJde/Ri4ebOMBeOVccHahgMKTlBbSlxc+gbAHnxf9we4JXP
9//YDv5YFnAjTo6jM6Iw7s/ylzdL++3201f2niUXAV5UjJboOT1MRaugBy0e6xyWcm7c//Gde4rp
lVdYqkBQwpJ5QjEDOYXXejJu6rS+syZXPsFS+9HVTtdgb4uhE7iUsFW2mglT7V79amV0lvIPj9Qk
FiNOX2O8aws0HEOvGO15U/Sfb4//2u+/Dtm/e79l4fLTXn9/VW3jKs2itvJfidL3QLUrFwi+2Hgz
CwkiKNbBHBKwKI8sbmfPxNMZmgFJ8xVGa4Ud9g7eZ4atzeb2S60M27Ly2nme1cD7lhwch5xqnT6X
owbZov9JLfvP7T+xMm5LCSbN0FZsqZYfioYcm8T6Taj1PHUQ+t5+/sqUXQovYa+WGCFFfSSt9qK6
tA8w673XeLdyyV5Wjf2+6CsAT8pjEQsUppFQ+s6L3t+0FMKVlDrzhjfgkeSlBfWgzMp703ltLizO
xwIeSblyEEEX4EzC6px+rW2F/PcvZY1hC2fJ22O38m2WIpmqQWLEJEhSi2YMZgnPMrCvcYUKbz/+
XaX59cRZHJWmYvBSN+wao2jYh5r+AKooepySXOSRC4fqaKLoAo4nEb8wDcIs5W4f+bb2I2dUzUNV
cO/R63CXvv2D1qb79TP/s4aVMpr1kGIdeT+0O4f53lvnzJkISndCdcQo1t+JzlayCEtljeRj2RcW
UpuiBORK/UmhJOFwY3WHh8xrotuvs/L5ljSmoXcJ8KQVrjlVFmlwWmYPUJ7y6+2nryyspZyhadlM
OxkXR2a4OMMCyo202+bb209fW1mLOCCt3AzeXrQ8OrIuq0Aou3ohnEPTMJMxmj39C7ajTURjWn+h
7ZTcKQuvfJel0xPsPiwny1t+FA76mYSddjvWDPqlg0vsjsNW+dgy7X9sui0FDzaMYquG2/yIO9Ox
gWZKwc3UatSD5Hfu0Wvf6Prv/0zorIYtn3Kz6aTJXJ5BaxmDtJvlnULcynJZ4t7RKEiViBvrpIqd
JabdGP9pdRK6MP+8PQnWfv5im4O4UFV8cCFd0vW2j8V2jPmnjz16EQK0yL3rMkf/QjtazxDkPGWZ
vNeluzYui20NyWvYafk2fvb4lmLPt8Ru7JHGvqfvXFnXS5CXnSaVqXJRnowLokX+NRYkHMjvDw3M
Er7uMdVrTxNx1Cl7jr3xkXv9nTW98jmX9mMY4FHRgtKjIUUW+I3fQAt9z1zl3fZ7HCZLk6i6Vj4E
gFDZmLwfzypP6zCR9HtS474UUOW1p6Sh/UMP1EkAoofaoa/wnpp05Ysv+eqqmqyEzmjqN7B6Clzm
f/Mz2A3OBk5u3b3G4LU/sljMrkZjc99VFtQ2Bbx1yi8tKBA+NN+s67587OOz/90vuE01nI8S0KJm
cK0TW+3cbPzYilt6SvkKhKCR180J26vemRn0Hi8XcXT7l6+ticV65l5nXFSHLfgCioslvZON66Q1
iN3HHr9Y0ob1Gj6cXXoCjyr0AH+YmHrIsuFj+/TSqml0GaRouW2OfkW+wY8XuDL59/YvXzlIl6ZD
yuWFEtIdUTuXPBQ8+TuDYQRwXPPiAeUe9j4agouRRESSOyW8ldvp0oMoLmcAkNwZRjc2D7njArf3
lBzmXoQzTHrzbnP7zf6LfN4pASzth6baEg7MvS2EDULzTVzVM1rQfBUCazE+IqsuQLZCUb0dWIem
F79B6IL4JTF1sZ9tGKPnY2+uVm89XPNYcRr4LPBhvXw/xKX5Uc/WvJlLYh9a8EDQNQ2uxsYmsKHy
U5UWASt08jkRrgx5Ulh7M0i9w6zzoe/nZNMxm0e9oeLglLLbp3Hq7mqRAlNW/pqkb7Zu7iVPDOCA
X/aQvzQmqwlwBbO/ZQTMl16iTSxruzq0Gn+Cvbgm7hSBeOZFKZxW99yBPXE15vMOXAd0j4ErDcZV
g4JmTdsoK4je1rLonxPTzU9lrx0eWr5NNqwbuzOxanaOUTK58yVWFt9SBUCl9moh0vHYtH90/lVY
j352b9dbe/biDhDHvZdwZyxPcFCCmKtN4blK0WcgAz006Z0Z+94fgQe8t9j3Km8YErCU9LGvPKAV
WyAYUCNCn7wd3pmr2ECXU/X6BxZvMeVdqzvXaWBCN4MH+RkUy5Alj7P/+fbz115gsf3JuUIcBVed
45ACHYsFnf1yxD1fk/fO7euPX2x+hRF204+lRsNtUV46grmVyUTd2bnf2y3w9GWtwtXerPJxHI4m
VkFCv6Y2UF6eDTLV1om3yezcSc6vvMWybOF7fQ/NNWy3gFUFesQZwO7LKrK9/QHWnr6IVyTXCB2h
Hz72xdA+9knhHLMhre+M0XtH/3WMrv/+zz0e2HGk3cycHT2L7GyiJ8DOmnPVzE1YXcvbt99hZRIt
yxctED8yn6caFllsX7lwSZrBJAhsbX7d/gPvnUXX17gO3j+vwcXV69t0GZQRSb2BDQzabUsm8k0J
F7afWY0DCtikn3oUEuwEOdxrxVqbYovlzWD61OkiKY9VBSxClve//K4WYQO7v8DlEszEphRHSbx7
yqW12bBY7iMozlBDd+4BUIg4SCqv29RwZLiTCF97+mKxO0UC11I4Kx9xaA1g9zXVAYgI7wN3ketH
Wqz2YbB80k6qOFYiBb6D2M2j6zvFnZ323Ws6Hr8sYjio6IlkyATMNc1vewbmBJr3p5yhTyhFI9yY
NYe4G8/D7P/OiHOvveO9uP76V68z45+ZN3KdE9+k5RG8jDwxoE6qrWaPdAaWCpSc29N7Zf0ss+MT
l12Rd26G9BGTjyZLjQR5jVQX6aFf6mN/Y7ETJPVVbgcWyEmmbwZo0a5CIHUvV7r2Atd//2eUqqH2
ppiR+mRogosFzboIOvbyrLm6J7BcmbvLpkhVVmBbtH6N+zlIKQk/IJK7k46g/8nd3jlllylyBiTQ
rJCqOZau1iB56II9gparcC0swFoSVaLDOps56JK82iVOPjKwUWFZD/ZDFzkggY6BLnS7K9KOfkPu
m/Xnaa6nOujh5tHsqcWLl3EkcFWZaFb8lq1d6YBXVXNhQC0+VLbl5kFcaH2yeV7FgXK7MbQ8Lz2h
bRzX38aXIRDfSWhi3//EYWQKVbekzmMLr/9tCa7MkxX32WkoYEuXu404AhBYh5nNdnmj3ecCTdBh
0VPzhaG/cAt2M87jlNmvnQYEwwKucRs7YNCEzjjK10ymzrmFw96ljdEHwuyCfxpVNYe2X/7w0fP8
023RRt1adhOAG2TtoP+xfztATn4xQ81+oD8v26ZEOeOWuERuLA73aYSIboUKzVXQmNamf1IoSl4A
cqu2JWBTdth1xPNCAB8Bi+piL39wE0sA/1sBYbEB3IC/pQmxQyQtwDOd/YSeGxwJEXbmdqeMb40g
3OWKwRMpro+JPbFNpavq4spMv8yQxB3dWuvHeKLDOWZgI8WTHMKxntwz8C7+M7QJ/NAKbFidYtk5
7hP3FS3FAg1ESoEy5DAA3lz7++DbAP+wnHnADQIvlrlNfkjzqt3Ccb38VQAYsOn9Kd8Lz00BaK6z
3WCsBuQ5JOpYb/s/PQck60S6ySa3Yfe3gUtavSEDR2TgpvKLG3fV1wKvMoeWHoDaRBDpn1o0ngYg
lQkorwzsUhmyZaE3p08el5QFZGYMgoQmRyq4Lnm662BauId1KCafmfutk7dkZ0F6Bppei5CEx/GO
tjPulO4AjHQX2xvVjNMDkEX9qeaJvAwlyDSVw/0AqHNYfFVIpAdENuNnrwRy1Z+oeYYRvHfNrSHI
MZSJrU7dhiM6L2mEwFQiv+eosBrAPEmTctw43OLo5bQ8ULXcJASXd8QlYZg3o+cCxjrVfQwwLw5Y
0isQDuGGvqmITs7AJJpvAMikYZZIWP75tjjWLLYPWVqhIqptyw7QZsbRDm1EtwX1GlGSUNO3tiji
qG5Ye6pboQ9NXPl/fKXqi9bVKOHbjOwzTtmxtYFZacHOM3VVe0FZqbKNmhmcJ2AonHxLJw9Km4TP
X9DMRhEwgkc+tIlzyVA+2fR8Kk5KFvN49Ce3JDgkQBgtU2kdWnBhw7rPKPAndbJDdF594lOe7oqi
tIC/GdR2JEP2yba9HH1EHCUfmbwkWISBO3si4krZJ2ARSGDi5C/nXITMGoiIXFlMUQ4O8MVFfvM0
KIDbBIRbQdFlZWS0PYRdMZqnlk9ecgBMz/uD6h4shOvagMAylB7bSfTWAvoLBKCZO88JexDH41CA
Po7qtdv8sqdUR57KwB8XablJVeeexCD77XVp+UDM+QxaSVYD3pPU1c8pa1DqGEx6aBhaIROLgzWq
K/knFt34LbN8tDPNWbUv4Ir2x/DWAqonh/oR3pOHCs3OwLM5fA/2y/yYz60Xwt+sjnRq++c0k9ku
8b12O8dzwwKkJUAvlNR0Z4kAFp3BLd3HMFLNH1WObK/dwCErYMZFYcSp6uYnikGgShP8pwg833Ar
SLIhY0E6UnXurrKUiAAMmQZg9XXOiYEG23/s3F1WO4CWtCsi+gatrR2YNiUwn7nlF4FT5PIDOSbc
UZZoCw2qciahrjipKtnmdQeDlukEC++PRSjL0oZgifABuIOHbx+zYCjdHVoH8+j2tWQlQFmWMkDR
dbGJx/XJs15TzKspvlqbp5Ei9wwoVi4OzvXf/7mbMMB/tciT5iRI9b3z/bPveneKPmvXnsVtPbm6
3kKwHR9Rv3c3ZvBAG7M4PkPZbj40PMtC6tTCYcAA1naU2uycJv45NGwAAKf/Fef6XlF4ZYSW1VTe
+CwDNr090bF+Ar0lLCdzZ4RWrs9LpwHHLnCNdQoYFQ7hdNY0hLwBV2f4zN0en5WfviyHdkVGyFy7
/hGpuV+U/nXUvTrPyrdd1kCdwSohJYOBbemm4NtmUF2WgU3uBXor836pSYJPGCyagHI8AYP5rABA
ddNiG7fTD1bfc7hcG5vrm/0z8bWEp9LoxM2JdF/d9FWUPz825osFVYG53XoO/LXqZn42vvlsd8nL
7Uevjcoi3gayriltdDCeNOMbijyrLOCsfqnH6c58WfuqixXbVYpTkICaE67JmfdaiJ1xn27/9rXh
XgTXuq+laxs82qd/y+YTRIK3n7s2JouwusIZ1SYk06dRfEJCYAv356jq4p1716Jn5ZcvxSg44OHg
PdrwakbQHsAgCS3imboTXPH/sn3vBFfOYsx134xwIIfst4M5+JYmefLZ5JW379mYbUFFVZsWTIaN
68rKDmc3k89ZBXycpkJda8IUlPsGlignr4m7J4Ii+xZYYftx4In4Bq/S/AfjRQvekJ2+zkhdw2TQ
wZ1rMPJcaDpeUtODbFtPM7hO8GkaqGZnsPjmJGDaygGCK8taBlM/2H+migChmJG/RTpOP+vCq6NO
NSkwjMYbq2i0HHDOM+61rxaHMVmQNW5zvWd5vUC8m5eHOS1HoMoYzUNAvs1FSppB3+ijCm3ZwOCF
BTPzppyF3vmGya03O87LQNGu33bdAHQzB1a6dNhAQKBnU0SMY+Dyhuw1QJERqRBh9pyYC89m8XNm
uXkAhTPbCg7NG2A6AxDECWQxEeEyA7pzVGcY6szfNDzxw9TrYBRXD0Wxl0M79ruOuOx73qNiF4Bz
brZou0UI4qeZFcR13l5EnMQXOaX+LpvsDLjuCchSD7Q/WPZl8txirSZB2xT8LNxcfx+1V4Vel4t9
Jl0dJW5j/5w9OfxCtyrExVKAOT6b/HXCjTOCoN2HNc/Ejgir2S+bkezk+yN7i7mpokYnAHvjIuts
c9nkiGNhpTZtbDGnW4M6SojK7BTKqfqTIgb+MY0DInffcl4KbtV7V/pOaBGafsu4n4YUNenPcmLj
J8e0aRcBIetHbpHiXg3UK1zTTBuUpTIncM/hnyAS8cmNK3gSlmm990oD5udoE8+PisaRPwCQ96/n
r/e1AWndC2QN036wZ0rQZ2II9HPlt0DAjV5A0qK+xGkV73v4UhwArUVMYWIXiVGY6LETfmYGw5PE
Rbw4KFJUYV2JsdyIRE3WBv2p5QkHpz5y1zXPkMv3m9lWAG9numkCj3ZAm1a+036DjT38M1Wn/S8C
SwruWli8n2Hewh+Fr3Hc2m7+PZst/28HJhjEt6V4RBoQdktU0PqNN6V5tQsUdlDnAd146zKPP46D
cBDw9Bo93n3cXpAdaY+9e50Bs4uSSs38p77iVuS1hocARGdgVaOL2oUXmg6EZmghrEaybcup3lsD
nMZLyGOOrEAtBsGnIYhfmTpqj9CtY+t0W2pgJl1EaRGuIi5yE43eC9F1DwPW9YbbQFXx1jU7N56z
TeE36dbS/BpkKL0pJ9D5ID+gDyUFbpEJa9zBVjjf60Y50eTqDmh71X2luQNwSlKBbjdMVSMDqzXD
czYlWZiKuXu+hhVP2Knmo5rsCd2QGazrAbOF1L/xVRGiAlk+TSrOXri4tpBjAKadZ6dWFcrEa9AI
SsetiecWaPI2PyAi9F4lYv9tgTX7O4FpVYBIpg/akRM813R5NLR1/SY94X5HT6ETDVU2nAuLiw0V
BbxxSZe0IxiYMT55YVjzXMBFBQ7MjLXt1UVN74nNp8gAdw96xDDtlUA3U+OAcK2afA4dvyPPDSjt
IkQg7e1UJ+Yf1BrzPby+6DZmufNVF2PxMyHYMHJseDvlW/MnJeP4szWL7DDYUgelhE0Skg1O/gCS
qHimoz9dUmcuntCOOgAt63NUMRXwmxY+bwPHhsfCksOeV529KehE9pYo/Q0zCf/pEdMF8zB3P2DL
MgdxyoCvn5uGhwnMtPaiqrPN1FrVG5njMdI90xDwVzAcKLBbb2uHWWdF0RqBt0D06pCp2NSmjLdZ
xuRbMcUAFTeuiZgwLA9AtRlxNbw2SCkPoSUyto2FtsQhr5O9UyOBV3T+q2f3RVCR5LqhW+nectr4
UAnHf4JIfmxBCkXmKoAtQbPVcOI62fBEfoK2PQsQXE8XP+fqnPmWKaANFs52dJhGpoXLvWYWPsuY
OA8WCq6vcWzlr32eY/ezSjfiPk3fHKvLdy5P1Emg6e1sd1byXIxpui1K7be7llbFF9La3RC6WHxH
UjrISwB6sovHwvwiaDdC3s5pQ9Zous8bEm/nCkuAFqUCfyjmEOLLNLJSMuzwdZsgJakVMJtRMMpx
l81BraQB88b50ANhjJULvurOGosemc5RfM4G7Cdpdk3nl44PdzXHhngy8YcvY80NblCxt2kqwsPJ
8CSsJq/+UjvWuAG5NQsBuOW7kbfJ1yIGj9QWvdx1cTW81GnBosTMbD8a3kVW3SEeF5C7JCVtjxZS
7ifiUINfQ71pwx3lbAFbn0OlEtiFIaNqb5sC8M8hHfPjKA0L0cQS70afqmCqsLcQf/5ptzz57rDG
bACxczf4nyDAeb5/hHMSgO49NL2u6P0HhbvUowWfuRr5TKJ/y7wEQDTR7mecP/QUlzWbA3vALrJF
hePVJqbZJLFV06g0mRkhMJT5k+pGs62qTD8gy15GIh7QHdiQpvuB9eF8zahNjvlUYFk7Q/3SjC09
xGkxb32LuljCeor8mE0vKJ/sZSnzHW5LA2ZO4zxg7TpPxeTzXx3yfFGFgHMjVFXvkXAcHkFybvZo
y2Sg7sp6Z6bWOwwd6H26cMlF1mjqjVVHLriY2vvBseaIt6Z9hJ1U/JRmGfkE6kjz1qV2/tabrkQ/
av0k8xyZ1KrtIhwN6c5yyvZ6rPcP2ZTNW4MpuXdax0JWOB4iO8axrp20fQCD0vumMxwAEZdXRz+7
9M/dgG5KaWX91kyk+z3ANjvA2Z4+KZu6jzPRSK0hd/65qarih0LSD9gLJNSmxva3BZDczxzs3GeY
EVRPfKTZn8nrqq2AqfSpa/mLq5oMRHQn3VWerh6Sidqf4PtEfgOrnn8aTOHu4LXCzFZjp7n4aSUe
O2hlAt+x+x/95NG/ovfoES9sNpaO64PMYucFyQJ/58/T9Oa0MwH9kDq/QdWevhVua2+8TsdblKLQ
oG3X9BzPHf9Vxp06u0M5vyVIxgJ3LsvhUzYk6Y96KLu/OOYbqNZQe/uRpW39PKRcoEo9ogOLK0vI
YCyGgQWtSpA69GejLOxW9ZXRnRZXqxhoSpA4qmq5x4HdIu9lO+VFIla/dFr5l7Ig/cOkHLqpGpe8
NcYmj2NujeDbF0IiFTjyIiqY6I/V7MHeycqlCHjLvREqE2LeOpFXmOtVfVDw6I5k6w5PKFrIoKxx
BduhERBJz5x+tq0CmQcD2rfHKm/ny6oIpza3n8vB5OeSd2zX5gxTPKvYQ1wUTdSUXnJJ0dwTOdAx
7ETnuU/AdKu3xOSwbjRcD5vEGd2Nr8kQ4XBmPwaHCZwgMBAIDBLFe20q/2nsLBYpShyk6001bTB+
/u9YZuIT8tbmWo7pNi5HWw/YW54M4LU3n/rBt74CEtMHYz7aoe9TdBe13AZHvZNQ9tjTtKFlkgBy
ZhU6yLVnUFuJ7ahODfBRtuu8uKOLiUGRTn9Me8EvvrasLWRt4ybt2n5TxU7yWEk3vRBO0u2c9eI3
SaGJQirb8ACbg/MIoXbkEBvuxanIngQunJcBYfmf1ppyHxaoNQ0ck3QHd0KumLvNJHH11uYMbxf1
nKPnOiobop5bAifxSOJWhT2+qzdsmHYMQsYdjUtvx5ypeUa6wnmlmSZhrtx5kzl1v5s0ikoAaNMh
kC7Btd2W9Z++Ns4Tmmst0GV6/jKxNM/DKWFACjqVn32gKeeaklwEwxRW824CifVJ5kXYTl9RGwww
mW5HxCtBvLOIiAFIslppsfrE4zrQ1bHUv+8aVaxE20uJLJyAxEQMng2vrABbP9gRgZdEPdi2t3/8
SrC9lMlWFQjWDiRlJ0CygXaQj8J8zKDbWspkG11bTqwJ8sD+Bcc+IpBPH/vN18H6J5MERpDjG6Li
I7cISLjuW12kd5JJKwnCpQA2bRqUFozjHRUAp6bjX1ScP6BWkAf+xF6bOLvzCitzhi2SVtem/wle
hPqEJE0EJUHI+AV9sLfHZ23SLNJWyM/6iA2Ff0xx0xwpVE4QY1ZeOFvJx/JWbJFDmaqhmlpJ/WNS
In5kTG46pR//j7MraXKT16K/iCqEGLdgu9u45zHpDZWkv4CYQSABv/4dZ9VRLFPPuy53FQJJ90q6
OoM0BQvPf4JGdNikSsSOhluAyop7iiEJqy0OUEWUbapX97sXDTisbdx5rSCESXOiHKTaqkJzLvAm
Xh/hvNAZBokFByTHQDpaJfxrhkMFxUIiWfo+NDkPvoM0Df0fHFpCaMxDInhlwDWzVsXGDtyXtd+h
YgZu4Bg1ICLVrL/OG3PcmJC9DT2GYs75gdFMXBUTW1UF9VoJ3EMugHwS9yX06ovq47KHH3vwS2BX
42Dms4nyfJc81zZuiR0Oc+/2sjyt6mSa3DdmYrjHEvqwMdi7aw/hbKyZkmsSqaoh2WQ9XLMbgg09
/LQMbNK5tybB/Edb8MQcVUUeazPBHh31xn3ec5RQUOxeNtlUCBlmRDgffl+6b0uQyDaCC3R1tww1
w4mxnPc9pS7bJjbQEaVlcexppfE5VbjEz4BfC6UPtEXGIQx2fvx0M10JWovkgBaXcLwZljsyFhFD
cpiBr3Cty24vLWWp7SyrxUW/T+JkKqqbFGSqsDXs6aNjxpoSmOYbVOnIKrXsCmQzJ14aM2rkvvZ8
DCXFEWRlL6JrQIFwwVLC4u0EZ1uPpKFffJbBA2xowtJY6SPNRFTlI+G25qcjbC7j3kMpI6flNeuq
leVRE/2qeKTHsgZHkdGCbtYTB6lZBvczv0w1H94if0e/4Jx6BmQekLzEI1T5Hm1Uus5PTF2fKMtt
VS0pSUdU0lLpvwMoD9WJanPZo5XFlo7Uk1M7QB2f9NvR8FBU68mP88/WdbeyzPLO94UHF944GyU0
lvuQc8yaNdKvbiIq0QoyQYpTPiYKKvhH3YsWpQomnutkbUB1r69Ea2YLxqcRulIoFYQV5IJL8p27
K32jWfNUSUgapEDUQH0rxrY+xyXFfNTrFy+Ba8eNU/+GiPB82eT5RyMS1YnZBsce2oA/gPGIkmpt
860ZAVUPcvEY6oWBY8VA1w47XBlV1wGOR/dgVDpbkKPBLrtoIqlykMsyF4ExZyAew3kzCgwU8CjJ
vnlGsLusASV2mXTqCmpikIYmdTT5L+5yB2rfytvrukmJ3jFtvbF1e7jKtFHvAptWf8s7N+wa97KU
rPI+UvC0fZTsZkCF62DDl2JbJ84Oe9vXHncgK1+hiQZVBbKpqwp1KgRz6lfREEDTt/4MlmRlkurC
QQlm1HKXvCuxqpj129HUjFzX+c6xmhA3SCsfoBsGJZyH0ph8M4E7dCUo7kjTTdNnu378hQPqBR8B
8UdV/tFGuQIa6XC4TQbsn9KXIE/vs/J3ng9R59lr6+OpgTi2oizAnNaj6G2OOzADhsqeLWgcBKyL
M+p1rwVMBh6zKp/8cPYK2OwmrdwaeYb7trpGNQd1eEDDIL84Piy5KW9AgCH7pshsYBF9HsGSuYTa
dF3ZgL4JuERAsqFDWXKAty2QS9HYju1NyTkcpEbZ8psafk93uSDwvWgc5wllbHfrSTFHJTjpb9jg
jKhnzi3w412RDXt7KoqNZQWDExJpjTEwsgI91NTx6GX+eI3rR9Rjx8q+dppseHOtZM266NT8Onba
8fcvW3OS+VaHa1cLFzkFgJPFbqyHcFrktwagxF70K7B63dgc597XZqg/2JDJag99f92hOpuD2QAY
6coMPrUNOH6EkqVQ67PE3C3twWnx0rTeTc1lUoeBqmhJFwiyoITdHfL0yYcK7jL++v8z6/Gd6d89
MjBWJC4oBYes+OhT1O9wUzrY75c93Pr74V0ls3T0gKVLbDO0GNu23guU/LeXPV3JSZA1DHCnXi7x
IA7GFGyM8Q1CuCsP14huBKqAJQiTM4MKob9ntKjLKGejvXPNCtexnqgjpxjaQ1AFKBwXPnY2kZ/0
3bYioooszoe7MRgCMAvnbsMd4zKOX6DqXXZgUvIulyasVZYPCJuBE9KZVwbuiFcmsCY8VNlLCwhv
2thIwYblbjl7BvNn0/L/zg+XJjpUnUt4/SVpc9yuVV593VH6w+Ht78serYQ1BdXLsxi34gAAlSR7
IONaj+he+thTXxKGn9aDbQj0SGJOc9h42DzVU7CyHp1a8RB7qvbkKHwuiva4bfKaN4D9Xym3r3I/
F2Eu+UobuiFV4nvsTbe2AQeKR8uGO98tWBDhVKxR4TRpW+VrJqULNG5jm/Hc/SwXe9tavyDIH85Y
Zgy2Mri6XlLCPAcyPPOBJIp977n3PwoebJe+jxx2mcgMxMb/HuOEVkdGjOUc157uh2O69jWrTTPZ
wH4EtZa8GAnuerzp5/nJqhkRlcg5LC33hyGHPoHtHszC2RYNlDSL7+efrpmwKn2TGEDs+xUsEl1b
QI/ng9grD9a9trJC2wCTD4PPSTxPjrfDjcvB4dND1htromm6BtQgNqx0YhV0G5gvrhc2pkDk+PcM
Dmjne0YzV1XappMvjQUS2xTDAeNWYDcVdoQ+NxyHOZr/9FxrpeKra+c4Ml9SRj24RZBliIlhnvg2
a8tbyPxdLXNPwywwYre8TGUcBLC/G5rHXNSFYyzxMszptjKdZBdAFH/rlJV9db7PdGOiLOBZ3ljF
kgzpoSllbHj2eymSD+ZewgREAvSU0K4CSSonS2VciDZG4W0D5tkrgMgrue/PfYFa2Dw+X4ls3CI3
Zt4lSH5HKUGojgr4L3d0mw8DGB4S4EAoBsCV74fHJ3LAqbh9Jdgdb4FYS6/Av4N6ASpGcCCH2iqE
yUSDOgPA9ddTUwfBprBTBiwV2G23RpXOwF8aGW4rKmO4h0eT+V77Vva2LM7yX8rGZkdHIR/BHLZi
OBYZj7nVio30LADuFjHLz/MDppl8KoIe5ubAlSa0i/1+LsOsGm6L3H9wgmGXS/EbGqQr7RwPMyd6
VgXRw6rJywAy6eIJShxJBWiP6PfZVD5UVRC57fRN2muKNZqMpoLqAYYE8KZNepDcrA0IUWlIyuW/
892le7ZyViNygr4pdfo4WMbrfPTNcCDLmqu0JnhUTP1c2ZUgOcQGQO/b0oR/TKXcmcxeuxI4eYmF
6a1yhBPk+cSClnds9aAekvGqhkq/Ax1vUYHexOuXTkIGjkJCYemup7bdQHN1Baatm2dKx4HjY45W
3w/QKHpkgB0DiXzbtfkmx0XjMsjN+eHRtXL8/UsqFV0KMQKgk2JmjC3UOvgYeRk0wJL6oyhc2KqP
04UtKYuP08LPBMIWUD2o+g9rtl5oDsLSkE7wd+Lzbxv46pVlSDMrVIlNr/WWbuJmF/d5EURZYZJI
0NkLhVhbgHQtHCf7l14jZscqc0Sv1cA23XOvlg+pC1RGaol6ZY3TxI3KIAYZcsiGGTIOgdf/dCpj
541GtnIIOXb5qdSirDnpMIEiaOD15wK4cePFWsyt0f3OzeqyEVDJKIAioaZulUMsFwBq/4hcbRuS
g/LY9Na3i2aucxybv8bAgCa1lVYw/imLb6wFe7XldrG3Alizlq1jA2hciufzjWkGXFXMFS2Za7GY
Zcw4QKSsA6RqGGx33xWrpWRdE8peo8hECoh/4e0DcgP619YDA1HwCwdEGfGm5IHpi6aD20JbXUGA
ie6pzVHCaoc1sxHNeqXKp8og75aq9Iq4I/kyw0eYdD/ywveeRA30XFiREp6w3APMeSFt8Hh+XDRR
Yiud1ksrSYMuKWOjs2/n1nhO0cplj1a6LGAAG+eir2KnLv370XR+jwDSr0xe3Xsr27LaWLKE4hga
k5xPR5mfj1awdOXNNTldhTNx4bVOmvtGLCez/FGmM0vCTtrFLaFddyMWcLAjA6CJFREQ3cRVtoA2
4MqJh/y676X8Wc64OnDnj7a7sKCokomkYFYALm0VQ1YNEHmg6fam14OfHeSX3A9hlVcptYYDsxaJ
8u2+NskAMK4rr7jka9A1TbZV2bRT00FCi0JnpKzBhCzvg2YKq8IP3eXp/EzVNXD8/UsmLHPXmyAw
0UKhNJAfI2cQsxkXCHu11ZTloZX47Op8S7ppq+Tc2R6JoIIg3AoyXHEeBDfVCDrTZU8/tvrlOyRg
WxaMV5u4HwGHhCepEyUW4Hjnn67JTyoQr1tqG8JLrYiHYsZ1o2mgEJSACdX5Vb8Japw+qOP/gvnS
2/n2NH2l4vL6KqlT4Gu7eFnqp4YVL7xao8BpAlzF5ZEZCtWN6XWxC+X7yAWkHFcVzq09VNdjzeyo
yvsVuq1maqlSltVkpxLg7h5ougbg/foqYPZ2hr1rI/j7+X7SpA8VsGdakEkgjejjfDaek5m/wi/s
g8/Gmrmu7vnKrBJZy0xnNPrYx5agx6G0yn0Y6izX519fN8zKCmTMIDb1AV4fhLA7nIZFWEI6enP+
4bruV9agnBdVDs4VzjcMTHmvAlWOEPdG0O7esP2VMdZ9gbIWjRV0XgYbYzxl3nQzGJm8Knl14VZZ
RefVvWg4SIm4nLPBkEhl9quZiBfN5doVvGZ8VXCeK5MCJTnex7KHRkXfF78Cr2Kbia/1j66BY0L5
kpbmuc9rmeN0nMv3zn0f5vty7U7uJC4MK48KxisMWZaG0wgAYXG3vCEwRQRNjMFPwzKN6Tsg2f1H
Q7vxrZ0khGN8KPLkiz1fe5LAMgbqaNsudVso3VhZaKdG8mKX5s/RbYDylyV9OD8LdRc1f37/0gPw
2lgyDuLhviqOKjXlOPDHPsgdD+JvuKCmbQ7F6KTiLJxF4MDecam3PSncg7uYG0Dog/dcyvTNSEpz
e/6VNMlcFdyEsGedEqDr47xJDlApueky/6Eh/RMMzaOhcx4NSGaG59vSZFsVdZj7oi0a6lmxdDeG
FeyMqgut1tya7Tc3WBOV0ES6Cj4UdgYlcRucZozzJx/yOVyW5Q5Ins8AHMLzH6KbyEqqmsiUV9CQ
8qFtf3DbAGQwI8rALrrs6UquGnPbNFsQRvZs9uSuRCEYomZt9pEsjXdhE0qm6saa12Ryjb2Duc07
F/pRbnrVAQC8MtS6UVC2spQ0Zrp4YNr3pOk2xlDdyhqJdyrBbwzstQmlSbgqQDEYQAKGlnwCUx4w
bH+vWg5qxlc1tjbqnOQ+zY39QG4mt4mkeM6whzo/vH8QgieKBioq0a2BqZ7HJdmbuIc9GJLSmxYc
bGibobwM9SnSbUBTbz8LcLS2foorPDJD58rouuVKHpnkdno0xgO/aztnabCdfXO5DHOgghpZYuSU
EHx4w/tIsgQAoAcgOFZyja5bj79/yX4DCLkNOz6dN3cF2Fh1vrfMXyu9epy6p3pVicmOM5pY44hX
F4AFcLaIyKNtmCPRV7zdZaA7hhDHuJ2n2gzl3JlbbylWdEg1ie1P0fPLh+HW1Qk8TuA11I73CWjA
kzOG0BPeQdCRt2uoKV0rStDytkBBtusy8G2hKgapogcrs7xd6tj3SyJa0DLMC8DnWEz/CD1++Z4c
CIO8DmBrhO0Mu066qjvauv+XU6tdmQqayFUhixDodPrZn2AkGby3Mj+YXrmyjdRMMhWi2JM0WEjp
J3vaWD+gEVruUuyw3QS07PMzTdfAcXi+dE5Tjr7RTGayl9KeI9B2nfuW9ONTkpTZhb1zzKpfmvCE
z5agQYZoe0gUpJFZXwj7Ub2qR9kNUwChiH1ZoN7eQz9z01ZyXHnv4HQMqt7UCSW9HCXeezbnJGyH
5JtJnR+jzH7iPhPQbkgAz4YDdUv/6vxYaJYZFa04jXbdJIbhw4Fx4mDEk29uXj7zAMySJWufzjei
G3BlPV7AkXBSjyb7rJQbu34q7AFoeLmyHGg2YKppdc6Y49QtfPGg93iX0f4XjOzufcFfRogXEEbf
SvfC6oypLMqukbco6eJDLOreTg4U/ZI1DdjT8Qyy9t8zdl5cRqFSjjWtKR/rOnsp0nJlUukerZwa
WMDguciO7rwZ9ucUangLEEsrvX96xvoqls8IjLbJoHIRW0VQPaNonDsRCpaQeWhaez4EOMOJ0Jxk
/21avGDPg3q+bA/mq8bVTE4TLArhLGkFJiSL2Z0tD/ArfTk/aU9Hhq/i+8pq9jqoUDDwTwbYLe4c
GOp6bhXV/poC8+mw8FWYH0tgr4qxgfF2MRTQwLjuZsj0TWyN96Z7vrKg521XBSn0EfaQrtwXS7+Z
0uAxYMHKraCug5SoRoa1mv4Y1a0HCciMhL354ZePxnDhACirtQdpfhw1EdcFXD3DPjOTMEc6L/32
hWU+uTA4lJDuG2FDMRb5HM6w12bu7MbWfrtoBqkIvpR5XZDyOo3J0Zh8uPZ5f4eDIWi95u6yFpTI
dgMQuViPbUZR/XaKe1C7H4zkbnTIyjHt9IYJxMK/kxJtiGEvBNsyp6wPpE7/S1iAaIaAJKm792ag
awrIp3O47x/n2Jf1Glw3Ac2cBIkVciVwhgsX7xYKnJu5RGTLp/pC5wRfdZpOZ5vM3uT7QD/fQ2YQ
/qkD/ELXDm2aiFMxfk6KJDXbDlZTIt5yb0hDWZAXh6+NtyaTq5YM0mu6IJl7uH3Ch9QvoJlh8Ofz
U0n36ko0d8IRkJpFNJPcDgWFLBc0Ubxu7aCpe7wSzKDKJ43V+cZ+duwfkHUdo64q04hUyHznP0CT
jlRg3wiNXNcwsYBiSe4ZtJCCN6gQRUenuvMNaDpfhfKhimBbgY0Tud92L9WAIqXwVpKQ5t1VHF9B
qgzLInbEs+g3NH8JChvGenlIy6fz767pfk8JZLuTXg6xtxRbgEzseiSlPUBSHgT4jeT6fBO6b1BC
GLSDCRgH5CLffyYjFn73qnafaXLhLkZF9BWELaywPX8vreEGkkRwt5cr9zGaNOcdR/xL9pm8FmpX
NdKcW7n2NyczeDTP2e82HWloNoQ/V12drXSTbhapi3JeHEFnAneIspHbyqjAgJiA8b9sECzlS3IX
NtHDWMYwbqkBT+OVuTPbMgvbqclvyyGoVrpMN9pKPDMXV5eA6cD2x4ey06PPHngCNO2385/x50b1
31qEr2L5lrz3Xcfv0/jbt/u9sb2/ZU/2lX11kCF0BsM5MiMrasJDEn06YRMaoR3xK1w/RXSDDVQo
Qr7hGxKDd/vW7L2r7gZmQW3YRs/GZgzH8HPlLdGp/74kjC//7mwPxqy0h7jaoS7kvW83N5zUK917
epZQdVc9gTo2mU42HDrIjzHu7NyBrNyR6x6txClUzfLAMLvh4FovSfNUBL/O98bpFEPV/bIN7UsJ
cvBwkFCdC2cahDQlD+6ar+KxU0919vFzvsSo5cCmpJVdEzd2lsF60vCw1/cAqlwKP7ISCisn0TSx
S5dmpSb1R/HgVJNKqGYuhjft6/TAS47L6wrA+peyEv5uQeFls4AIf1RShFIC4fCdInmS3WEBgqTu
wNm4zeySHbwssWGWadM6WriU3yHvn1pYXhf7GvpfC4scmBdDMMmHLH2Yz9Lclz327NAwyvktLPNG
rPANdG+oJ14NWFY3T+6ULW+XjZiy9Q3ywK4dB3PWS7n/CJU1SEBlibEzHX/NleXPpcGJPlShUebY
FX1TFNmhmcXSQukNwAk3Md5l0xTNHgqRbRDZWWkcpJGlERudDhL7vYwHK80hPUjMIcX/SbVxjQwO
UV1lQ+S8Hb+l6KA5Eh7vfgZtm0JAzSrKB2jyGd/pnIph2wlX3vlsmlam9+mERwMls0Jd0OU9sYK9
uSzmle02R9XhNMghuud6h6mSF25kaKCkVjj8EocLEuwbv04+Be7ksBkTfguRo7HL8zCtXXIRso+q
JxRhiGaBA3QeB9mQtqABChx1Iaj6/aIJpjKMBpH3mah4Gpvc/glm2O0wQ1a1zCEve74BTS5Tzycp
PLhApGTYbyfkrk+se2doX84/WjPe6okkkYJMYvQ91MSMyOm9w5gvdzkATKGs1yj5utc/ptIvOc30
C4S4ZXh4/eG57/xNzaqVkdW9vpIuAWN12xxUmr2fLrHJni3IydEuiGYgH8930OnCD/3nLFKMSeVV
0ttbTnDLRQr5MBrn7QOD0UPXAplYW58Ncy/aIVOVe9Qg8vraML09NPWfLNK+zzYEaW2YIJTBZRa1
1FcCzzaczjZ8z94fWQTXLunvunkAhMWjUEjhfGVkNOukek4R8F0ZrQ4lXuEWz/7g3kDA8AnbnZV5
q3m8ekohPd47AYZo77ss+Ia7N/7UlUmQwqmRrfEOdG0oG5/JpcYIeIC/T0kt4z6YofzC+WiEMK5H
mjo/v3SNKEcW6QpIMfPS38M+8p4s4j0zmj3r5I/LHn8MnC+xl5oZmRZAWfbV5DxyZr4mHTaK9Zp4
v+7tj79/eXzRD/3k8IDuU9AM4IWyZQn+9DeXvbwS3cIVsMwZfLqH7q2JM3raw7xPTNvzTz99HILY
3t/v3vWTIC1S0z43dolcboPkO/yOryZmwFVmd74NTX7ylOUUMFNIsiKy9kmZfLa1UYXSIyR0vTKP
HAhOn2/l2B8ndh8q5cgHozNrM5vuHS5fCdQOQ8OXT+efreslZffE4ZMXMMeie9IER63jD3uAOWCd
Ow+wO8Zhg3XPFzWkEj8G1vsZtRhArb3VflvKedgnbTNuyqBPfzUL0I9Vs0oz03yV6glnzAP80KEO
vx+MJZpyWKpCRra/rpZlx+jr+Q8ix4R6YlhUT7icuTOAcMTdW5MHEzVIzbq/Ftg2DeHQwxfJLWgS
ma0ku34Zhw18paZnAImARGIehDJX8otm/VIJOymHCq89Dxlcg8AGkjAOq9yNJNnBdJervAqwuhwS
2q7MRF1rSrqZHCidBpDCPFiLuzcNPyRLEtp+c4OwvTUTvuMSBwCo75/vYk1zrtKc5fNGdJAv30+O
618b4GdddW1g7lOoZkMjuS0gv13ZWDwdy90PrF0TGPhzwX1qaJW81w1G7neGQfdlnhihQ+ZeHjJu
wVOHjHV6D3sNB7LCiZ+HrZnMm4EtzpsFcZqV1KXBh1HVSo9Rn+eOX9j7uZ2WFysDjOaQQIsfWuml
VXgx9LjkNdT+KcC3Lax/QKqHV9vG7I4yenlebpkNIXgonc3fIEYVrLzW8etP9YqSURvOXKjJZs6e
BvNjMsFtbsjHKTQgtn1+vDWJzlXSqRQUerSwhtxLGJhB08GAfoElrGaNfWbpQlbZG9WOxSD5M3h7
/w+mBeIOmXxqgXGZcGVFcXSrfB84seaI19xIOI9h27yl9UEOr3BpiEzzxZmW0Hbuc1yAVLS6hvrL
SudqlhKVndiZU+10KUD/0Eh47KG/0EEavJzva//9os5VOYlz1tfgbDoejn7pK+RZDiVJV8aNHGfA
iZmhmvy4o2kyq0/9PYgqNfaatsciY0pGYCM428yQyo/nxYbcBZ+g4uQBZdka0H5mEujeeukhP+y7
9PP8d57uSPcf7oGXFJ4rDRqz7qc7FmHtedDxLTepNa/k3NNx4Kr8g0WIvkiW3obv+gJtJCB97wqH
mbu69ER0/iNOL2BwFUdHf9l4CW4KE7xlGtdDcWDenY9VBloF8LEN+7VSt66N4+d9aSNJXUOCgU1j
GMY1UK4pCrnx6rJ4ml1YXeBGEXUhYVwGW3ZVk69h6RsHyK/m0LdNPMIvMhDurSH59fkO0426kptK
C7rXhQn5Vb+3uigpg/RmgdX0FmM1X81NU15d1o6SogqXuG2KG8N47I5+7mPyMvvGA88MdmNCoPp8
I7qRUdIU6veWC7dDGsvUmcOWZ9jD2p/m4F0BuPPu5f3ufDu6iaxs/txynMW4QOwpbcf/LNOKqiL/
IQX/cdHjVYIIGAc2NJiwdLU44PrZHM7tLSMrYX56rXBVNkiddQWEQqb6YE4iLprs2kiTzWXvfRyW
L4HRyaBoQFGmsZkN343UnCOvWL4nXJILG1Ci2xdZl/CCmwcq4HvSPg24vs29lT2aZlBV+ocL8rSb
O3Q6kPTOgr8QfCF2pbFGDtBMTVWlGYasWT4vTXMAe3q8tubWfIL9SnNDCqDtKQvKnd8w+7LbUJcq
UZ2PmVlMluPHSyA/uWXdWHnBQnzddy9ZLiuYuKpyM7VGxjsQvg4Jq3ftbAZh5pYH2Lr+cgZvBVCr
m61KREM9pRu44M0BaqF3pBAvNSMrbBPdeCtBXPrccRr4ZMQsc0MYE4VFBeCB83w+FjRbYVdlg8Cx
oTRrIsyDAVvqzrWK2LbHK9QDPuHnFPUlib1l3CbB/HMu6+35RjXJXBVvDliRp/DMXA6581Na1gb2
O2Gfl9eW83q+Ac2GxVVpImBSF6U9I40bC6wbA0Ok17BP7l7gtDjegUbaP9eLQWJ4LtErXF6ZL1O9
WNBvtMw306jLh3Ey65WbrNNXQsjsf2cbGPX0fKkoZL2zKXJgy8pcGcpehnDluiXJf2OwknV0vXqc
QF/Smley3KobSWIqlhriee7WpcNrMsv3xGuHlb2RrpFjAHxpJE1SJ5tsSO4MI5ud0DTc4D6XvXMF
uZJqM7gGZP/Oj6Fm3ltKboDrmIWLkdY8kMSS0MAQm5mm3y1n2F/2fGWl59zjVmcSEkOQBUY3sE//
rGt46KQ4mvw634QmK/w5pnzprAE20vM41jTum+6zh5V4awZP5x99+ujsqrLQRg85xqytEuDOpzK0
JSAklhnBae/eG5JH0vgwJBb/UVGsHAE064JKwXArOjc8mZdDJt5xxwSLsyny/XtOW5jCvZ//Jl0b
SsEWtHEIhpAiiKU3b5LRgXk6Cy33N5NBCMOY3flWNPNKpWVIz2nMmk1gQtnL3jjiD7C7e4fxmh+d
b+CPRvm/pyXsGP+OkYk6HW7aHDjJT5NJNlkrYZvNrfo1SzLcLs61YYcDBbV2U9MO1n9Fnd2PGaEP
kwnmVOg1PQx4nM6JGxgmHIKkdp4D13V6iE8W9YfnjcV9GiQoQbozPK5qL2CHcW7TNe1Zzaz9Uw/7
MmulhTqnIwYzBjvmtsxQ2ir6lZjWPVpZy6BbRBzXFBDFm93xnhUk3+HOmq1kWs3TVbKBnw9EAune
Hib4D+6H0cPVqtUlKxGgyXyqVrddtW3PzWk4NPBW8udKQiM9vQWN54XC7Xpl7mg+QSUOJiKoJMc9
+8EHZ/BuziA8gEv2tRVCN/WVlFrME+H+BGuVETfEqZ+81FA3TZfx9fzE/xNCpya+klL7KWeGBbu9
mNuNed2VoPWi9tzsSO39Jn3KdkbRkl3Rj03Y5CXdZwDEX9tTYsCLs/ssbBRt0qDIoQgt+kcnaOlL
AxuulYx5eh121Atrs2gK6FD1U9y04uB6KcqKCRByk/3ow3Qoh6vjppbYfZ7vC01Xq/SU4Og4zr25
OTSc3gy5+ymr9rrx1gq1msmoymh3MxNG61hmjEPxTQr94+DNldW1ZZIL31/JYSRtOnhkLTT2oen7
A8oedcxhDhNTWdqXqCt72GQd++5LohFsLEeBCtKhMm7cvHk0yQ2khK+gfL0STZoFReWppBB2YFbp
Ql5vnq9H99nzvYiZfkSzauMJcXV+qHVjoUTVyJe6gFCgFbMxr3HcIzG+Ch5kpYi9fl5ZG3XzSQkt
h9HFlMnEDwsXD5zyKzOod3VV7M5/gybvqOwUy4ecB1vGORbCwTa8OPCm355/tG4QlJxf+0uWBYTD
sjQtNrxwfrncB1DeEP9Vs1tGo+2/nm9Is+46/5BT4AJWQRSmOVgfw7dp58a7aT9ekUOC7eNP98V+
du/TB/MmOVjXz+Vt9rrmoHR6bBwVYceX0RCAjDQHo3rpgi4q/H7js5XC1+mRAb/w7yBhljcVXsPH
Qzrm3wvpfCfGmlmB7tFKjI+Bl9YpRYmlh4YsmD1PvnuR/L4XOCrOrmBQOSTZ3B54PlbbjJDf5dLC
ONBb46CdjjpHpaXkvZn5uVHJ2BlKGEkldHkyi2Le1PNC39N5lUyla0eJbiFmrzEYCLykKw5BCYu7
uY1hkrerM2OleKCbP0psm7hosMw5xzj0PLKr6q2n7UueQxz3fGBo1mVH1Y0OpgAe92ONXYUtviV2
DtnM3w6sv1my3HXVBJJ+H2FDFks4SkcuHHon34k8Q4SD2YJdK6ECUkQQc78o2TgqniuF398E1/r2
kBbAZbj0KlnWQAGarlSxXKTkA20C7HDgTX5fO9WDmRpbi9GLKp7OP0guiLvYfFzGQz3UeeQR+jpX
SwNNy7WpcDpZOiqeq6gB3Z+SCtE+37viBkXV64Am8O6GWoWRbs7PB10nHX//su5CUjDxy6ZqD3M9
ftZmcOjocj8P5dqdtSavqPwSkeQJsWwD+/C829GyD51VYoymXOWoeK4GVfOlW/rx0OfuL+TFQxUY
rymlfTSMxbYb5keaDi99TXZQTVzTmtB1mBKg8FEUdluZ1cFfmi08jG5mXgFzsLaZ0/WXUjzM87Sq
EhzoDm3tXA2BN0ZGMF7iXoZE/A+Qa6J0kfMwHub8vQYu0PV+WWIlkE8XIRwVxZUWBXw4XSx8RStx
AzeXLfuJpd6MXHCzf3F7yO5N6cpX2gncDWbWtNKuRmXUUZkogkA5OVv69tAVHM6h92y4g5sqqscQ
YjXJjtrLHWvLuEHRYGjuSXJZLc9RCSqzQQaYE7dQc5h4HmbgPnfRUootnHLDFgCnXK4UpzR5wDuu
Rl9ClHk+LbOlbg588szX1GvSjXAM+qsGMiFe8tSIQG1b0yTWTG+Vs7IkqIPR0WsPizzYNYvcFGwz
vqwMlu7px1n/5VM6C1W1+fj0YXrP7SZKUW0LVrf4xw7598jpqCiwsW0rmMhiacPy7Pww4B117bDK
/Q1r73xjLVW2MiC6r1BSQGmZrjVVyDvSCmCVU4fOyKBqnaxc6mhSgAoBY6KFCXDH6sNi8L05TLuC
Wiv3B7pHK/tvmsI/qClpdQhQZhJ18114bIX/oYl/FfNVMGjLZP+j7ruW40iyZH9lrN+zNzJkxtrO
PKQoAU0ABMVLGkiCqSNSq6+/niDnDlFkE3fG7su2ddOMXVUpQ5zjx497iXVxyCa5m1YvJFT6SFXc
i2SF7f2onP28ahF5ClSa/2jzOqV+iRjF+SkDQuKWDvqe1uFrl+XQ5Rxf7fL8iyF1yvuKq6U3FBJJ
57avMMHtrlSX/eydxZL9h/dwMrtZnqLeubjTeU1v0Xzrx/ogxWs9jH+Bc5yK+YrVenCs7Kpzx3yc
oZWpxBBw7gR5+1ZRsffoKzPiL8bVKYcJUrHoFC41ziPcYGlLUHnZK0Dec/HpF7P6VMsXJs4z6Q2y
B81BrRtckgc6ZewcGibQk7EQyfdj6IBeqkaxA5TE491cJvwdfOV7mFVM0re0Wvy8SyrfuBX9CppX
B/ehzRsWzKm7OEvYB01d9mYxZX8BP/sBRguViSAhDhvUrIBp6YQQfxrnPGh0Ub4FCNu9giP+1fs5
WUk6K1QOMGo4j4ty8dMk3TWiC2I+fVCdPBeFq3yg0/9ZwHqqvT6uLKvmZa3OEVkGbQxyTn+ochv+
fi7+xS51ymnyGqznVZwO52TzC2nPGxRq4CQcJuVlbekrIM5fjLOfeE3wxR0cg5P03Yc+3dXZazSf
v7j6U1KT6tshh7z+cO70ASNPQg+gYpRQKjvY13bWv7r27dQ/7H2J5rD1AlX1PN+kShqPPPTdGv1H
D/9UMjpbKwgPuAsi4YEt/jSj58aF1qvfQTvKjzm/LEx2/3yq//o8/3fyZG++zbzuH/+Dv3+29dJm
Sdqf/PUf97bCv/+z/eb/fuflL/6xf7JXj9VTd/qlF7/Bcb+fN3zsH1/8JTJ9hkB9eGqX26duKPvn
4+MKt2/+v374t6fno9xDr+jvf3y28ObajpZk1vzx/aPjl7//QTcY/79+PP73D7cb+Psfd5lJHmvb
Pv30m6fHrv/7Hy7hfxJNFaQAtKSeJljJp6dvn7A/gTHDmWWLuYna2jSMbfsUP/oT/b/4spau53LP
22BJOId++8iVkrn4CH9KSpn7xz+v7cXb+dfb+psZqhubmb77+x+Q7HoRFeGyFNPbybWnUCDip4JV
VZEJKC84Zu9VN0uhHkYY4eguXfb16ERWFWXAnNy5GLCDRnyBNh/aoN5SUgXx2qRfEDkc0Kn71Tgz
ugMaEZB0ogGf5S5XeR2Msryw8KiDDFNUZxPxE9jEQXekCzURARtgOy9E4CXEhHDmBXV+VUfHKaNJ
gEoyQ+8lSB1xSCtzozx5tTheFjAvAShAxqAQVcAMGuZUq3AMxt/kpdpRNYTbWWVe3ZSxE62ivxy5
CTrAFY2oIt0izXDlTcugBCZLe2f0WvpxMoS8wI4x1DfprHYOKouqKz9Kjx+KCnxJhRtHincpl099
U0UstzeOx/cJu+2dPszQLTRTfA2qKjYVh5nf2qQbfZrG96RgZt+0ELJ3Rl4eW1CZ4alk4NBrbgzg
YL+aEr0XxPJdDmbIvhs+WfKpwK04bnlBijFM2S3RVQBKWIDzkaK6dJVz4A7s7HAZSUmukO3ukWv6
27f7vtyXNljXZE+Ue+a6y91aWt9Tugx03L2frEj8NFvvCqcKRNNfpgZ9xznKUxUe6Aoyq5dT8G5h
NMOddwQvA1ckJvcBNHcg47flcGvsLcELTb3poXHfxARtcTgxegj2shXnVNS3ZW9DtX5p0vFjmVbM
hx6bz1pxKGDyiPmw63X3vjVVMC3tnUNN4I5lNKsy2kZF7+JN96T0Ze9EVSEOVQpWi8nHS2gVfixy
Xm5bN0Qq6dFirC1NH+pR78Qig6JJdnbCO1DzQ+MV0dDBIWfR92lPHp7HTclxNHxHwUBvsc5Zk4k3
Rsjd4NYE460cDn0h9qLFVeJuc4PFuNX3pZ33RWyjhrJ9mcl90znRQsdLo6Zzz76jWb3XkDJF28qI
GTCi1a7K0r3TxOddsxK/Nc0+X8S+sGXgtWs0aevHnrkbkYqKKommtr4E3SjyhuwLRyemb7kTTW7+
paZyVwy3DDxu9GicGxSIocUKhi1vdvGS8fNMKhvaRU7BMukVqqANhlOuPlYpX265KIuj1BXUpBt1
t5pGXRh8hl6LjSNk1XklUxOuJBNhaYd0140GxpWpooFerIHpBmdhNzTxrpHphzrB12q3lJCWw4ct
LwT64oqblBcp6gywvGxU3fX+SuA4IZbFBNXW2zrrpx7Cuj70fG8MJo7fuTAXyudkue3h2h1tF7QQ
GR+t3EZBJQ0EFs1XaSqsM4TJc7QKG0z5yoTKnUyQQyArQMWzPIcXldnzSmfHvjL2IGOb7tBc4uwz
4xyKoVfwwJnj0DOjPbA8EzcJd9Vd5pkmYkKG3gyfu4aHhbfuSQ2H8DbbIeL6CCGa84oVAShB7+sy
iZRVZ+WsI1WVAUCxcwcG9T/sFt9X5B9X4F8vwNQTLpdEC6zoLwMAiMZpqDhOdh87mPPeLWzbwD77
pGwVeLAkr0hxWy4oGjnrg6Nfq925J/0F39Z/JrhmFIAbGqJPkCVWyVGVQ2H3rub7StdnNTpG4cjp
7VKgvLGFWXm6zzq4D2FJgtfALl3d7NCufRdAMIvBybw5Y4SpYO4Hisy9+FoUQx4qTe7HIRJOc69k
ATuSVV3Bi3C/HSWneUCqe0jXnolkeiPn7H1NqF9Kx/gjZDbWpYy2bYgYWqJYZu4UsTuTLGfbstyj
ka7PoAidlCGHW4TAvuSM8rEquws1Up9j8m4TZwXF37jJeT0m5zHMkYhGpTmThw5ee96Qfp7UW28M
kqz0AXQeiwRUkvkWY8wfpUn9dviUML53wZKy2F1lLoMSjkqrMFCMpj7svXwuxX7o5od6snfaK76K
nF/BlOcqmeUVS9SFjscz3a6Zr9eRhE0Gf4AK3O2JRKtmB1g5+Tmd32LZOo6wdy38tU/jrzV6EWcs
105WRQksJ73U+FP5aanqu+2GBDZWBQ/z2Zv9rqou+s58UNYgv4nsKq4oFJtr9ub3A/RljvttgICg
QqR0MTMwUl6Oz66sEPaKxe7zoYUiBVZtnXptYKXeQVLk0+9PdgLXfTubIq7GiTxXKHECRZAuG4dk
9exeWnUFViZWvcKFom76piMJ5mA97JtG7hxOIjMnQcN3c/zaHZ+IdfzzIjyPwexEUzQevLxl3SUc
zdjS7ieIODUmO7ClhVhUjKhijw+wDNnnF7ptZ838MJYQVMtZVDrw5Ojl9KkG1FELbBYODWNYJXNn
6/iCXhb+H4vlfqq7SPLYdxesV5DeTR1yFXvrTdpNhy1AaHqR+2qyj5S9H+c40JwF0vFCOpoJ2Ml9
DNJiKwJ3vuS9PeTpF84/6YzcEDHtVUlD+NC8kmY/S4r/K83+9ki0oArxqkIA+syi/CFNMS7drIas
3Q+O61uXHFlCglkO2NnWYCzbaGXJLinPu/Rd57Y7PsNRdL2BhUU4zdgts/NZxgjGjD/n/KCaChIj
KcRXS7O3CRa66UvvTLfsZkXbGp/JVb2Ot0s/hr8fXc9Eyp/vYgudhasZO20MmaBIUfABa+2ALChv
7MW88D3l1QcnhXNoOR4MGz+5k3deivtJLFdEQkqtRQzb00cDtAAxwVzubUoPdafuaNtfQTppR93x
SBt1ucWeBlqaXZq8UvY70TL//vglIzDS0MxVz2W7Hx4/q53MTGK2ezuwT4uTngtHBbm3+tQFj8CO
U+kvWDn7hR9STUJ36q+bpo7MAsVutPkHSbk+L251N/gegoxXNrFnqv1PDxb5A3YSqQg5VSNjZQNV
9aSz6K21CB770OVYzHVef0xnE9SquGCuwRqsrgxHW7rj7hNsIC5C7wGiB/3KrvTE3kroi9XDTc6N
73a3Q1FFnA4IwxpIj8ebKPKDC4/AgpQRNjNoboyw7Gz3KcRTDIPAiGVvuNuh+y0Op674PLL0INIv
vx9Cv1ygYFrIieLYsb1TwmYp17hgVWn3UAl4s0VjlIwHGl+MJdlVBBWOXB7GbLrcdpRloYc1ae9e
uYRfrchaIfdgDLpv7mkFU9Q1ElkXl1DPMqiJd8RqGrTzpy3KdrMUKi5lhFTkS+cI9JwmPp3te7EJ
AvLq6xZly1cFOX8RxECJnCgFwo9gRJySQ1Y6mRElWjwVcrGq5jbO+Y1q5Y7X9kbZ7Esz4FUX/ZUq
VVTwV2DrX7wTnB1vAxIjuAjKT0KoqaGxs7QCow+Bp3I+2O6tMIgglRORnL9BnurR9oAehRvZJJDZ
lq9A8idOjdv0fHkBJwyABh6gVeNiw4A4ZbBWKNF7Yo/Oc6zmnzh1nqMZIykE+hDR592xGLuopR8q
ifRrBe9IzKGR1yvmM6bMvm0/b6t+wgBNYlx7Bajadbdv+jRYOnUVt1VkES95OVLdSQQIgr9b+/7/
RnEus8+t7ezX/n8DjLMhx38N49wPbdH97dF8+VvwmH223d+OXYm/dS9Qne0Q31AdR7l/ulRKTgDF
eBhxG9v5G6zjKPon9yj41hSaJyg8bsP1O65D3T8BAiGoIBx7EJZJ/Oo7roOPqAegiBDqSWiCgcz+
b+A6L5FjIUACApYDrgwO9bwgv4xgFmdx4rRfkx3af/oHeDqi6gmlolCWaMzp+uzr2Ob1A7T5H394
aL/IZl7Wvr6fV0vcH0VDPTaql+ddF9j21Q5JdnhyFGICrL0FCN8AODDDv8cd+HYu4cLX2NuiU3Xq
2INHOYzg3iS70kuKwKuyZNdJur4SM+CN1P/a2b6dRSsFSSpJAPefFrC7jqtKujiL9FQV9V017aDR
UxzQnW3OphREX8fGEeX7tpuq4++f5kvY+fnckhDBqYeRpOTzuvfDri+mLRQucW7o6rFIpfyiddZL
S4ZsR9vMjdoaxdLfn/IXL3B7mFQJFDcACgF4/BGOZiLOe0vKZDfFTRbEhjA83nwFUiTSV5btXzxZ
6WrlbTE2bu60TKd1WreT4ziR09XZDY1nEurVZMdYKFgcdMtHURDQKcbyUPby+wr3AqZ+kXZvN3Ly
XjEDMeGoy2EZdRrQSqcrcG7hRPVovSCFv+WeLA2D6VPqHarJhXwlXZXvmWXYZfnKfNqPTuh6k8/W
4j1CZfwI2Mkrz+RXjx8YLcWVSQ7t7ZPMY3VF2iGOcSLOS72TDYQ4ACHXPqx4m93v3/RJ5v88upRC
TRoxG8d7OA2G3SafspJn6W5MNEjIYyw+pdYrPxqgWG+bkQDSA7JUQ///OBQXTlMRILZxHmXN3OzW
sV/fFG7svoaHnMToz5cFz2MoBXou0i95GmB1Q8vhYyCS3TrZNkV7GaCcmSyeDbNauxYlktK7hwGf
e4UmJpb49bSkQRXHy5W2bDqb6OS8G+SMXyFGStGbDUuTxJi6uaAD3S2GqTjsqySEXBi/yBLnU1XM
LEjTVAFkmVJ6HGls3sE7qHhNc+A5Sn855jziIUjCbEb2wU51vkHSTCXiJycCzAYd7hEsMaXzCm4U
lswkAIZFvs6xlb63OPMcMt7HM9A4oBrIV2o0wM0p/JpnR/RBPdb6XVV1cgmbJEnTyEX3TfT7EfLs
RHZyvWDscIGNRDAPQiYvFwNYIw0sFkjcpsKIc4NM2wTWGEh8AyI9B1zt3nYllCmChvLkbQrz2TCt
Su8MqLxa/Kwhw0OZ90xCEDB2Ct9t4spXnPUM90OfNYW7PkBjEv5HD0NCeFlSZyRIUJK72q7TDY6Q
vmnjJM58+Cyo8ywtxE026/I2KwVyGrMDUdDr0QjU830DdY4z4Qlxm8kYfdhuN79WBvx5zQAATbA1
K+0BKzuF6hikhQVgoTiKWTa+LdEoCjigEa/sOL8+i4cdTSN6QHHm5VOv1xSKIxpAvE68Lpzo8mQB
C72yzv8cIOBWFO4B5SXUn06btRzbZGsjpjhyJ9mH4Eqp9y1FwJmg2ynMRgW3wxrm40trXiMDnCgo
bhMcvqhYtThDhQvB0Emw3KYyc9Kc6QiCiknrG5GqNJghmxPRBXQQgGvjR0egMBUSpK8H9NLUIhgg
yNWBdKrqC5gPL1/yLr5opqoLaRzPvV+YsgUskjvnY6rY/eokdeVLuA/cOoWpPsvS4des1vnNPBTx
/vfT5BeP0nWREFIXsJWL0O3l+8q7Xi8Z7XQE5e+88NOlAF5VrD6aOlE0Um+nBImr45nXnMV/3j+1
66JyqBjkrAkXJ89xrlmz1GgXjFLov+z45Om7WjS3XdFjNVfzsINQ/5XHaAo74vm15u9nh66XawPO
jtkkiQd0F5nwy7su4D8HEK4F8FgAk+tbngaxY6BD7tRqnxfNeF068KmvlykOndxiO3VFsVtLwm4q
Gi9RY7yHQsUgEqfxGnK6goZClDnUcFKNdDc1QQUn2rAm9VPCRO0PVftYwpH4qqfsNWW2k/T1eUhi
ImBhZqi7En7Kfk7m2R3TUSk4v1F1uxYMeiEcPXNwond7f5laGlAFIcusj3lYikYfQfSyN3HbJQ+/
H0y/vBQo9gFpkxov6Ke3akrGssJiNLVFi913aB8h0JD4kg3d0Vtd51qlKCo1PAE02bUjajnqwmVt
f/vKhWxJ88kLRgLjcRDzJbbiU1KFxtsswfbGhTTthRnocV0FObpMZhcIx3q/RD0Deq4b0xWlSFZ3
eu/mtgzrjL7mj/WLkc6AKmCwAXlEHH6yD6GuE1cOorio6Sx7m6SFdykLUCYgU9yEaDZSe5W4jxqM
gXMHQqqvgG+/WI8BtKBygs0bgcfp/LZN3ENzHGefdRxfxp32dqzi370z/q2U+y/z6RdMiuv6ydz1
7dNTf/lY/6/IvJHX/CbzTh+zLdV+mWnjJ//kT4g/JcMIJIxQ4G4b9Pgt0dbqT4bXQaXHXCRJcsPB
/plnkz+BBrnPxAbFgEpicH/Ps3E0gEREIytGco6hzf+dPPsn6ElqinAOGRquD36Fp0R2Ug+1Xmen
PxR5ttwIOg6Xjig8RKTQB2BhXTMn2cM0iA2BJ8gsfM5HUe15xpzMT/rFY+HU9ugG+uER/iIPfzlj
QIZAfImNAeQRF3iYPGUhi6JOR4PGXLAXhhjdTBmqdqEcUmcO6VKlF7Aory+dNM6AQzWsuDGUTM0r
4ePLXAbYgyAUKCmiR3QZwoxnm1c/ZK/KjoMaB9TOE6diElyJpFNwtymLTQWG4PZ/f8snfP/tfAIR
BfFQpXKxGZ/mM4XWCzVNqvZoF4XX8ajY+4LObhqWmUs+Tlk1wWRUZ35tptEGWhSIq/thbl+zGztR
lHi+EA74BTAO8zYY6DSAK7BvLpSIfZn0kDfM1UxvOFmSL3EPdV9dehzMlTwpGj8j6/yROChxlmxF
G8rQU7cCtX+EkI3MG5W9Miy2R/6vNX2Dg7CkQ3OWuOjwcVFne/lKkoaj19Yrxj339BTvIEAu+aHN
WxO/8jJOxx9OJOiGQGHzQLnl9N272kDRrm7QWlfihFHSEO7u+tqj79ZmEl9pMac+HHKHBLLgvAK2
35v4tW7CU5gc2zmAIUW36BYcp1OCPG10FvezGfd29RbPzx2ao44/LzScmhb7Fpky+srzfQnYbM8X
iw5wGoIYQhN9WkyfRNpSCNYMKJiX9Yd8KmGaW6E7zwae5eIc/yEjhQhmO3/8/eD/+V6xkkm8UYTU
WCJP5/uSwYR0XYZ2z/qKjL5Tg60fFI6sMdLKGFFWgkau1wC4n+8WLxfwgQDah5X4NFExVq18YqTd
N96UHmC15lZ+PhYTZGHa+guVtgmaohjLfyt12R4yuio2Lp3CP4AKtsDlh3UlkQhMhz7v9/DA6VmA
Vqj2K2yc53S/5MBJIDNSK+hDD4lndlr1VO5//6wpKHwv5pGHyEZuW8eG5CImAVTx8hLSqYmx4tlx
v0DExzdx/94dkxaqKpZcpr24h77/Tq223uSQ2AE9TjATSeM8C5NFzOjhSxrflcyENJ9Rs2qb7pj0
rj40ei7vi7Rwr9uF1vtuKj5XKk8gP8iyA3o9pojKHsy7OIt90ZZ96BSpvUbnctwi7ajEGaDIOg+9
fm0OKaqEIDOQWjd+lWbO46pLVGqbCZNxbb7SxlJ/cldk9UwdOxfsCqXHzk+KJDtUcwHukoeKM5q6
q/dpPadQOGVfm9W6FxCRRl9LgRnV57l3V0BlFEAV0MFyxo2TJL1BvH49YD4eMy+BJlE3Ig8gTmM+
QrjjfT9XPOwSSS+KeksXJokYjnZkQIQ7nttm6A86HowHnoWToDBMvE17i4IHzXR+B7a1glNwBnCK
DnaCFVvWRgTLKKJyoKKzwg6wc9bRZHemr5Mm8DqXZ8GqRoGEMEFwp+FmCiqSSnfWnfJiCbQBQdkf
+eTq87H3IOm2eM0wGniOFyVkRdwCxVf07WBm5WGcm6zOg8zMSICioe24vvFg3baANg6V8t7DdfSg
GkoYDuFyBG2FP8dN/aHAEesLwidapL7X555zWSonbhqf6MSsN7aasQDWVozFu6WbsCyXuoA4guXL
fNNVoyv3mz0duAOqzrM3XIAmt6cGhae3JSoUEtJP3Ba7TM7Y6OngjeD6SmZHsA4kWftsO+mC5914
Jmfhtx15dofKgO02Ef61T1wcFiUsPt7GjouDrGi//JAsTLo+On/4QHy3El58LkqCRaxMoE/o53EO
9ZJy0LjqJK9xvdAwwZ8tyRMMkqbIwBLCGCrCuPJwedpMBBfWaNNAkqaDJ0V1tZoxqQNvXHjuFzLL
vSAGemfOZrcZ+QcmK1H4MWXdAljC2oOFhsdwwZe2acK6dYR3xe2AQ09OAZZQ05IWJHNu5uUchhrZ
Jg3E8aTKtqs/NLDNdo+Es2YKGOYbHhTCBRsWqbkwhgw7afJkCtSMzD0EcbJdjsLNy1u3mlkZau0I
dVGBah7vJlH29NpNmtm523RWsjcZH3i/W9qiMp8zx31aM5iHBL1e+Rd3BGR1OReivq5R9xmCCSWF
2EchudehZ8EX8hexkM8O6wls6OskbHiXfu07PCtf1kuWhMJyYCDIBVdxW+Zo+oLU3eKBsll4o/IJ
/G7fV9QiVZVbizCv6BjIuXSiZlnbDg0qYluPYAPSPQ5Jtuklwe9uOZSEzGBnpSCczRISsruWiDVw
Gmg0htBS9BSUHTreIWarkuR6tmMGSzPtrtlBwUs3CzsR1yDDVMMEeKash52AknMX1N46g70Fdalp
3uexxmjptU2nQIrMtH5fC68+xNXIbxjcTGv0MQ1NHaJmtnxcbbKaA3iMaGSFFiX2sJpBndAHgY8G
NZ8IHCREumBJFz3R0MjqMr03VYVYZiiEis8TtTLYNrZxnISYnDRqwdxr9tZTnQjdORugNbpim6q6
4tL0gBtGkvXmokK+sHMdL4aLDHF2Wlhz7bqOBKeznPKgF2711cA7BZ0eurimHZ8uVk06DxYWa/pl
9Ih039o61nlocxUHJsmcETYuLh5P1vfdwUIxEm7AZQpKZZ7pOBg8JNYS+DvefZnZ1ndUrGVgu4nt
mpSLT8tktsmE1uudXqslcoeYX88gsJyXpuUAYLOjqml7RQCk7ecaTRw+dRLnUPN5iINijlVU8ZS9
HRiV+aYj9gYbaXfw+AQK09g3u3Fp4vJICmj5VrUHB2ayQlVFGuesBJc8AP/A7sZymo5d0SyfsnRh
O24AieSeSS6tu74jLvph0KbXDkHGDABD0a3Lfq3q6W6sIIYdL0icgtTEpN97Yz/4kEieQGrOEfp1
iIwgDtU17hj0zmiOWPwKExVov5mxUBH+NCBj8Z1Oqke0ub0jnRyveL02x1SghUysCRCYZvCi1amL
BlA+753H0omxRkFP/ryrXJtG3qIT6B4mTMdXGfwQ7ozTiJsiWbGm86KOvDGG1FqfKTmcw+EHW2gJ
55VFA5UMqjzX79vKdunZassE/PEFUyswOskvpsmy/nL2Ov156cTwVCPuirw4yTq/6pUHXdvO3cWN
KY4Cqi4e3njdYPMql2MFCy5YOznjlPmZJ1LQK536zTTkzQGbhHuxsPos1oRi6fRIfpXNY3+t8zLz
iQWvYBohyY5nmIdJJROQm0vs1Hlm7jTjVbSSQZ7BK4N8YmJjGOsUd+8jZnBCtPa7N8z09mmq6RIt
Y4NeVMpaXkZFZioalHrKITpcVHdZOpW7KavTyyxp+iPleRFQWmgEEn2Z+6XtLnQBRDDCOuU9yQKK
9F3TuVizu75EfaLsrot2ABtJD3AbqUG38OloFw5DnLR+W5TMOSS9xtzIZXHTUr1mUdzx9IFMRB6E
mdtINHmyFx0CBb6yME27L9MKEw4AX9416fP5evToGwHXmsDGZtrPcD2IsALTkFTAERHurCaSeWGu
ssV1jooDzpbQuP2MaLC7mBH1hAPBkhfE0CX122Vk167XnqWqM2cuRQ89Ol1X2BgNte8lKIv4psfr
Dpp6LB74IoDoGp3aK0WL4hq+Z4b6tk3GHqFFN+3MkmrocvGyATsDob9OY/c4G+CV6wK7oL6Gm9KI
QviuB4PcgfYR1HWLax4X7jvuCjdymvkedu9vy3K67z0JBsto0XiQr/A66dK4u1oXChOUuWFngsQP
yN+/5qOOYHT9RU2J9VVKL4dBFYcWC2OUecvlPKaPItla0itYoXNUabIJtstwMMJ89da3shmuvTyu
oBsOIzqvra9yw+klBNfRetHOB7iZl5dUDve8RqEwAcIWWNDy7IIOBndORvALhvLrUPSLj9AsakBi
hRVcimY1lae+aqmJOGjNSyr7I+q9qHEpIwOet+i+7uS0y3VDgnRc8wdeeV/7wcuObVl+cIRwznoD
Oh3kRgJQJzEAx/QdZCgfdcPBv9WEBWs6dSEI7tPDbMtPWIIvsarfQEaRhLkH1edBD06Q6WXBEDRi
t7LyKV3Gd1k55jthpiXENn+55mkTwXJJgXM9LmDP98MuFXxnwOQBPpPs27atfaxD2WHN5s819Pqg
qUaNP2D9C/XS5+hczWP0viATWWIooXWrCnvo2ewloiB0tHTJ1SbXcLDEXUCLju+qoQYXONOHybpX
owOGHjSusgBqCNUhHroFSu558aQzp/ERV3o+gAyL5Zmv76EXK3wYQqtLkK3ngxD8zbzE9TkWT/Su
lKLz12ok91gT3+YLylRpnuidVyxlSPTogWKcaDCOm97ClqvsgdfLjVsKlbgKTlbh4qLCO/fqET2S
Ilxz5zgXNfHRZDHD6RWaAAW9Eca5Ews6SKw35Hj5jRvoPH4ANdT1MSWgP2eFvFHTDEB4M+xT02GE
JbqfmY7tV6etd94yJ/6c1M6RSXa2ICo5QE+5OKJFlIOZIt92CzmMCTZ9CoP7w5KuPfV1THRoBzRC
FDCpOK5xfaUm2OjabkFIuxKYaTkZGnI3azPIiRtoYrBVXSdVdzfC5fqKruN6VjfwwIHMtbnI1zGP
5oHVu1aKB7fOly8jm9qj0xJ2q7AL3MIEyzkr8tTdAU4pQMufk/sUFk13Jl/XKCk3Ym6dt58zUGKV
76CY74tkXN+hdkj2HeyE/IqbT8tctA22DpE8VkY+oGSAMIqs3HcpmnlI5Y3nVTknl3mH+h5ZKd0N
FgpIyWCbaiNg9H7TJu8XoaoNReAB+BLAMRYHPB5ZqY0VTQ6Fiz6thLbv6VSyK4OOv9sO3TOhSJs9
hwBAWNkqf6dG4iSgjFO4PoHvegUMyFybTfugcdhV0ZgkoEMPWxeSEngtTPm0BHC3t2gJRuD/f6g7
jy1JlSxdPxG10GIKuAgPLTMyJ6xIZWAoAwwwePr+vKrvuqt60Ld7eIcnT4pwHIy9f2k7FXmyLV6f
uc8RJsyPSUwWmkbsP7LFht14WMuaEcCLouaRvZk2sci1hwkO2AEEEF54YD8nD2HwRJlpUZOLQLtZ
NwH8VPDH8zS7b2U13ftrOxwn1W8XPRMzoGkMSWMnGUlGFeGDsRP/ltq/6VWsE68jVMKTSK1way9l
3YuffoWlQ88JsmzAM0NIRtdNB3LaoxspwEGzPtg3B3a9DzNclhzQ64IbholSpc1eVTS01XJAo9zj
hWgWlrDFmPZHM7T7lDW8T4o8GRz0A6PFRQC4tSYN5RwFw7EbbPfebnRxsepx5UasvOp5CdaIsdev
3ENNwPrbYreyOxWbtwzk0ceMcaaM2IHjaQ1OrjLBk6U8kUdeWZ+ZHlE/lD0u4xQZaPdYzEY91bbB
ELOVQcICwV19YJPyDT0F1pDP2PPG47aEH2tTM2NKJaaLPYbD57b4AyUoixiOCbMawnSQiiCjFCSy
U93ipGqcKV6vITuuQmerVv61eDuOwbA0aZTU0d1W2uIrdpbxK5nNfDFtnByG0gNpcgfyyf1qx2UR
xne04dQ3jHVcghr9bsWY/ldv0s+LLZnSru6rGzZBlrYNcztytGC/tnqPjsx4xKTkk9jrUVlL/Cfw
a7rYTdV+j8X4W5HF+sXHwv0UxgYLh2iTzMF9eL1VucnjyT4THxJk3Ij2o4Y4fWotHd1VoPafcSMH
3uy8eh4ZXsobdnP/fq0Dl5/Usk4RQPrziBKiTmsDPAqbvMfzsd0ardJwRkabjq01nUuyPbzcNEXz
UQlpjr1r5Hccc+bAe9kcB7H7QQri4z5JN97vUTNzTuI/eXdaz4zpvDXBZy8n566l9iZfpJpfLIP0
vd5m9cUa+egDbD0PU4cOPdTI59DVc4UdhYtu8N/qvpevmHj2Szx7wXtdRdubbeLusM51k65aVBlo
q8kUM/Zhst32NekJWpQlG/fctXsq7QnDnAepu2YD8FF9CNyJhou9H3fsnm51Uw9JQBeAHeflaIdj
bu3MnWFBJmLK0h94abR3ys05s8pcrUnEm7UN0n0Mfq1L/FK5KgarcbDyWJtib0meVLO16e5BSPt+
gjliDCsAUOJ/ACSjV7OagiPOHn6qYmTLHSoZ3jrJsj4HVhhfWs6QdBXyq9LjnnoUVma0B4zpNBZb
e8JtysaeqHJG5r6Hj4S9JGnULWUqQt35aeW69tsQBDpvdzw/yRxZ+pR4U/E7ogPtsVAYadBH/dSj
E0W5Sx0ltF7rHRJpb8daTNV5kWFrbpNwK48QrC4XYlsOyLE/1KTOeg6WrHG6k5MEzbnTLg7HUiff
Aqc+EPLytHLgPhjjnWx/vltQ6/emeRoZflYx+9h/9I+t3+eMbDX3FugWvtvyCc01Ad+WVM2U9Wss
sOf53ZbFMpjfaYo/y8Eufk4xpUPATc7bUvoH2VZoXRxHrVkfY5E5DZWpVsaQLZoeRmEjWEPKkowU
nS84bJtw0ppVdCqgoprasrN1hHTN6p07Ie8pEtNPFf5wlbq9TpLLJoa2yAkA11gshYfbr7dX/A5Y
fKfmsezticQ+r47a271Uc31TeTL+K3S5rJd+RsS8xwFYZzFgHKynfB/xuOuODsLATAQt1N/Wzq/y
CpNvmxCBS2z0ra+8n7Wzl9RRoP9Zsnz22jv0Ivlm3IsxVq4qc6yC6MOS9U29r5/TvoS3PnqErJ6D
6Y7uwXXKDLaSVC8+WSNO+zjxGoXxaCizgi2XuhCZZ+syLxJW4lji7yu3P5tO7mGab7n1P7qyOS1r
eUflJ9ojqyuOBbq8rAxaBmjzUgwooSIU/4U7vnrtNKZQG191KwcWlfCp7fnSfOO/Tnty45SyO6A9
QdhCOwgjThFmexEGbIDLLXN681C24c9exSdprgKqxJdUocmXYbDedDBzYtX3a9zeuZOqgcaS/dtQ
bjdRLYpscqpLO3W/cUFgzyJl4a6PkyMLEjybdCgW1k2bbfbcUeTKG21or2FB8XqwR5Q+wzwKdgQG
eVtgHJDb9mnFIk79IVRHEQPQHYnlmdZLotZflTOoVAL42gcSXRQv5bi4i5oxvMgAANDHzZZUAD2F
zQV1aRCNIuZo5XwjmfZVKOGe3EK4H2LyM5wV4f2CL/tl7i15u3gkd1QtZwtG3PpLtaoS6V7GVogq
ya/nrKFaEgV92ZmdpMBKfgPd7re/Tm0PyftGkNiv3qu0yBlWp/Jhndg10np2/IXy9M7M7M4JV5zw
42k7OlErfktLVTs2ur6fn8gyivQXyXeyy4Nup751Uz5oRYr/0OiTNUougAic0qLoiK0oRQWJE9hm
4lao+M07qt8XYv6enHj+AMfP+lE6Z78Zazw4ZZnzluNnD+K3Ui0h5sYoOtqzVJ8MP/FR2OsHI2J9
nEagxqWPXqKrHHZAVnPfWNNduYjgKVy3xjuJXSOMS4LBSouW11yqxdw+jwQ+Ho1B3XmY3dX+BobL
E+cmq585RRnKs2iL8U4G+M4HYktGgBohX0TUXT9f6f4QXEqV9nUCHxo2kX4J6CcoOKH85OLaE+E5
bi3mG7uUFG+vkmlzasAk0nGqhrPfht+0S4riLZKqkrxmerje7ar4A+q8PBSRiS6FQnuaNYvtDkdH
iLmjbOm6G26RAMy118/YJszacBi+RN48H4Wn1Y0yY8B3hAQZeEY+7DTqvETdOL/IdQiOU+DynLvj
r62V8w26rvI7LTYaWtGyFN97Pep0UjbYtF0HdAq2iXhslL4MzbiB7w7g+lJPNXZO4u0eKlF56Yo3
hgdhac/zPNXf4Zb3UzQ7Oi/3tcsx0/R5s/TfOR/NxWJHOre8sVJrE0LytGtx5xaLG2ZLAsMwQ5M9
dkKQpIJHlDbaayxfM+JfbpetosNiVsel9QJEznzLRLus1IBvUfhOMZP/gcFdHlVcDAhEGXydpmXo
iKcuGxxATKzpvAD7Bhu021f5Url7nctkirlBy/VCxzKvMY+qjzKawS1UBCtktQ1GGOEK3R0kmTGp
8NTKrrTQ1lks7XdDouvrMJivwfT6QH9K8DxT7cUEtIk3s1Zlxi320nSmufP2zrzIppVOmiiN4QiZ
xYlEf+/3akxz8XCOc1dx6yINBquuQHZXkyyXxqZTY66E+DuFOyV1Xa++LN59adkv5s6a5l8LAOgz
Cp/7OupuEZUxgSW6Zhjsk7l88TmkjzZsSN5ouPq4ZVeqQ21jPe7diK5fZmQnN478EM6wr4CmWDGl
DrZTw7v0wUWL+qFJx0gXCtLyaCtnUDGyptoYKJ5PXX2aDuxjY+wBukicg9PUf9qydQ5VEJY3/rS+
bbuxzyocw+fKSraTq/fk91r0wzc3URbhRl1x6psgwYkTeiASgKZKRXg+LcbC22j0wp9WKMxzVK92
JgqreodaCI7l0vN99L3O4rKhOrtyw3Sv5vElKeKBI1D7f0d3iPEADxvh8AHlKq613jAexTl5oO1H
sC/qYQ7wKMeqMVmZ9P6pXJYq1yq8sgy6pq1jQXfbjctnSVf3iUaTPke8tGYx5S1kI5XLXe2M9D01
w6u7hOVp1iG9lZG8NkPILbUY8H50Xisf+bbXlzgcvLd1Igmb/xMv7wtMjp/ZPdW/D2McVIeBGNAD
meQI//qFBb3tCtPwWt/ZPDy3/xXWM+vyqBosTUtQ6TysmpH9j0U592XJstF7bpK2mz+aXHrL9MuG
ObIzayzCB1L1DDiNstRP41nNt85NqgdeUR24fNn+2gbXHeE0E/cFTb8v8qRV9G130mCgmgMlb+YF
yBQ+TxyCbdXHoh56+LeleGzAhw+Fy6wUOJN1k9RhP2dRXFXfF1cl3q01iNVKsWNUdMJhoTk2Zgif
VY3CWHjRAAoZuff0yvntzTqI8DYU1owXrEdSXnc0jnabI955TVl5tdIm0HqQr8T3Dx8wGtsLretd
bhPomAIJ6HfZrzVRIrNFb7ovjzKcAzcdqjk+eiiTM9NOEW9TylbcjQ050pJnPdnvlFpN6q2bdwqa
cT96MbXiDvLL1F19CusqQkjdosfq3jBHxXvAulFAmXZqdl4nLnpWU0X/CJbsHyK56CPcZ3X2sWWm
flDCXNukqfAER/k8tt9MLKtfBCdQ8rb1AGTlqhBGLlGdr8G+37RFI57cPumP4RIecBosZ1g6AMaO
nlpeQvMZtCbMDQNRxlYNKrok1bGymphCB7l8qrGb78PKty/N3hoCyRIaW1mf8sSq63OVsMORqM0O
JyIALrJKn5FC7ZkfLRVJNWV5j409yht8/9+m0sYXGIfUNU5l3H9GS5hw7edfzFVORp9h/ymDaXKg
e/VjrHbngfUy+CvLTWddFQZ57FT6jPCCmzCc46/Z6TeO7PlDruhFu7gM+3TlTjg1had56PAmxDZQ
bNx+99rIOW6baU/VFv6GyOpysl7ACpNQXUM2/JTtCF2YVb75AWGxOhji0xj38+c8CfZJmOHbxmUs
3jUvHOg9+VZ6JoFSbUDNWgL7/jqSJIC+YYmdqqC5maTN0BGYtWc1cbojAhCPrGmCthh3xvnG7Lt8
x/Mx7PngtII1MxzOji62p21G2pJupV4GPoScDr4CoD5Q9Qj5sauxKbKl7nCCFK36YfTUAuOg1KgO
kbbvl2rcJeNru5a4vpedyJEdWYRZV540p/xsfbSrmjoVpsRZFI9VO7CHjvP2HAD83Nhq0h+qnvmQ
7r7q/cBCVlGh6u9h2qLItfNQsOT/JQU1FudkjgNxWmPl8JLtiV29Ilp+ppd+vZ09r7zVsTC/ka4m
AE9D7VH06Nt9toY7UX1i3ngrmfivbYvtnaweAoXmgJicwrkS1hpzcmXxpaSDJe1PjSquOOihEV99
3QKi98J97PzIfi69tjiMmpaw2y2sRU7p/P6CXWbXKdIws6aOKomSY9F00zZpIg7YCSreqwh7Sb1p
Ls+GW/QzHIvyV+2v6uBCj6ew/1+I4X9tkQMWvYlSPkWBtNPJC3l1u2K2OBMx9FbSMpd1jDVLGvFN
J3dbXUKR6uS982XRY4H1gu+do+KnUrcTGYKl8i9Lv9MD21hsRGUb/fTaDpC2FaQVWXJjnV9mfb9y
wtRpU/rzrTuM7tkWUK26EZAU3lBSi41K/1s0EN/KMLEKjP9T8eoMkX7zvNp6oqmrOY2EuKOZ7lpN
couO9hvs8DrfuXZlWlvdTJrDFQoiHdU7O721AK5SjcVv4Pf3HII3okEWAIzXJLdj7FwdQLixMp9R
61sli1hBpkTtYzeJCSR+K+ssrLdRnI3TdxVPdrLeOqrbCV6ght5tQD1BLk9xBXJy8n1ytFMFq+sd
9try/HRwp/ojQrfcZeLK9rHXROex4XscQnch+EFYU2ZjHwYJ2kKXeWiZe5Ibwj0m7xqi8+TP8tEu
q+3QdPGSFyImJ6tAsA1Gol7jOLlW1MYdPqlpaOPnPRGzeAABs26nyBkXANfAe51XUZ3cth0Z7yt7
zuZ2bt+mQgKTRr6PQ8tgByLhfRScNQInEG/kZH9EIMCDXulwSxH07aAU0TAQf2eTs0ABsnlfqshb
WGxI5IGmGKpL5HrNdiLuV8KME4p60QUsY9q2m5tNU5O8LgvMWjnQNJmODkdUHu+81BSHzZTbqK/h
2QdIEeH2N33nh+PRK7vYeVlmd/6J/L96pk6dah42Q0K54NajAPm8Vz32FfPQVPf7wYI1QL5EDmtB
3GDnEl406L1kHlDlQe4ouqQLWWDMtL9Y7WTOIfYFnQaN4OoTor+ivrHd0yBJTnFZnNZj41GXJXtv
yBEL8ZQ10tI1sIEW7Ohz9TAtSAXsoSpOeCP4XAQIEKGlv9UrWfltQkBpukUra5hVijOjCg1GSUu8
hU++bpjTb1sR35F0micB1ER4u/u5O5s87K53H1sAa9z2XUbwfvVAfp9iE+VdAuixRMMBKmUGYWO8
z6bQewmxbOUdn+UjKsLmWEMNHJENIDrpne25tffyuK/e77YKNdivLuGV+ilXZiqPM3enV8avMnaK
s9kW8BsPOZba9XHQ46/I2GwDqn0Nwq16Vwy7z9KDksM7Mr+4fgxXX9ZhxDTYDlZ12kWzbhcWXqgK
q8cvd2kFLNKBPQCEL10ajREtDUmxn7OxYyg4JyZAodSUI9qVJl4qJ6+GqFhfVqfiV4J4iPybueut
9d2s41Z/+9evtOUG3OVMtd29i8QelicfOTU5KYZxE/xwaBAQuXbNX20tEzpUq6mu0sXaJGSKtEv4
x/ELxZlRFAsiJtJ6Y/9GXUVRTjXI/rIFPI8UlyaIfOyNUzmdJ38wP3i2veGnVRqkQWFkqe+xW1sj
7altad4tHpbpwYIeMtk6dSq4VcvESbd7Kixu/6UnaRIZ+edpZiLIIzOgxqCOdYJZcALZLVUKoRXy
sqhZHF8c/C5Mnl0RExP5TzWSbcKlO7VClajXrvq8Q+fEyMiIJBj5ChKzzTcWxPLw2PJOch/Jfirh
0q4up++zFfLSGjSXAX2SDQYdU0GTjoQsgIyLDqn5FNppATd0t+ogwM0uazAPxyRn4VH90ItER/x3
9ODRgA5NovR8GHeSfFJki+5DMY/2SxnyhkQiVq43LAmdk6poEL+cRq9vbJP3GlYFImiu5XoYx9BF
J0cQ5MmbOvsTh0fyMq26eqgk776CseWtr/r6xg+YcBfaPB4w31H/WzJex6pq/ijj1zUzrKOXdO0Z
x1tBhEy1qO2IGsD/Wueg/onRa3qf24oVfXKj6+rZQY/Ai+3+z5XMqKeCcKhHP/IFI98mb2vprg/h
QoqrjgmOFivVjUXszOSn8XikkJ/deZitl7Kvn3YrhO6PHDncsO/sILdCqw8cXZ+6BRyufDPcLRpE
mEAY71EXFufj5oAMyfET80FxipY2flu9xc+taKnftnUNPyC73QNLJ3GmQaTOlN3NP2YXowghISFs
v0NMECfndOfqGA2TG1aXqrJ6HJws7lWfvNRlRBoU7RF5bPT4HYT2q5nnlsjypr5reLK/l235HDPZ
3aFR/ZwKsYuDz4yXTbtL/FVtI4Ey6OPCqo/yfWdIs+crep2o27CRTp6g0cZn2rh30m3HrLSTyc6t
3jJ3/5TE/q/MK/+D1M//mb/l/6ds0Gsv5X9jbfmSHACT/vr3QNHrH/qXuSUK/oHfF8U4MZ8kIiCa
/z/mlhBzi+e5kR/7mPvif5aX/Ke5xXf+YQMjxQi2nBAh9NX38p/mFi/8BwksDhp0skPJpyFs9H8R
IvHPks3/axfAf+bzEyRsmZhpoIX+axm715YEH6CBRmLnEzMU1Zu+8aEE74YOkF4PPeOzjcfhIFe2
y/qqAomHNTr4a5HkYRm67xyG5iCiSR4S06qbyW5FiPmkBpWgCcB8brMrv/F71sfIEvt5Dwf7u8S0
/1OsMkwdb2vRWDg6W8Q6Hjzx/wyucbEy/5uWmw8ZYZZxfIL3EHrbhEn8u5YbvY8d7dI4J3dFOeNU
k3rn4kbzrYmKAiGXjaCISIJgy8Mi1MuxUQUzf9cdDDl1v3CRk106297zHO/riVzB6CMpd/GKO4Cs
pbZbPWC+oIyPvluJZxI+3fPqestzXCeEHM5BMFL/p/0SycluFnBkE/4sCkRe6L4UAXWmuENQCbJY
dFwQF8a8LcefoW/02bTCOzLWxl+muaqWLL06znEZrDZF1wDxNbORyUsC27YH1wju0Gm7P6QvV391
jwDkRovWGU8bBtUe2AxAmTgxUsqICr1TayHuHQsdZ6dJxEtR9KlHj+EO49+shl8JFNFr3Yeen8/O
UP7iUE8+kW51h6jZdI7sOoFN1wLnJm7+WRxMUS9Orvwgerfol/70m9WVx5rKH9JyLDmhzi6on95N
hORslcBbG7xwhhD+GoLIeHaItja+j3vT3USMxoeFOMWzmPH3eDGbtxo3gh/7Wj5tMWmGBVgNeUy2
/Bur1Tp0c1k8xIWET/WFO98FM4CNqz0rxyRj7p2kUG9NVFkk1NvjuS7q+mntmyqvScU8Dv3ioeRZ
zXcdVI1N5OHS/jYMfZ97IZxbCBb/flkQQ23SGz78uaVeIoD21YW8slW7AOwhFyAFo7SPlR9cGeZR
Db/ZF4NHQO4r0iwWeFuhKnA/ihwaawZCk/Z4sTCdPaiZZK2tKUwez64+VqqavnSc5GoeHxJ7PDi+
v2ddu/bkl5npJozt4Vkr10PhMZgc8W4WNEr85iRC3Rn1NZIZRxzLzta3FDkCGONSu5Fd43zEMbmv
AfrGU1+hzZQk9/+ofR09U1S3/b2KGho0Elv1iku924FPNma1yte5crblDrIvni9db2/fo1rvRO+j
oUsr1mQ05AGLvecV7bHtBCfBvt3svvtLe0txNwr4cJ6EnwOnUxq2m8w8tAmZv5QmdSx8daEV//Fi
0pIkLS5O0h+CBYAkAJIKJjE8iqU+qJ1LVgyzfFpjpFmhIbJgMMC54poRVhYXJO4vavIVbNP+G6H7
Dfwkins13wGit0cyRzM8WPCULsP7NizfVtdBjun+Ghvp5p4t/ljO66Cshx2RZ9uoLgUzfjZN9dHr
7W0Mx0tReW+WKF/rqn1xy+EsweETr81juZ7Cubr3QqTsNLRdZ5MSsSgPU91FnGvjW9eNX5ZcP0Zm
zTTiYU+vFGEtHHCl9y0JcuxqP0vPfytr98cGOHUfWmH/aI0IPapAe0/A3r+3UkCeaWMelLbu6g39
MqSIM8FIrczO458WQBHjrnVRWKegR5Ga7xMMfzO9URZ34ETKvIItep/RS/gqvtNVw0guxzd/IwUv
QYpimwO6u1TswdkerrVPTI4oOKtsLLWH1sb71YRAyJYi22r2yvIGnqU+d3H35tdFcBlNAHdeyuGX
V1pdLltRH40ToPbeHh3df1qyjP9YCTpRsoQvcl3J4av8gx3o/tUJloPbNeIbSi+WySXJPFj3oSkv
C0uYL7+tvdan0CGaP4z3rObAbGob9OpHsHTQBR7NvbX807nDi2w9hTqf412TNrxe8wsrCGPo3ehK
1sUPZVW+Sc9nYq+730XN328Gd0iVW9zraE59jbxVzutLhP4BkeLpurVfJ0FcntWlWVCZljZydvuR
ftf7SI3pFi9M6411v4TrQiCieubLzc0Yn0Hm1dE2UQk7Nr3oHeDbZlid+gm7T3noLQ1VXlBE61f3
wxgcgt7JgioesigxuOiG/cHlpFppR3SRrbDNIcQiEC0HnfsUVfjpKnXvJ3xX1eh9kzo+sMs+z2WL
Utd5dmZE63YsKdlCwAsIfSctdO5tsaDgVxBBwiA/ltWj9HCe1/qVsB6yLPnbRBhOyCtvHFwyad9h
y4mJ+mMwJSVpCZDpEpRfKfW4Lsudsubvau0IuSTAtRBf2qvIfjYmK8okOm12dbvHk4UvZDrhm7x3
togo4TF8EfN82yD2Q4/DbmR9BF5354DEyxJIu2yXZ0TLvNVwndvRdphKfU0Y925WsaK2RedtI1Zx
ooYaT01cqDnr4N3VbEisvZChZk4OwTiYFJlkcdbOeGfa4N4oUj599Yfnq8wNBGG2e2SPFAjSskDI
+lBywN8lYencDYRME0c4bZpIaps8716btz0OrUsX+i9om6h4bH0kVthd0l0Shpm0zT+dDdw0Vptw
W9u8/SiU2IWOz3KHtpx6RJmGgeJCZtZ2WkzppNO8HbT3pdZQ5pu/sG0nVpjhd41ooijq2wo3USQ2
asw4YHrKTrrjAkzzSkmGuBoyzP61RPNL0bcfjiZnzmu9D4IATXy3FfF7TJdBHTfHZUU2EGL6QGHW
NMFhSuSxpQ0eUay5j707PXzECjnE4vPtTFb11NrXR5lwmn578InjJWjyI7Kid3+j8mipY7Sl8rvb
liuHXkneTauQBZqufdQN+durN/2IwvFpN0iQKPIgaySkaZYX0e6cI0d/xEORcP/JL2wvHFZujGxa
/R4cbG1RRKQwVMpApCpaukj5v5cueu+3xk9VoJZ8Us3Pa2Zzoq/x7OgyskmbGwSogvuIhY9J8nUW
7o2ywnM3VE9TrV5LWb43U3VbWH6GLhU4uHsyUdA8dOPrjK6hMTI3bcKcYoBIu7dtmJG2QHJwgyQn
xJgX2mMHXl/DRRK7kfZF8M5P/D2ZuWZFD1hlH+uVED/ygD9NaXIaEC9brf/KQt0nerhg3DmRT/+d
jtwXZVl8rPjgEHl9KoR+8fpGofgcfLKqqh9l3EzsuYDfoRVdRLTdOijWCSfjiKImKN2sFk7SpmG3
RPww7k6m7DLfQRHFVZfet0GGx+puwneRY0PbM8WNSkf4TWXQQw9yuJP0faYLB1c4INwKmfDBxMcn
F1nrCCaRbUgnTkKNM+keqHvUZryDNq9YusjKWAvFPxgekdHfXjVG1Rwi/ghgiOVcvcAuLXkVr+ps
F4KfGnpimVC2uuuCHwf3A+Sxf/RR0aTzbjP8+6E49Y58N8GA2rQZj/Ps0BEwH5zJbk5xX6D3dEn+
RL9C38/kuOcKHWzmMmMf2q381I46lU1zsZru2S+ZxFYOkpSQcNLQwUeIVcrDzWtSoWgcsJgqqBCo
hiN2cy5yJX7WhQrSsOGAdBz3kAxo1okR+aCX4rnY93vHD1b6C4aEgP2Qaz8Uf4wKcqvdnnsA/1SN
lBw1lsQf4HKBDUehzAOOpHLrPtupqi6rx9zNvXXrBNv00TKxnYWIb4qqsrNlHBFSIxaF587mvfzr
JPKKjYwftTU/qcj98P34LIouK8TIyeHWmb7elGENkFCuWHKT6NHArPV9Wd9sloZlCWxSCkIIRcgc
1zDS2q6dZDawHWQS6bCyCdu0h7YBFMcb1BfjMx7CD6nLM3l191RoZEFIqp+G7xTRN9ywA0fb4p1K
18DT0+w8mfo9Ilw+85Q51Ji9GKn0R9hs9767gq3vZ3Qd30LqG9o2eHLn5Eys2Ptq0B9J69TrAFHT
rRCTPC7T5qfLut/ui7mtaGEZJnB2ASXJSHbrFvq7NzHd4JK63T3ktlOAVGAYwO6nYPpSc3GIRn6G
ZUCjMY/bDyxnoCZy/+Jn/YpX8elPNChUpBE7vd+mrmeBb3bLz7htnr0NCdhEOqfFkZnLMLjKVQKh
UZ6CzonIrS4W+GARixvtO3eVbVNUMCAAN3fdZHeZP4g3qs3Kkwoqk9Yr6UDjOKSrv91LsaiUQLOD
AMVlhp6zkMijVGCO9V5QvF7GKMydEKXSLGd0fmHNsYOal4Nevnm1Jhe3Rn8SeH8dG0NTu9xhrDoA
1L2hRideJ9Inr68+Rm98aWoccBVH7nyFxadhSX1LH9faLKdZ9uUbIS4UcEwIreDjw6Q/rwnPdYpk
mT2xjT+TqJ2Qsc31CVx7PfYL1eBdsITPA9P2YTTR2JBd5pgbeys61EJRe3QRU5+QWHt/kIq43+K+
hIh21mg/d704RyV6Us0KkUqSdzCS2MWjnHwCEcilgmkxk21dSj8pfgVN6H3awQIdyHQBda5UUT2x
SDki6/6DuvNYkhtRsuwX4Rm02EKGjkhN5gZGZpLQWuPr5wRfdz9WDJM5vZxF1aLMKhFQDvfrV8wN
w2sHS8rJy8VADWlqyiOAIFMciym0abOk/MgYMKgZCQEcNAvtz0lnz0WpZ6/NWC5tCVtovKmupdnX
mlY4z+2Yv1ewO/ZsQoSNIJmql42k9rGYHDYIXISTMeg4FM8lwYIz9IZ7wBPFh/BEt1g1pf4lgRrh
aJkO477AdRMkRDT90sI7fzHM5p0wquZA9m2p2YIlh09624xv8houO7PP6i+6rOuQDFbYyGK+zKiS
xBFHKcNgrzdJ5UZOyvABk0bTTyxB2Qwort/leUWZg04mE2xFmApzQ4Aq1vaR1ZgOtL/5Z5/Fwpm1
vGzLRgiNcpk8pEVFsKjN0lLuWv09HNT5QjsxXPeqsXqKhDVhXpk7bTeT4ujh2xU/9pmOGkrS+00v
W+rz1AjSt0rh4kPU/rGW1jVpYu09tmoQsZo5OvWKss3j7NlMxNpu+kQM5q6rBYTIlewpVVwdBQud
aIuaj8EKSX2K5SaYgoA+RmPRTXehCw99lKLpD5tsciRmSmgXJUzlsB5wtwoNpX26cgJ+EGs0vqb6
rGxbrRj9tljolNVGOK4D7CIxHPgUhlO/I2y68iPEZ7bFbB8gkoq/5VR0WPn6Qr+G56SxIccju2Sd
kW6lSuv2LK5nf5mQS7aTBplIqufNZIahzXtTvTRRMX2DWvvSzTz3bKIjRqigbBVtsYdIT76LSkpd
rTsrzhiSBpS0qhjiUpC1LO/mkaiJmUXimxpX6V6t1GmysffihTck1U1lw7BTJQ0vujisV0In8cLd
2BwbVc9ckzmfnz0/pnqpB62EttOIMOjvdO3UKIxwVQdbuJDnE4IqnddamIxNh2ZtX+lT5a9dt34X
VCF3JZVVfTVKM5TmNL9rMCH5msqagtE2jT3/yPddKBXEsIwLY3JqxE8W5WPTLgl6j15vUtFZ9Jhd
JC7FjFyGdpqzCXheCdXCx8+hdGOtRbeHyZ9dGYn8o0i09CuTg/k+RKwClnAKD1WtNnYTxctLtsjR
YzgZbD4zzTir/WR66CITr1Z6+Akj2v1VbnOByiA19DVRtgvLIjmLRkbVnrXOb9s5fVGtvrxkJBad
jUiLgPpT8axWxnSXddN4iI11fc0kvnR6PGh3sWTC78qkZa+OV5lLtayvfB9UOmOz1N2sUoer1KUv
+YbmybGG2imj5K7K96GraSHpWQ84LpQXzapVhx2R/HSVGNix3Nf7q6L8UTQ6vjIMeF2H9QApneMq
1A5xCLIP+RoCqdiNe4aUZGsZtX5mzkAbnQurW2hYrJmrKD/WsJM3cVilUEQ0kgRmK90Mi4kbdNoM
ldOLEgy7cclgVAmi113p7ZHBn+6rPoSNiQ7GNMTiZTHDdY9SVvEkTQj3htyf66l40LGdCQivmOlx
aCrkBPCmHQr1YTW60ZERy0Bx08gihGLNIWCmfonXdbAJ4Un2bVX2T/UsqjAqkOemZMo8rIOJHkHW
aSCx70NOsnbgBvoiPYaCiDuFVUHUgt6jGRdBFJq7tqxgG7ZR9iXrYSX4ZVoZx4H30q/iBuJo0Q/C
qYJtFW9klHLolPqYt/samMKiPtoXWYuP/DS3Qn9cKghEdt8sbOw0tD0ssduyf0SJlT0lYd6p9mJZ
+bnRlnJm9X4dARVeSNkowa0HBj8Gd5VB1GxN/bGoV6SThmq4cQq92EARcc7pTjQs5yvDaRWp62zL
YmA226pBf57R/+jz0nj43OU7lDL1m7TW0laJseIA2azO+KvwURBaRxrl7FRmsKKhg0ovxNsMlzK7
xoeEDLHHFn6hP+jp1yQviEjI1DV8yMa1DIhJ677IBbmvQiLqQdUmy1ZCwv99zorwbZJr+fuQiPJD
bSbCTmetDAPRWiHamYKFGF8Hlq39Jk/mZ8Ni9QZ/gYoM1EEwsjxJ5nFQB2bKpJnYgS9s4l/NPKq+
dVD1vuOC3NZeGubtZrSiCsIK9njMelfeWJzl5CYVwur3s9ElFxiWFoiSge+H2xoQarxxGZjccpam
W9UqKFFi1NU09Uk0eMzAyoMpz1MwCYt2iZHTPLJ8oAlooAljRpfI/mTQOLLStnLEVlKbblpsbJ/1
JjO8PlckfwUXR3QwNDMFo67HHeETBU2tGuO50cHhkL0RnAaXCLPdzAP8SVJ2pgDqgfoa9pn8VRXG
IeBqlzsV/S32A6hWABj1pXiPJPhMcymF56lO1WeBBuWs4aEi2Ql/3ymqxNx2VUqRl+paeeoaYGPf
QnX0WOfsqac4aSqnWK+hMiniIjZ1TgNlMJBKSd0i6KLcL7XWPjQ5wcFsjtCRImlczu1aC8ek1Oe3
SIll4Kq1ekjmusJ1ZI7k04Cz1SVaCpkUCqPLnAgLW6fOc6QrsyWUlq1gPvLYCJawFcV8eJKXXtgu
MxWJLN+o+YKh/Hs0LojHh8oCNIbigPJaPwiC7MDKQ7dTXsIoqjGfEFfPqlbGCelqTD9solmd2WtX
QgbyHoqnTK+Na5AHPE88edoDAWjyHnGryB2VYGnyTFSO2MyqK6YAP1Sw92ioQaIrSTkq2tw+dnVT
P1XoVzQy4KZ1t/agcDCbEsGTMkAsc4Bdh3+XCg3GCA2wtXiU/XKqVhhI6OsJjgJkaTUa2zVjeQ8m
/MRQF+5Hfaz2DJitL2MR8zBZgrSbUWxLABuKdgdqVu2UWlngu6l49VgIXPIe+w3SqVF1SF3BU6EA
ScZ1YzxEVRjR8wvJ8EgYkv7SVoIeDJzTszZp5aafZqfIl0Fx8fuKv4VrLAjHakLQedQgYa1Y0aRf
YKaXXmw1rRvnbJ5QaSfWtcGABDxSQzSvTQY5UAC65+dhaPQzI4ZUHhdZkxU3XJc189Y6nP1iouqc
1aStzrBQ4NkqWZlhpyBU7deu0tI34KqcUb6M431ypdxhl2reDTnEt7yry7c1rcufBTITn1ZkeJqK
mncit9SvYzcQuGSQX/bQQXfczBAbt00kAcDCfBCOuNDk547N9SlUK2HbaSmqjUSNz5XWKIcG4ord
ipitZblYn0GZeLJ6S/6WmKlcBnm/0OTJqtZ7WTSOT8BiXQYZOuq8qMwUB7Gm6jEfFj6c2nibUJX2
GT3PE8/He1fqNAagS0GYWv290Fv949qNgC8zcuq7glITu9Kq8Cigti/vTFxOyNTLJ1cqaZjHqkVB
2RXlO8uDJpjKBVcKLZcWTxgE3p2uGSzRVtupOOQo8lAQDnftAPolaVP+2KNn9/DEkHdsA5Ft9wRy
e/gIVE9xNhg+xa4NVMts3ERd0D5pfRQRpGfKpJckfB6ksfEGHdSoutJ3uK+EyWZ1/8OYWO33vSBe
dGteT71oyL4UyzLUdX04YqDD8KQaHbRfMdfo1ZqKZmpqL2EIAy8V10fiIB7bNJzvC6MuPJR0/Qxp
WkS0PfNS+REi2CdYN7rOUDFNg51oRUtvDXW1Rc9nChh9sgjFxALdV2XW9y0fP3QtRutitF++FonZ
vVJkpoOqL+tRTENlHzPXHJJSXZ8iWant3tDr1yxu5S84A6J4Y/X3PU8r6bEMu3cUGYCzVRz6NZDK
QVZZncHOUvLR4U6szjAW4x7ST3Eeccf6ho/XZlXMeSe3/NY8qwZ0+WPXbAGi54temmrvwK28dluk
8hJW1qbFIWTCWnHAuaSaSAVSi3pfiAYSOSisvcdnrH4TSn18ogoBdjCiBoxWdFfyul8knMZFJSqB
/5R38ndzFPiFHLMUyRSyxdp5ueZBJb2v4/GT2TQr1bPQqtIPHYIdpGcWdHOYLz7j7XRsVzS6uF9j
e4NQaze38j430pbHRH9R1NbYCMqo+EsmhZdkamo630QNg0YRCJw1NLE4DXjAwPIUTnnS6G+RLn7D
XDJ+tipwL8J62Vhgr6Ih83EZuVitZxa9EiFMVTbgVWFikQapEi6drXOzgbyRY6YrTZdZKyIELvMZ
SwAMRbL1GuCWOsY4bBWxamGzlccpl+CbCsL92LXKfszA4xh/J0Ltr/P7IJ3RQS4vZcoaZabxgvPM
aRvsSl0E5VzqoQ2MdtIfZjna1ljv2iziVybRlZBMkteN4ikK26cmX6+Rhou4pcnYLQrcrZFcM2LZ
euEuSs1zntanCQ0dmO1BqcTXsCz3ZkPcqJxvZ8m6T+fyLp3QnaRrwaVQ0IhY4V00tMazpGCgHxNN
40SmMCM80Lcpnadui9MsvtB2osoVoGGX/f2kI4UaNUH0W2F+ZNhgrCdiR5/oqHNDL94QAzW7NV0g
yMp6O8I4pBX8Dg32qrCMLMMRyD4KOlUrCKik8a19sLBlNwtKC+u/q18mSl+wxlrtrImpvFhJ1jtR
vMLZscor1FRP9wj3CeFExsjyE+EyYHaXYXHfLeljtyBgBIoP08OsE1NnzcRN9JXG9tc0i1d228zU
edf6jaKx+xl0Fu+zehKZLeEtLvXGYm4bCJSRf6b1zEmIVWjY1YpQYVIEqmQX53fwMtQTIylgb2st
aFv1cD2N1MIAP330uOv4kg5IdxBjh+6a9UD5TOZbGQ/nZ7HRJV+fLBaG0KgZGnCGw7pGxtLAtkxz
8qWu5CMFy6++iyrY2htRZlPVNm3GRarYqU3wdFPCJrxZsZDX69e1rCNFUw+8LPbtE4FtKzzvNdsv
SrccmBZVr15ARUtGZfJV42n4YrE2fM+qGHxsaaL+VVy06h5q/syqSEJui5fSHii4FF1Nq7A+WvNE
47WIy6MoCHgV9ChI+VRPTwjw2kMH7+abLgwdGB9dhuVoUt+9N3U/7+ZUj1+IEu72MwQu9rxLom0t
dswBVh2jgkhZZ9ocEwj4dS5GEAbhwhQO4h2+t2uS54Mj0nUAsCyT9AD2Nj4N5ZheE4AKXfE61SoP
yywJlRf1sxzuMFHAIF9YyTf0Wd+XqITZwT7AxExRcxjq0TCnjF1/JmyFBdmkaszSPSvDBjihXAN6
UpStugz9e1KjYheKSZ07iyIhBs60lKlqkRMvy1TzGT928ibZRVa8MWVcPeernvljRSEem6a8k2ZJ
0tCbY4Iir5Z0pGFUtwDXQmwrUYU20apEGrRYXFrLL/JJ90BvK0hBKtyB3JJbV0c6sBNr4zHPTQAq
LY7SU8tcuofMnvjYz7GHYrpNll7lA4vMTA8z46fcZsllzbWJ1W5bK2dl4AV0RkUYeB71fG+UUsK+
qG/OKUrQF5Zu41VSIrh4RcsOX2zOj30iW39OL5nU8W6EfiwjwmsE2NHT8lhqQ/Wk4x22WSBT2GQm
9/6qa+FJlEIsy+K7WK5elTJ50RodVMKMTSSZ4vhQSGu1Eeldv6hrJV9yOetdeq/xtYsFGd1eKhzq
ssMIE4s6ErtqK7/AHUweFuild/Alv8sJqJ0H3FcDPmWaqGK5gewToV7KtkvQSdyVaDXvyV7QL42a
Ga6BhsIgIsqw3qar8iNdqpG1Ny6r5UINExpR+IkGAe66lsbPBVOoTzlQtlGrik4WFQqyRGWN2YpK
+tHqqhjmAWK9eigYXepW+l4LIT42o6YdRHYGOzSd5WkpGnPLqpCkP6P8Hof1Qx6KFbIK5kXQVY7R
XJ8lJDKcPx4FlC+ckNXWLLxWsn522bo+pnIsY3+W/FDqpsOuOyf1F2+sI35J6RnU2HxkYw491RyG
u4WtzjHJM+DPcO3ZbbAZs2Mxsx4UwWhUezBS6xsDPuNTw/SLarDQ72a5BHPCuKDFuSplsDTMpdzE
U2ai+jK1Hzz+V0VLrz53URltGPJjoCbB8plHN1aarJtBK/CiIavL8EcBRrZilSzX8lrCrCBmHaT1
LcR8Ex/lU2n1If6Bg34njtcdJoMd4tEiMZwkU9LJzjEpiBxpkAH/cinStoBY0qUozeoypPFwQtxb
HdMpVib0o+z2RVJRtsz4bBimDLAqb7qfhZjEL4OgLYnNFcRWyZoE06vy4mkF+XoBjQM6ayr1EDFS
4m9XN141wQrKI2AVlp0GJhh5f04ntBY1umXH7JE/hY1auy3sZXuVs/IwrlW4za2cjaTcUmUtA302
0sKTsuD01xBX6ohFKWE3jxMaLJCCRYVMIzetDYYqjXWnxCoOjVau3Fd1thzxNDacqTabZ2PyGigJ
Tlj3Fz1EozZAUkA6Jjo1lCavGgwVBzJ9tIDUYMJf2xM42Csoy7CIM3YBipHsc3XM9/rYL9D6EyJo
rOvIjD0THibqvGvxzHgBW4QZgyaXdOdsj0tXe5aMOgmYbLOndVX686Lh5TcvYvFVYsoLomptvoSI
wl70RNDf1aK99hOosiCmIVWbEbaXsZQ/tXX1NHWFOzNHnM2la3ZiMRJOKq4C17hRj7Laz/5AQs9+
6SohYCWP6AfJ8AXMn3OVFIw2XWAjcQuuHKI2EcmTzsQaJwyIV0FXqd03OOXyyv7eCt/jKDY2ktIQ
kKJgNonpRpY+iGPEyhL+4XRkizFtrF4qBh7tdjrIkUwSKvqBHJ8lK1HeRQh3LhD/0RoLFbxFjQyY
D2A1tXzdmwuoDnbDSHPZd1c50qTVmK+y5nqUJMgCBDd6I3rL71kxXwuqmMzvFVydC+pojEGwgsB5
BzVlc02XtKE//sAYVXDIsXscxQVGizTuOI6yz8DXPFLIZFgkeAG/dnBWCDmO8NLBUD2+z7reIbIH
fSDr4uOM75jpYrmnvWtJzB5fo587gamlJ2JXZg+z7cZTmnbb5AZZghFNDxtyVZ2RWEYq23rBlPCh
JNGp+8TL+sZY/MoQBWUXFd1SsaA3Zflqvvyb4TCOynNCOUo2QxhHziS0ZbVNUrQnNCOy5UNIaT0V
fgGpfIZ8MEkXJj2lhYX3vwoi4HeYmorVPcbuIjs9Q7zxFU8SKZpx38D8MiaxKIvj3kuULv23vfH/
isv9/0bU/v8uiEDBwfpvbO1kumFqX/+H/4ohkOV/kS0paob0b2o1NOF/xxDQ7PzL4sXk6UB+SxAL
/89/xxDo/4J7avHUQO3m9l0J1v/F1JbFf5FFZOki3k2SqVz53f8LprZ0JSn/h6ktyJJKBAue2Fcf
9t8ezTFCVUJ0FDKgg3SeD+al2MgsO2x93z8J/m9X4w+ZApzHH49xJVD/dgw1agl1h6x20O+GU/xs
Y+L59e9/+eYN+8/Pvx7ytz+N41IiCCt/WjkY92SovlSHyhe/Rz/VTxI6eUs++PU3L+8E2Navcice
2njMLr2xwAeImMDTocX804BX6BZWO+/ySdgsctdthyUJN1Mnzn6OlzuMlYZc9GFGto7ljpPl1yFd
6wy3CUkoAi42YT4U2mZpWp1OtpGASevcx+HZ9CZVxvNGTmtvmJAwRlgLBZYYT66hq4ano1ahTnQ4
d5E+FkhUjBdTAudHLoISR+yrnxNKdMeoNRWS0lC4QkKhp3BfSfGg8gvJuDix5HUb6CCKJYRexqV7
hucNqprauyoPoPAiNi3NzLSzUWi2ukhWeDQX+UXMxTesqolwpxFJH+QEdw0T7zQoPCSfRxNRa1MV
NT/EaqCMg6EEmKJGDKtyBdHbVPYdzogBLkGlR+BFdgo7Wu3KKJiBM7xw5kkI+t7Ep6LvpOMY6xCm
2kXFY4LgFnyC60PGgt0WwkhxooX0JIIHZ1CSwnwzMmzmNDUXnQK/chy9hGibkQ0UJIrW7OU4nBw5
nBaotfj4FCmwe6XwdctDSdnCwP5aSMl4TGWapBKxW/D3Z/WfcoH/PKo3KU/wsY1hWHhU1WOy0V2U
N0ogu5n4ycfmVzjEn97kq+X8768Cnii4NfP38dMFpNGP6eDNF9RhtjDsrNFN7+Nyj6uVDTUYBkfk
SugKkl2Jt+h4//dTvAk1+c853iRKpcIwhu3c4PEuHQTO09i36+a6L5k7E93TXtfvpmRrWtsIStvf
j/nRZZX/edpWSPxXJeTKoVCmCThklJ1+yVKnHThzXW5k9gnz6Amx1H0STyJ/VBFuBB9oZxr4kzgm
mE1Cxlr3yCrJWzvLjZv0CPjulYV1KiuFlVSauZlhfNVUHNXidq127ao6oEyJBodMeomvEwGUQrhd
sPqM6usk1HsqyifX5p9hGv+5HTffe6PviWstu/XAFIB/zB3LMVt1DWxjk26vvQ/y5u/3QP7gK3Ib
BqdDm9NjjFIO6Yjf6SPYVpgz2w/2F2OyO91XYNsyPlXx3thNuZNgxgA7+MkQLv2waYuHOrv8/Zd8
8DT8ikH/7SXoevrnlfDag4pltztM5Hof9Po7dA3PmrZ/P4b60dnefHQk6RogQQrNgdRBN9ufUaAf
MFhxtVN2HLdYDNmJU2zJE3cYyb3IZhj3Z+cEwy2w7hr/gVTm7eI9tI552oHl28P+sy+t9M/onP+5
49LNx8rEqmtIO36ahHWRyGBsM50XEI9xuq1+YgO76iQm7FjYYGtmN9//fkU+6iJ+/ZzfLvu8VCWG
XOl6iBKk5za+nd1MsFuh4Ol9qp4QOqx73Uw/yTr9qMz8Cib97XDdIBT9VVh7MINoEzuSDTXOsaim
yi7yP7uWHxVU6aaY4Z2Vx6jv14MehMHwXG6B8xz2oZvwAZ+Ezbgz/drBI/cYenCOnU8u5fVO/aGM
/zrn384NMR0iM71fD5hko7r6BqiBHVFr+vhq99iTMYEa2iP+00oC9oxkG4kIM7j6Wcqi9dEjdFPd
MCquSsj766EkVREThWfM6U+A776ppTau4k5qbEecFarXLsJTt8kx5cQlXTOCJoZ4liKxS7gv2rQV
U/SvrULOh4aZfLbPyq8WWLZpLagV8JvBrt9MHFpfvPsNP25HXxl7Itq2Jtrm9NBV94g+ZGNEobFv
VsUZqp1QP3fi/ZBeg83vEu0lXQaUJM+gFbZo3sn8QkI5MCUXMeOJ7qXlrEwMdpCcluTNWHKnC7fh
+mUwgzyT91JeXdIq2uHBvI8FQhmMngEx6FfTNYG3FIJI1H47d5OblIYvJduoO/aljvPGaM/TPe3O
NB+hAzp1KG616ipxUBd4rQ+Ybbz01vA6j3zm8EL0lF5DSh2/xdJwbOrPEqY/KrviTUthmUneE+13
fQ+SvSbb4jHfS5tsPyROeZE2vbd+M9/Ew/ykv2DN8SAfuk8K/kd15le+zW9PaTIs41DEHDkSLjJo
z2Rjw2i32zD39OdKjpwuQny/u16ppTmKyuss3/39BdE+KPG/+vTfDo3vAqhq0a6HOR+OEOcdLC49
6+qFPsRT0JrjBbbF1gJ+VcfnEv6BJYCJmwC4JlYbj1HXfOms+3Xel233GpMlBmLnzcYjcL49pKEv
So2PKt1exQWaR9CIXl5AvGt5ICGCzuoY1E0GERhVBjocMyIHZkqP1Nxd2mR2CxdLAig2stMaHaRw
F7WtHWZf2/kg6pjiwj17wCLfLqoNzEkPzthhkGlYMRVB4P73S/TR3fk1Lf12iURWVebYU0OGjmhd
CYIiElEkbVOJFUxxlIqvPRbvVA1L35kAOIaGAAd+q1D8W9b9YUj2BzVEvJkqw6lIWpz+1gMcQqeY
oZMcFOmz0M1fsMkfSqR4fTJ+O72M7y88yEY+JG0jvs5pvG5aWPaohrB/SFuyTA2yqInngT3VpphV
GbEi7XLCgzhbaLuJChtBxS0FNlyW+FKow2cMiZevVcJ96og1MSq9wulGvB9WS4ex10vdvcwSmUcI
Z4u3DGvP6ZO79UHBF2+6iZVAGLOPuFY0LMuIPR284hX3hfntk6fhowPc9ASzmQ+l2vLCLLvpZPkw
7z3BEZyW+iB5P4X3xI935Wefr38GXP1PAyLK/7w3yNIkFWvt5RBHwSCFryZhrGJxx+wVgnZhdWnB
gOtdwFq13VfpGT3t30/zo7O8+WyROyHV+ULn05RBCdjOUqcSzu38WS+tXM/gT0/dTTON0/c1x8Nc
DoXXvIqe+fWt207uVrL1Z7/YGfvUh1xuz565Ke0LuKYju2+S0wfA0N+z73y13/9+or+gmf/7hxCG
/M9LrI91T7izsWC8d1Snt6XypWqDhil5LZ67uzHx9QDqFHQk024DYQePOXlMj4IYtOAQuDcg6PxZ
fB2jTcfqajd8gjHKf77zmnXzVo5RGwmjmi4HqPXsIF8z87lH/7WOwfoTY39MQYkiR7V5aqZAq3fr
4CYxxlOLjUhLCLfd7GrdjoXSYhwT4G/ts2bxen/+dLlu3q8mgjk9pNy31aceCN8Gf/QKV37R6do+
uSMfnfrNGyZb+np1muGhP3Ref5juuyNkIFYp+9QtN9ZR/9Jc0g3mpc5gywG+i65iR770ycwjX8/k
T2d40wYAIIolRH9e8PzFioOeuIWKJAWcU9GM6HKwlgLfJFfB1xZLq7h+yzdELiATZeetbk0Y6M2d
mny1DM1tdbv7bjb4Yh2GT3oF5aOrc/3vv5VrDdPOYibQ8hCGImyiY3/utZ4kkj3KwpEUdBP0xVNa
4gjINRl3UaAT4rLAOArE5IT5Ab7aJCjM5TOpVZqy63RXQIzLBn6bj0e0BVORISS6dOUpJtiIELNP
atkHb7xmKf/84aVRoo+4/vDWRzjvYWtp44Vlszu1V5ca5kKKcTDccnu7cKItzLit7gZYWDvI4XbM
BjbMouCTZ+yjm3xTWEep0xbcwml7knjf6nNgmF8LNL3GXSJulkl0BuXUVpZd4sxVQ2xd4Ex2CV61
mKnjDmDPvR+lr+vA14VtpoYShvUra3ImitFdlbsJh3GRtc0n5Vj66Pfe1ONMMK6ksutrR++BWaEv
MSbjR/69ObHgJc9PcYEUy5NoPMFnaCzCtXZ/v1TXYN8/vg83lbqo8waZgyAdqsIdNmyW8cveyYUL
/chiZYbvWAC90wmfu5fspG5SXE1tiC0FeM2ZrMRlU6x++kXaR703Pyye/lDcFT/Dky5c6vRF6STP
/OQJ+6BR08ybUl4okDRDk19qBoq7ugibfBZmjrLjN58zt9zFnub+/ap8gFppV9OX319DFWQ2LQeO
lZwwYdlpbv5YH/DIpxUQnOIRRkOg2khBL9k2eqwdYW+5xifHvp7OHwqUeX1GfqsAeAjkGJhxaH2n
HUAC3NlLN+vR+KTb/AB+0Myb+gspF9dahEQHC0Lv4/yA9uZF+KEDfhwzAZTl71fww7t1U2cT9jEG
PAvpinIgbywMAjyeEY0eZ0gAnrxFJtHv6UV1iGre34+pXGvNny7dTfHURxlxURHJB420QlatXxbi
Lgp/CYafcu0oksco6s2a3TwgGbO+fmPaMM/tEy89oTzYsD3DFTrVCPNpbBN7PqiG05m4GDz+/ffd
OP38d7+nmTc1sliH2NAkrsk8BLG/4OZReGPnpwaOVrREsCobwdYfVvMpC7gu2vwCWlM7048Ic7LN
tK3g93Z3lX4WENCcys9QjF9Q0J+u2025RDU3d4nM74rHgOgfdb6TqXoPGiLdQQOPPCdkee1xz+oI
bcm+//1q/IIZ/3TUm6JHVLaIb1woHabdgsNEJfsdBoBR9GUaPBbRfOjehvGSaOW20vfE4yBHuAxb
bL+nwq8+acSuq8Y/PjI35S+GtS3MOqdeYX2IhqzZYckuWT6ro9qtcRpg2vUW4ad8EX0tcwSk1JE7
2KYWqJLXHtPRt8afonyBDaarMCXucIhtil1do/ZlTCRQw0bGGyGoJJnj6ydX7oMuzbiphL0QYudz
rU5o0Z5qd/gmbZavmByXp/STV+mDInQbuStPIhpyuPoH805yH2dbPSPT/bSUf4AWasZNjTMgfUbt
tcalWxVzwkO1z4PZH7cENh4TGKJ+bwPaUV+3y0XyUIsUnzx0yrX8/OGhu42pDlsI31bGkRdYDafk
mQDI+9rtdmWwbGDobFe/+JZfpD0WCM/CUb9UQfI0O+OztQvt+MTT705+dAS+21YPn37ZrvXpTz/q
plb2pbVYmENSkh8EzIyBVk66A0jLh+2L6FZbPjPnzzrMD7bAmnFTJEnTrsTqWv9xDBFgBzrWff2M
bY7kpcfE/fsT+lGlM24qnSmpAmkuHGR0M6/YWb7sVUHu137pmsHq6q5ux/fLtt+rbnPAfPPYB+Je
uyzBa+7VT3//ER+e6U1Zk6NWH1sUMAfFJ+HJ+2EE6A8CYftZl/BR22bcVLBJFoe8u9ZzTEHt63l1
ge6aj4lT26KLiybdr+C/x5+8kx8VTOOmVkU5pqPW9c7F4ffaREt6BMJJnM6Ve4deXyEneNcLD3EA
nwcucHwU1sD65I7+Wor84RnVb2pOLGTlVF/7xOi5+jbdr9vp53wwNvqD+FY9Qqvy1+fhIf/x91v3
AWql6Tf9VxRCwG5VjiY7ZqDvHu9x3GJxca/yr9WV/DNGNGcCq23ZLdzOe8YX0zE/uc4ffBL0m+KU
WsRJWS3HzmzVKxwqgfdZV6T8GXghzZwK8Ftz1y9daurXR7L3MXtTg9U3gT5Eu/HabeEV97nbOZGP
ytTRNrjN2TAneGUuut1+k93KD2m68czZsyJjbHXFT26u8kG517V//ixVSdY+/ffrKnqlPx+G59Ee
d5LN4mFL7qmdemowoOn3umeUW/b8szqEZ0K7DrPXBxsQiC2KmQB1JV+JaRNvI9/YfvIoXN/WPz14
N/VqzbM2U68vWetDiT4M3hCsm9rLApF94f/h7LyWI1Warn1FRGAKd4qHpq1aLXNCSJoR3nuu/lt0
/Ac9vEL8sU8n9lY1UJVVlbnyWbCI21eH8EReKzXZB6ZgSmpo/D4yv/axFkGsSMIAxns4TtLyYXa4
jFRP0soILCVloJQMnY7pvsjRFWew2P2PcrWn8lMP1xqkaW5sD69qHbIBqO6zG4xI2PPAqMjgQDAq
lkZPUVoNB/HUINEbmop89MpGwLad0PQqydZQW8MM7lDQ70ZHf1sPTPkYuhYwmbS0PfkNRCFH/5KX
usQBOKP8/sT3EvRP73oRMQH0BWmCx7tuVd5Ao67JGCgQ6e2zr78gS2cOJjFog3Hq3dZKX8sbCIsY
OksNxJjGkOgftHMlMG8MvjM8CjRWDbAJBgbkAspfBtVgoJl1SSnMUm+050EvTDgK2IHytPHwKzdh
YRFeC/ih5eN8Y2GOk9vrggkLyGOpAhumsHatQYtoi+fyVOyj/caIKxOMX8TUmBoADppHLHzg+8Rj
RDmTcuI8M6ghwdH8+oPBzEMbgxrrEoFKZ2O9rx347+WihzBEcwU6zufvDNWRnh5iJ1dt/qzDa05/
2lq4a6ksfhFHgzacBKbAIKxJoYC0n8A6/EpamEvqE74wTAj7E3Xo7CECTkar4GxndZdOJakKwzX2
xsA7440DzyPW6BO8pmsYZOE4fZD6U4tzebM151c++331P7wLsfOBKxkkxp2+qNfpisIWskDVH1zH
PtAqR45FCmCkMtrcU2+Tz/Jl49uvDbsIuYxMF001f/tKSy/j96QVCGrBHOqhtdZabGsREqDwVd+a
bPMf/mFt84s4GqUNMn7Q3roTdu2/HvfUlucYdcBEOfOthrWFcoPSwBgm0OTrxkOujbmIoCzAMFEC
sxB3PMtHXMrT2gj+dOgtUFo0jTYK914hIsYwbBD2YbiRxF4bdBHEerSAzRgVaMeGd4a/ySEa32Gu
s/FIc1z66TUu4lUDHzyx6vAaeUZJBYXd+5fCiPfkiX6F+yxz+32YtdmxiEXDgO5iIRGwQMdExIWc
As87AAu8AcFOlsDnKjzsJEO0MdzaeYssIpEnol0fLuGA7N1E9Kge0Fx8K/fREZAgKIOulVW7kwO3
aCX8ri3WKhzWQMlKa54DnNt/f+S1EyaZ38XDQkSnwYT+OEyW/pvXvD0uhtxrdIrQBmkCDFF8c05x
qQ7BWbj8xwEXAQqI/UQAyQZH2oP8JXvXtlcwkACPMlnh/7Iv7FPYAj6hCn98r9CYt9+HXcstknk3
eHjOIBPhfithBh27p/zSzO+4fk6OvZba07fs+E+ZCfc6dpfr8aQIuJmWR/TmW7+PvrI4yPzvD4M3
HuArXgJ6lgiued9dgvLW1vzG4li715NFjCl7uWyGHNNIMFmnsUMdXd3KnPifkPQPPj4+aGvSJ30+
IxYbexlZSYaQRYxBq7g/dnDlc/Eu4VzpEogoYYWFuz14Zaf0HZ1LSNKq/ZF+8V5Ep5HUrLiFNn/p
ewvweyhuJhSzQ/zIcD98czeg/gpH+gSCoH9BFzq7C87pxhRfe/mLyJRHk4/2RfxUCFD0+Bpu7CXz
Iv0hJN2ldw/flGpbNHDW+LMC/+oVRiLCMujiv9GeBtcUZjR/nzlrpdT7B3gYBk1oKVjSc+T7Ci/s
AWAVg+WVyEaXmKdnV2AAhCu/l45E8Z8FLVGwpSCNc4B8FpeEfW5QqK9GG2WLtav3/Sbz8GMmmQpI
WWOmjToEwphfgUqriQF6oyJofzm1PgZ6aJQbq2ZFPMTfqycPw1FjWEtAlWLZKKEe4uIxGYGB5k5D
0E6wGFLRdq4Awu4A6aJne39jbq8doe5Zy4dhk7EmlDjiy7bOfNFgFZa2wlCNDwGAnDv50u1ak9mx
b+wVpJITpZFz9VXvgnfAGGyYjweCwfMGnJWcdF8dB93bEX9jqc8x8oc5d7/gPvwyUnew/Q0bTIbm
NQH6pYHsh4XcLqJpVMaCjVHud+6fhlmEqxZden5EM4ybCJDIBXEHi1tqDxyqHotfHiBHYiTt6cHm
oVxvgJaLoNeWGuRG8reqe2pYQFohsQRjAFZ4Fh1iskJA3MSfYgq7KLhto+1dZZoDrPGa6LlA9Qu4
hTMFMRMHoOoUfAKDlKKxOMP1zxuyVivhJAgchRVJxozqiPU+AziSZj8SFGGBj+E5K/JvsGoWIOKF
9HAY36voWoFsLcDmtmdMuMIoU9sVCkAW4BCYUfISl8cYnU4AARje7AJNOqSZwfr/fdneFZg/vcJF
TC7Aw2PaHj7YzBdBi3uhUZ9gL1dPjcO2ZgrHP3UCnW4jFK2uy0U0TtsE3hmgNLoV9TmAYUENOmQu
IKTCKKjWh+wkDFa9TwQYbaOJw26pREEVJoHOImKN35943kd/euBFlKWbSuRzDz+hnVE8MfYEQ2TR
k1dmGwOsXZO5xRkQhm/wGRnxSiuj00Y9toDW3zdW90npxP6KLvOtNDHZHSyFt4RPa/U0bnEiJHB7
qzIA+CHWBnv5MOyYXfTkO0AJOILRmOgVGXfZVqhfOeQuG52SIIHhgIjWhJ4dr/zo2Zw/wJczNPoR
roDRnICIDmVATEYCX2Hk9MEL0Xn5Z5TgHN5wVtG3aoiLW1O9E4hDQwHpcrSv/P59V2o2ZFn+ENgG
gP0MUTGSbFg+8+w3m8GmSiexnsMGC8SEBAgatNMoIGMoJXHYyaJjGz7KOVBoANMinZZqceWGyLDz
8Wz67uQw0+MmxYtE+N1qJQRRbTnCwMiF1iNq3gj3keK1o0xVFq+/P8bsOvLTPL3nzh9CaJqRkrRg
ArggW9Z77k20uKfuGKEGqHHpu5C7IoqDYHa7+NUer7dPUBYzQDqo07MH1TwEiSBUbKzbORj8sGZY
Ef/+8FvKrIni1sPsksaPSrq2IPP+/pQrZ5P7hePhD4dSnkcDLKVcuKp6jFOhcslkt463a/mZD3M9
rfTfB5pvCT89wWKnSCPkCZsBT1CHaNUBXxacDT0SdwAemUmwr4fv38dZi6d3SdfDE4HJIsD1D2sD
xZpj/lE6/bN/hgvRh/Q63br3eOOLsHO4+umBFpEUQnJY2PF4c8SEtbyb2IGaaJI2qTJOGwLkNLgZ
dQrgKrviObGQJHnZOnasxZr7T3p4xA4VUXDvMHR14sB8gFYaSWH/XbxkFshAX9wHDNc8si3jX/t2
i3jKVOEQ8fOj9ip1xE1Xn7TBCowEmTeQfcxQewN8QR30rfLU2niLWApE+Nh7I8aDDbotK1eQ7tyt
1rK1qtN903h4eUSiWh7oLaT4IVIZDyARKJE1oHNlqxQzr8kfJsaybScANBTtWpiASfLO9X/4c2n3
tBZ0G+mTtbPufWt/eICQ5E0P+3DU7ozcGazqmDpgrGuRgWTdrts1eq71R/Dz9cABW7PfReXGae++
l/30ZPOO/jAyDy55E3GIiPgqr0Dk0wp0+pNnxmA+8tYEFB4DoqiSWGB88shXJXoN7s6bD3uEVh93
4LiUgCegkjvOFgWqqIVH7rSx7FdOFfe18vDbxD4qC6/HWy+hWTcEFce+PwD2Uhd0r+3kM6t1+85M
NdjLbAy49pkX5zaQmSupZGjca2+TG79zWhOiMC7uJ9N7gkZFtlHiEw6NGb6lW+ealav0PeQ9POOI
+0bMzEOWuneOrflrAynuoG/jPwa1ZcNOGYPS5LEYIbGReOzPjZ063AskQVrsokHYKqxRq1TeST4y
5AhoU7xupaNX1+UiyIgh8GvlfCzkOdAUr7k5U4IATdkNkRPsgo2L6cpGeh/94RXS8ehRcolLcjyw
6ggcUdJbv0+ItUTHsk8gmii2iUIce2DAEb2B5R5fOEatjh73lo4mEOJRrrUdeMcqDzvf6sknF5k5
46YiPnf9lbXA+UgO7RFdli1cP89MY05Eh0/8X8DdYUsSega0Rg48TmuLn+HnT7//7rUXv+xAIL7n
j+McbWF1gGSQb0YGa0Pva0qX/zjCvIQeXnoacUUBb/Q5qfXlpRrhCmX2ZshyrQMosG4hJrlttiav
XXHoRZRKyj6ByXOP74A+Vr17FY+4yl0aOzNiezoHN++pOUBMWnzkG+tyZbuiF0cbmG7CXIiO5lxH
6TCZAlMaiGb+buZBV077y/4koFdhsIpdBcgBTKmXAGXmYk9rCGrKn40vtBLMln1IkReSjFCI7LMr
GZY6EMVdqiSCCbNceGjYoeyyT0Bwsr2D3dkgJ5gjoExqVRvLcm385Z0QpDW6BDLWRcaq/06eOsdL
1G6rtLKyN9CL0ML49Ag+KUW703E4eh+dPTuCn4Tn/uI7PUj8Jmit6OGNJlX4/P2Frhyrl3ASD5Bw
WoLXh9u1oLrA8gbV+twGNgiko/+UrCTLzgkY3yYBVeCV4dr+mewCsrHL//yygOT8d7FKIw9P2wp/
1wP3rulqpaMOAbjU8dbGuTbAIhoUtFzIxSCBQQE/qUN2lc4+sjeufO5Uz2Ucysz09EhdvS2l688h
n8jz73iIPjWcbcIxlmkXaHqtHs4lV2rAsMHqCq6qLMh9KOcz6Pk85NeAv2bt+fcp8POUJveW1Idh
GXbqQn5+j1A3PWPB7MvN+/+KRpgAl/LPI1ESz6aDh1foH8ZbdMpvHMqTgPROH/Fx6xq/EkfJsmMg
qWTY7cAGzw1soqO/fSe+DnbssPD+LpE+hndasCuP2D8lH9Y4G7Pv51hK5EUgAIxkauFGj9O5jbpL
/gzHN6v9BCj9v32URSQYPVBU6R7nG1FGio3mVfTrkM9W3Pjz95PY/56Qiby4udTgOQ5CPM4F1bFS
gFjsevAtFejPwWC7eGCLGy2jtc1GDFgRCsDW/N+JAHhtCRcIbD0itWc++X2PBvxI8e3g7KWoyCML
6kKauDHazwkRshTdj00mduDxo0KN6x8kZRsHp5WFshTUS/RQVwzlIToLtdKMNwrGWPyN52HptaGp
vyf+fvgsS019nnaV3McithengF6FR49b6DTX7CTuoKFx+HOmFUfgNYVcKVQa3S6CEWoBBGZQ9t+k
Xa0DLmZv6dfuuZWffs3ivIAqk9TL0Vw1gI4sM2iHNWMkJr1rsWtdlGRUJLYM+HIcBKu3WovScP7T
CJRT/Nvvq2AlAkuL8BF6vNQwPW6Q1QgTDRUd1n0HyjPWxO9/f2URL3X0MHSqw5KCHTsg6y51ACRF
oU7e5fc/vgJMIBL775xv867BBoK/PiXvoRs0uwGG1O9defNYDX4bCaQ6MJnfKqutJFv+xxF3pATY
SlIDrkTo85l06RxFhVIx9hSoqEGGOF7Gkkajh0pNbsFWpXYtkEiLQEI1Ah3Xc9W07D8/uMroWaMT
jNKO4H+Bfl+rrV68d1zvf3+nK/2OZKknbyjR43IwUt3InaB9HGQlv4gGMERateuNQSmuKIoisyWc
hm//bfgIjzWoNLd66/b+83kJMpd/v+ngw+jWBxbKHQz61t7ag+9wB5QqNV7P3chBxvVLgKAsu9Ba
8t9OhWQpNRdqWRbEOY8yC9r4Xe6IRnwudiFKlI1KvdG75tyYnr7xhue04A+LXlwsehaGaFLRIXgy
xq0zcJbfN9fSjC7hnv8cXM/O3cDKbcgNUfsxfTU6/H90Zv2cNwAc7d+3K9c9N5EQOzk6tCwG3OPW
nuAbnChTrgajngKfVI7/6SRPlspyBhBZmUlw2go4uCDp3ZOXvA3yjX35/T2ubBbiYvEXZeuJdY2J
4vUwuYFfCageF/TcjVuF07XovBSNgzEFQlrF40Np5Hmy2Wc6VlLTO3Ev8+kUGSQo1Eeox9Frh3Xh
RPPHMt8zXB3ajdW4cmBd6sjhRVd2sLQioMFHnQJY6j6vu42tcCVLAUzev3Mh9fiI8DweDy5kgL3b
2ZVmDdyJiM3JWiMbnfTslSehvPWZNqGbrtDLizQCJ/+Sw/ES9jFZCmsMexCd1oOxZQ9edAfMqtMh
34HbFO92PJgE9mD28IakLBY1RDHdFRUMluEv1W3MspUdZqk/z4UsxP0H56zp2PjPXHOZcbChAWNq
Ktr4CmuH7KXOXCionmOAmXTpW3DlrAZJsAHXYiXZ41ywUX5ZO2QvBed5LbRi3TY4ZLfiueXIFxM8
syjX81Yqg876TeQY9Hn43pbMWw0jZVBo4VkFf2O0NfP5sZC3ttW77POHALXUmLeZxINOiqMxHe/4
Ea1UNCjX17K9lONRAMOVCuCB9EKOLDq8wgioNbMaJyM/CIXJQcAQAIM11VqWzKCaBisTElLaio4p
+VtEiQFUXwQfZDjSAiUowzE6p5UAojXqpZVhSWCGDKSOjSbjsRLVh8Ef+5dGDysDox2S7CMRebM+
VDjiZOG+go1362vodtBZNLlKjUuT99/Dy8o+JCwiZVJPMl8UqBzTavUkOH87J3Ngwmb+/tdXFraw
KBmNBJ5BjFchDvNfdPPm+RuLeuU8JyyCIkiCfpn6+HRTekQiHi5ksOpS/E1E1cr+sdSATwKMzzKC
62Yf2bynpc+dwzmMjhM7mOhbR4CVDXIp724HuP+IHZKEnQHmiRIrhc1YqR0ZnoFsnXxKNpbcyi1m
KeoWYFrGVCDyuxOHJpXkTawCBT4Pv3/hlaog3Ov/Da9y7tc0ZhEmEK5/RwbAZlDqcIxKrcqGKmmH
9LmOGV9Z2Q26Zae5VWZ83VRdrYTFpaSblaomIHmA1CccXlSc4sgN7hBuiD7+uTAhq6E56YEOWbH8
Jr79/sgrulCyFGjnMajsEo9Zndid4Zm1CfPNa7hLdUnjTckAikf6Gl3xP84TfnGQGkcaWZUMS7R3
hqPkxHtIisiJusCOVoWLxWm8/P5cK4t1qccOqryLUgmTniRAT0MyFfHX3//yWtDnF3FgaOqGk3wE
faZt9zFXI5MaQP/iHUUONDF+0LlaVHPveaAFvZxQQvY4jafQWZLWuKI2bkE4OP59b/yalYXHL6KH
B+Yq6NK4TzVar9eXdp/u/8LUB31PktXtg43j9trUXGRe4qAs8prFZ6uY2KVZ2NsMud6V8NyDRy68
nu2sHjYW4doNkZ/j2EPqrScAV6M8P5MIiIMmFQe6H8WFkS5atPiNQVbkIWQpyYa1DSOLs8Ius1m9
NudBfD3ewypNg+LQRLdQtUMbvek/JWb0DDc/O5CVEVcKeeMXrBRu4Gv872NCAQShw/yY0GygLw0O
xBAcoBtV3YrJMv7QD0cCsriVjVLU0RXcZd0YRioptm4L9l+1waDNp3HaYGNXXEtiLQXX1QRirjjg
TVJWrXj3T4aeGgftbGCPjFp83NJNrT3PInRM1JTIHIvgDMdM6DYK0ARCOzxV5y2ZzsrtZKmv5j0P
liMiBhCcWsHp+Dzst4Tha396ETOaDj44UY4/zYnPHLl1nsHF6Cg/FsFGvnplgZJFGCg5sRWpAQOM
jNlePDBVZCiySnSwqYK3sfeuKPPIUgo9TFlE4X6Fl5/qAOu1+UeQqBJypA54/vF4YHDBqIEb8mFp
C+5E+c3KGmjIIbjyW9W6tVzH/Wb0EB3g4cpNPYPfAOslYIVg2yMmLmSPInh3sdLTN0nLqRu8yrUI
/XT1azpaAogC6V4yOpTbcfcp9pQL+NSfjQA8v+EfltlSKz16Ibwpevyg6anTqF1+YPXwbDImzyvo
p9A3RlmZ/EuJdBUI8MTscWVqxhc+t6txR8PSpgFPcBLeS2lUSGuFQY77nRahfhmwTi5ZI7UThyv9
kfVKGG9pJVfaEMhSNk1louizMnIEfM+eWr8ywrcQboKyKFgdb4QcXB24fcjB8QQ+83YX3UD3Sxmb
bnCV2Kc0OjB3XhZszMmVhbVUSrdFHsheiR9DjZnaNmh3YoE5F9HXCRRnsCHaWTmhc4vIg9sqTDIC
hLhCtKYJ5S7+UgbI9WxsBfOf+WkGzWeYhyndTjFw3wWeIWvRjcTAORx03IDfqqCtnBDuPJeHPw/r
IHgJzhsNGp/Nwp2UbscdOhVdzjpkLkh//D5F12boIgJRIPo3qYRhOqP9AFlamdsTaHeroLV2Nl/K
gqEd7QgcOlEFAJDr5D+NanKMHUETX9OP7oV9FYGbAd7J3zNqAjNHmPhoPggrW8WhtTmwOJWETJFk
bTc/HmQh8WADyy4HqVZEG+WZlQD+P6JgmNPBS3V+PHTklwccB1QJpeeNZbJ2aF3KYevJh3cihWO+
FCM4KP0tM6QnoN91qVdabXJg0XcdkcLkz4n1+3xYASqQpeq1nYIpz+f7MttrEgKDxVg5pSToPo2U
ATUa1qoiTYBrmhmf4BxbHcaNkVc0duSeHHyY8fBCpcOcxcjDF/rtkkqD94uAarHum+SYGJQa3UDF
wJPK+/gaA3OFo5e+dUxZ6eQh9yPnw+hy6MtjDHIFylX+O1z3nMkgqocA+eRbnja+xea4b/cQl2po
3sku1HmqFFCw99FOMHKrhc2REvzd+Abz+fyH0LKU0/qBTAKWQ+Tq1UzLjG43nWsDLm5m7WxBX1a/
8xx3Hp63YghsHHlo99KD/JrBVSlUOxdL8eZppQpcsusZvE4MNBnzUD9tLJeVmLkU0bLZVNMRXIxc
KWS/qQaiPWkEahjWr7+/uZXlfp9aDw81IuMf5AJenHwM0IxZu1tSx7UDzH1bffjLcQ8ObERwYctc
9gNJcKyMl+aLM5AvK9zuVO7DZ0xRPTTzU+6ylZWEauLwb6w7bry6tQvWUkMrlqAE3wXBFRgHH6AF
w7YC3QfwLv4Ie3X4K8FGbishv5ZfWOppx3oqg4pH5aSDiBY+k2oB1f0f+gSjZhghI8/1BVJ2/dI7
vSNs5mVXbv/3KPjwjgeRor1xnpLNa3or0caB4+iXoMFi2G50ehcbm221c/j/YYHdH/thpK7gmKkc
oHhoLxQgKYpoDthZs32JMLdx9157mMXpo5XGjpnCBrVYKW0tiYVnYB2X1ca2vXYPvd/rHp5AKmHW
FDGYj/4HGFGU3qlguPnqM7Ol2lgLx/cq6cMIcHsZg7YtaRce0xeUX6Nr/01ukPLApiAM0XqNXkLm
NDpwadVg6jxq2X7TM2fldL6UxMYk+n96qAmXAKcyJvGYmrKeAUQQG2KkV1q5saxWIsa9EPHwlDUz
RMlEWgiVkAyf6BoW8wepZWA7uQVTWDlhLdWvYiRW/sjOpXPPALS7orQxAN82hZSHytQKWMho4za5
NimWatgRZkJTIyL8if3TEGpe9QFrO1UEAL/136hXangNt9imKwef/xGwejKfEB8C1izUOHSaFnaT
/mllYxCNoU60/xTOl2RrkjIST3tw8PaYgPkQoiJVkyECC6jqg1YpUrlTfh9oLd4t9atdwHo+U7ST
G6hRDz1uHMHh5DXxtBZawlQD+lvjAPLMSyXPbDJpXfeWVYHGba22te14qWcVJalOxKib3M5z+nwH
40ElA9cl02k0CgL6C//mCSx5Jxzs1LPHL4T91v+bJm6R0hvT554Q+CEqLjWvXiOmMrj8wNVWV/QJ
KkwRaf30Rot6wLnRoE8eCGzSdGiLQ9y8j6WHQwNRmfw1hWVqmatdUj73Q6YSGp2b8F8uRvESJRYH
MrM8+HrVlnrKlWrqWch0AN6a4EpmCoANM+mOLQo9jT56VKIyFohAGhbl11r8M7bGf/zEiwNPSHNh
OcR4w9TOc9jv7Ap1hSOqo5EcKos559csVp6i543RVlb9EmMeyn3GZB28P1rVt2jAUHsddV/Dn+FZ
oNcFH8j1AvENqrWysVhWqEFkqbjNGU9iYEAFTDK6v9lrXSOTlGVH1gemMHmuBfRo+CfCA6w1XbOI
N+HFqwhZrCdh5gridCzLK7AkMCrAEgCQWBB0n4NaIYDl86ACsNmOWkFypWMyOCIMihjopD2MsEb+
/ZXdi0E/Tb/FXU0S42YSuR4eQF4D3ATKKRMxJt6KIxGZiKuE1pe6xrpEiqZlR5MN/sTUocirP4CD
K37yNcUfbc6Yo/9XSl4yBgktuyeUUhGriV6o6NiCDg5mtPzkxWaMrH4IkgUf9bsUq1wA27uGcspL
tJJ5EVDIofnsSHKzKCiFouEt+heUExV2thobUEqavQ5Vsu8oM5H1GkYZI/4ciDgyl+1FWVLFShfQ
wtvnGyXSFWkSzKf/Pa1ToVjGDQ8YMo1cAKNRF8bKNCRsb6UdQLBGbRQ1f47q3FKHHMGYvC15MroS
lOgEIGrFhw2Gn6M1e7zK3dvvX3qlWZWT57TQw6YbYkIlPQ8udqf1e/imyEb8XZkQb/IWa2LvrRXU
BydGUlszcsXXjtHhaMWLCqvmfaGwbozkpXGhZuuj2uoCta2RzARHozs0IIZIGxNyZVOAVd2/P7Nl
GAJvCCwoBOQ4+wSKfUeOk07PKKL4VVSbBo3waDJRmUjbumis9HtxSwkz7wkN7Q8RjZRwAaF8fSYT
igvo9ROO4UshaX5xnJhrX3y1tUGfS08dJWWQXgkzKHWTv7DoTUTr11frTRqHqhUdGjBsHUc1SLQU
ST9+HwXCxo195UrCLSXREYt+aIrDEZGp4Q4+GXKEdwI6ITALjF77bzK69qGUrt7ocislsjZDF1Ec
rsnFENMYEjy+S2L4tmDVp63r6cotj1sqoaMxq+Ns1vd36EwwcftmD3yBN2x3n+SKNDkg+CBI7sYd
f5XP2Xd3qRJ1OjFAj5v5bqvKtZKw5+Q5LfCwPEaBk/Oknhf7WXCiN3gNmdGesRktdrpdckz3yHxQ
YL+lfwh+yu9rkmfvpZ//jb9g/v87bC0RyDrglesGaXQltHymx9eCij+zrj3DJLcRoQoJGIWJoSqa
wChg2leOuYS871RhrVV1ts9LX2MRBbPz6J2k0Mirc5c/RTx89LJYLVF2gHUiLNplzR+Gkwe2M0zf
/wRe6zT+eKj41JJyVOejAu4/EcDLLADccY0DUIXLpuypaQkbyrDaTV6DLEyv+4mv9yB8JoHOeeiR
pZsLxcijUskC8CO5IbOMVg5Eg3+AIrF2lrpJW+57+alElyRH29C06U0mBeh5OzKe3gySSrEf2PK0
xuuNVso/2tCm+U5l8Li89BZFBJIceE7Qitd+pvkUq0nyNsqFmonffi1b0lCr8cSWGrabuDGK4YVO
DapBTj2XqkhNfGAR4i5U2PEUkCRVOKY4+ClcdKWxh84p7AtjamK9aQcHhyWpsmGX5aD6/+75yQ6+
nS9dlGhynD3Df9csCHkL5EQd6vQzGPpjMwQ2I5ttAe5pk9FW08gKOgXYOnKLsAJIiWAVjmyUgaBE
wgye9Tms0jnYH2cT/ByAuGLf4thMWSfy/+R1qxEQgGiJKEEkIfpmitihx5V0aOVoC7o5l73wXkvc
Qa7kyKzEVkh1MRWiry5ly882L1NgWUo4RGTygDcImhZMnagh03y4K9qUD0ePtKxFBW9xVLpKxH/Z
sYI+kk7hOQQvdMjrmQzENVW9BkLlv/J59hKl703SdC4f8yYz8FrexZKVkPGdqcfEyjm+fg0CMKll
kn1PeWlOfQ2+pB41T15w7NvnSjgGsKSHwTRo1CNIFGVnwUsAJ3oxC05BpcaerHO+GTNq5DljlsIi
IoXFoiS3qNDYVQDD1nNcjujR+uMRhQ1PHPpwg13k22lkNYUzVMcaR+Eg9lSuLTQPuKdBATMv6BW6
0cCmxdQNEIcFLaXMAZzqJnRJC4d7tSVngMUTYuEiCgCcRF26wQ1qSFpgt1ypSGCLOpx8OdWLb/S0
h8dG2kMlWdFaxSgeNe4Sutx7gIakqKMAhXaSpuAiw7BxRCdHXhz6+KnAvBVfRxoWYyVcPJ94qXXz
6m9a/h2w5kgFUxH2oxgwSbjuUjeBKcXkBeU6tFaJuJJQgxaSCHI/OgDms1VxS1cDrHGmuGbkNHnX
vGdzW8zoI2Ajx6Ri9hVb6SVcvuyx8V9aRjJ8AfnE6RIzhxQdYUP/PsX5Do8x9qhNUgD31DevnNRO
bnYj7YM1ITs958l2k7FP3Egu8LTlrpLX11YKK1wq0ChuSHZ8hKQEFm+RZjBsygCywtQgKGBVYD1F
SpHTKkleuDLQhjG6AlLaj/jmAaxpS9HIy0M3TaUqwR1d5PS0S/UBFvVtZaTD9NKV6OyG1VsnUziL
KoN/aN+SUcBLTY9dDw9dCjypoEOqPARKA9YwlI9CVqNTmCp8Ehq4nqHbEkY6/XVgIqMSJy3nOTUX
a3wkurSZUstYnZ6bpEB9yd2MynzwS/eUqHXIqtBARutwjdLmv0PgCjm4GQ+XAFY2o5CXjZKuc4sL
QO+QheKtLMipYEfPTf2nvj+25d8mqhQ4DzejGZdXCV9dCJEtajQI9rE6UiFXxZZWa24nUFYoZZ6W
tYcJCFcpLF0qSOwUyX6fjlO1CuWrB3NhrcNuyFHCE9vU8AugYgcvuDfLZI/Mk+zrwFBWrojIdqSR
uhZPXQOGKVp+guRMw/g9eUd7sSQ/wXGF7j7hNc8rFOQa74ls0qMF5xG06UaC2iQq84n/s5zsqFEL
GJJICrzVGUgZURDglA5EfiE89PAvyl16Uvz0kjOnEMyrTG9wgfFLQ2J2jXempu8gRW9b9sWk4F7A
M0QErDZu/eeuCiwqSmwhSJ6bqASQNs5Zs06dAIWOsk5NqQtEg0P7Gi/DAXgQzBr7VcuxgN3Hat1W
gxqDwAtEKY8tjUcUnFGOO5+7IpKHI+yURiCL3nmUEnx+J+N+RbIe7AaxUHneCuipUbO8wAh+0+zL
TAw/macqNAZe9xI0yQkqO5dnobdMTU4UTXRRAaA9iCojhAomj+7XRKVyKFBCNPD4p55ntUls4EEP
K0VxX8OgSPIRRCc7/U4mQFHQL3Ep4GURwz3BboRYbXJ41EVZ/0bq9jg0sIaAIwVSH6OeJS6s5GIW
uDI42XV6yzgFp1OBXnKoGYNq02BcSVaDPmyAk8Fb+wjjQw0cbYxrUY/mxX022VyMuyT5y9Fo0Sfa
mB8i+jmdKCVHJqBxREFnapRYqmego0y+dn2i+QEa6sr2zOeHotNrILsIEgEwRk1hi9U8TecOAp+o
uaCHMfMqOOdlOkxZJFFvQ7gLkOf/I+m8lhtHliD6RYiAabhXwtGTEuVfENRIgvceX38P9z5txOwY
EUR3VWVmZS4L91E5+wY72506OP0yE1jtDvKXlf6YJHv0jDF+8jtYXBKsoFbcUwheEM2ShqHsKltz
VNVXFM9uX9roVa/22uOq2BjjqSoPsFFRcTYWr8VsG4RabCrTqWvuuU9pvhXrS8XQIgZ3DHcqy2BD
UPZbm+RPML6PNTrAPwoOxxrfSd/yLdU+2kZzossjt3cCyTeV3huagnsoXZ7rRd9FfKN1JF8EU2he
J/0xJe6obFvoKOg5RzSrZ6/zPsW1w4vkjhKzZBfDAjdSYi81jLv1FbdeUq68tKmjGeo26vIDVlT7
8fHwQXStKfMHEkKblSiNyh+56Gu+C5Cbfp73GF44SjO45XLOYenHxry2vWP3+zzuXXVugmUYS6dp
m6MODmCQpC205tL0R1W6hVp+6NQ7AdLlErLW3o9XLZGurJw4DQahuEy+DCaYkrQ3JOJPGywm50nZ
iNlJrfQ0zY3G9VQaZHRW7WFQzcqx14XOStmq0cdgAhkNwqSpkjuaPZqyWDX9pZiL73Wk4Kem5qaF
j3gZM2S7CkRk+IsYcGHq3GHVNgPoP6ClfDJrzm+2owiYgu3rat2LxfLVkrFSNYK4mS7z9AFfvGlE
58h4B7bF5KpkMC6VcGL9aOc6uuxyOdhrQzwxXhwUtsS41VPns5FIfiRpsmABtlQQnyzHH2VoBlJ4
l4EMQNs2q723zSdSTgM7Ugk+fbzMLAKFpdhYT20b6EW4r23rb9EizR1T6VqUu7CW70pKflXCV62P
TaDWE08MZP61h3ZaA+uGkFzXrY1tHhB8N3Qha/u1LHNgt/gjjW+F/aXKb/36JhbaOq/On1byVpTe
XwjuwN893MV4VtIKOKqRPk+q9juyGOXIBKHg+zagSisuTVKfqtFWN1op7YyaN1Zqt+boq1UgF+k/
YTZebPdY6D5oxWolPJ5w1rY0vCk30g1r5zM5U9GhKYvpOBkdYYJlH+/iZd6PGG5v2IJ9HivlZPRL
vNXk8bOihm9ZWrSDqr0ra+qVqf07z2SsVqkzGm+pQfuOZB+cPbkS7U4op1J8ZymDyVgQGjhhlTI2
bpcj31qGPd3srgmlQ6mk27gOA2JG37DvOwghBctEizOWyZ9mY6kckdGnE2pvWl/yYtKk8doZpLBz
W6KSqMozxfmgoS7u2uOafiX2p6xzVZzNzI43GQe+HAn1JKIg82pApk7vPKnhKhln/Gmguw/dOhPv
zCrWJrGH+Dj31rYNtUtttkcd0i2qi8M629h1MQy0oZ9HqVspJY+vlreiryDK1+U4R4WfrImjL++y
ML7qmTFNKQ+FwoECcU3137T7jOmQ+qImTp1NAK/RdW8duoua9I6s+bH63cH1Wlp5k5TnGteRdnol
E/VYiPw69xGbBhZ/E0FJ54F/Qe0W3N7zhaZNe+/a6nPR7G3VZW9lPL2p4DOzem2G41zGv+RekBlK
YhzZYuMSUhfhbwoJX5pNWL9EJIoqvIG3niwRzkLmZfWZG7aqPLU7ZJDQir/YQZHfbMYBeo3H2RX1
vrfVrVKS+Ub1bybeEhLEX8yh2TUJ126ju4uEMlS5T/KLsbhDyuaQUH7VfPjQpx9eQpd5jPvDCYvC
a+PUDbPZDZt/hkncuPZbjd5qNseFRq6bkqOiyRup/zUsaaOQSl2+atZTkbiFiSM5UHeFf8MMlqqV
n5qeXu1QIdNJynYL6ySNsXDHQaFOlasaH2uc7xerem0S1ANdsVVlp5AxtGaJJtdd096b9InavzRy
uVv77EuYPCQnYQ0j5ckN2zrxRPISspZafsSaa+F8IUtHS94W3xCMre5EWIaXn5P2oVs7uoR1DrIO
JEPZJxPhSV28N21fb6jUjCkHfR6u62SdIpwm2DeSu9KVoHv7npYWw9TRcEZsoPoMz1R6ov5nXsnE
It1M+wiXICWsoWXPOikiT03PorkbrC9ZY0qgJKPd6MvGKQO5xQSTnLY+8xtzb1Rnbs+WCjOmRw1f
OvlJxVhy5vzUvWvJJD2R8Sgs17a+IrxoWpKx1Z0OBxnel9cYYULz8B8uVN9c32ZW+rrc6QGdSBlR
djUHqjmHmq+HJ8smoMhh0qnp+HrJHcxzrxXcRYe8x+12tc8WXbDIGk/BSAlAeGgzV8kGkou4sumy
uyLaRUxcmp15EdOCmnGsZTi156UE9O3deolOOMQFXc9EMfd7qY99W8EzM3kACQkhUY0X9b8haaxJ
vvjNWHHHVZukDcYoaPUcJ8jXVmBOExSKZ+YhH6I9pHnkVqlGb5y4hjxfpsrc6RF8u9B+5AgXp6Ld
Utqv0iR8KfdDHBbnj5D9jbbMd4vsaca+Kv5Mrp65ZOzwFODSMN2pKCs3FvvOMDm7ofkyxW5EXF8t
966+CrY+yg38Uk/SDzdAvqH7zkYvXzblL0kPm6Yy3opup8bnXvog3TuQJvLeLLbrcWHj6Vu9S/6t
ZZ+UnM4oPNiU2rFiSS2tK3CySk9+HtaQTMumOTzF1TR96o08f4qw6YAqrUHsJanytWkO0rL3wCca
J44z3yAdOuyZfFV2pdPqz+KsRWWLIfsk9nk776coCVSb6Ahjva6KysZU5vfLuCuV9mc1jOREC/xi
y1G5RWriYHX00mv1c1NMf1HE4CbwIQjD2Az6uHyuLfanQst+lhfb2MxGzPSyhKT/Sk+VujgdcdR8
Lldehm8rH+MgCpU/yVK8agh/luk5a85r59RfWvMPjnBg9YOZZ3C13Mn/GThzpWPrLcOjgTP7Q/Uu
qeTgYOOGt5sVPMgWi4lMnOqEBT/PlEjLcpVps5SeMvt9da8SfvqNUF5Et8lrJxaP9YQdJ1ZUXpLv
LcXXu8gJW59QOSCGpfjAn5JGsETy6/byQQGxqxvC4HfkDdj2taiwhvwzvpWLeNM+pcUn3FsJlMFV
DLfu/Dy5Delp0DsH5li/9hRrPXIBK9hk7XSMBIOsOrf8as7Hm0HbNl1+GtJdifXm6JRp0OB4aV+0
NDAIz0ZUXJpeQ44bU3C0l2h0qlcDN6bweWxUbyg2Y/YvMfwQ1bmyEycNJWK1YlP4babZJg+hPN8a
tta6baodiqLepUZACDyrrlP/HQ+umuzC9FeK7+H6EvX/xmzd1YrfYuNUu4x+JTBh1GISvCHJt2s8
u75U5sp1ipwtAgPL9jRya135qXW3x/Sc63gKG/w2jodO0EFNzrAonTnl1ch22U2rIybQ5yb1qCVL
6qol3lFpfEJNHDRdfBTW0bjo9RHHTAsHGmQztWv/k8aGKduLzLcCZKK8dONOWUmEz6Dq8dtqDObw
Q5vuaRMk9t1lcg5YqrRfC3tX6x+xwgJiPj0b4p+JQW8KwERI/cRlVn6IlkxMyfBEcyxKN5Z/OhW7
3/LbRj9X/NXjVYf919gtrzwcMhUdgOOkFp/gTH18Cetdo9/K7NTqxwqnUCTgBU6hiJtkyaPoLe1O
UXc0BGv1U4ZeTm55XrgmoF3vYYe6UcGq0rl/rCHiCB+Phhv/UZJCIhpn8Vp2gmvWHySAFrKbhxPt
SM2W2T96PLeptwpeZu9FtbG+KSrdW/WrN37UvOTGTuA/Ss49sTo9mx1YGveaPV7Conoi+XWj1TxM
gurlZzsMCP6MrVc+i1k9lTcRv0XzBa9haX1tNTqbOHHSpDzXPXM8Q7URF0iZhsCQ+XDrKXwvpZWV
aRKT9J3AZC2rQW4OuZ0HZply4vHWs10lvkp7gYd0iXP4sWiqN4MqmdOEqTHDbP6mV9do2VTFU9jz
yp8MxplS8A0gCZQF9s/klS5OZF2X7GavK23fCWZ9bC/I1TameVyqa6m9NuFZp6GtYMFyXwvdUd0W
+SFhz3rQAA8zH9wqLXfdc8U9iDlzp/LKMtfc6tI3ja9h3RcSGG/QfHXZdmLx17xrROTIFE3WBucv
PpcZB5NMpqPyrxRbwM1NXu31xMe9hAgS2/SHX06ZZHu92MKATnQg6zUxX+vyd8jvRtM9gbejQtC6
Y907IuO7++BnLdPPWWs3TQtlaD4jFrX5+jpb3sZgEXX1NBefS3JesdaIProy2hTaUxoGJfN4tDHt
VzG7wG72OW3BwbRAK3eosxyTm2pkEAMEysk/Md+V5mAgO8riw0gryz1iOG3H+35MqfuDwTivcKes
kgs0REvRljs6IIblhPNI+BDvQjizUb3BmR3Uy2aRzfZDal10F9W/Kf/oWkewU4R7i30pq9LBotcA
K1EOXQWOYlwQMYwloUaBmV6ZnUqVsmnkG1N7s2grQqdaHRlFbPfUYMJYUDz+Mv2qVdcid4woiLQf
3c5d3XjJIidPd3EbDGILyUEZHk1nIs6hfsU3OM3x+5JOS3nryCCvz0N6jbt3vQTAPXTS5I3sDKT5
12zvNPmPjq6RIsegS1HpY+JDtrLClrnSjAbHaRpSMTYl7zzdi0w/solbazeF4tZXEfwJnw+HE+Js
9U33M1VbTkodu2kbWOm2bWleXjqSN7voNzQORrhfEcHGrpkH40+T0qphfcSavu7FbzP5xbOrdhf2
hukFOwY89cUGcT9qxEdbjCiASzJnOaEEBgYoiZTumih38/YtM0iRLyA8DulA02jupO6+WqZjJPsC
o8CucmRzWyJxJmlDpZwG5jmbPaG+rb9a8q4SRS8x/L6HrMlzLxulIxd8++RHuVHpmtxYxQkpiaT/
dMCtL4uwwLY3BabxLfdoTqBw70ssTJLiBCMw/8zC6w+4kS8KEiDgxRcqkBli/aZuVeNfNn+014rC
Em8TDE9o08JfI3+fUAIDZeVctcLR+tBFozMatOfAjuAfm6nbLagldfMz0k6dwGom86eYhzS/qtOB
NyFvwAgdjXW8xrW7s9wj7QTsdVXxngA+mNdxdrFN0pgjlTcJvluAJEuN4Y4zkBhiDHNjNr9VeJ6w
lbZ34tMAz4lpm7eLdanI1Ro2hoXvwNskVS66x826/DzwwE9kv6Z8lOenGUkRo39dBUvn1akvT04l
uWHndf0O22o5+bLGXZaW7jzBhMnDkzaGm9W0gijCZ757KmdOGOOnTrIBKr1LWj9Ho9fW22bat68N
IaA4zP8xe4ZIIcV7hFrR8sLbgKD80/wbMjdWnErGoX6r2hu2fKxpO+57+IPBU6nRv1q6V34LgXM/
LnxRKLwh+rL6j1l5Ei8aNgTq+NR9aEtQ8RNp3rqsQJXPZaRs6UFILHOY4sPka9VkR0OyhXmCXpo7
SjK4DNMCzyHIHpAdV+8l0u9Kwk3p9cUBsN5Wf+PIzbvvJA9AWkkWt+ZXRTp0rZvN21AOGPiMP5GZ
TvuZip96uAPyErW9Sb9UWupbVlq8ZPVD06BVQQHynp/Dudm1xgkee5MvR0HVlQZQWL/WwAdnImbv
Aw4A1pP8V1XPjBK5sRVRtWnmg15Rpmfm1p2Z/WuUH01/fuD/OChxs6nF9T9g6fHKiU16TOIt1jG2
o1db+AFUXDLAULx+G+lOJsFafs35yif+8MqCdHYDb97AtZrhTb7Bm3RkWhtz0Myven5LeafiGhdu
PF6nZ7Hr63OtBebihrMPWoIgjDAA3KsL1I3MMpwujIGCVt41is/7Zs5fA2UhOva6Z4bOEAVhXbpE
wlbTbY2xPDjYzQ2oePo3RI1TfQhx42uXOzfH4tsIxtYHqp5YefhejUMaEmtANDMufw1NjdTwrS1v
OvRM8tZJv2vrqLw45gLvcXgEEYiHjs2xo8LRas9WKncofnB7MCMvva7tuybAVxQqIdb7H5isSdmW
LrpevBG9lET5D1qBBIDM6/ab+FpbP+R6kGbbXHFselcicixsufrAsrij/ZzRl1uIuHmp2GZDwNE0
Ch+EWyKfDzgp92X7Lb4vPZN6ATelOmO81c2zgsxPPfXN1lb/TfziuhvNXZ1tSuk9rF/re6mG+zB9
hTl5DD32gEi/xR+r++hOAki/nTVHy59a46CMFHOFteVXO3yfY0QhlcOXQK+m0GivuptCiXETd3TO
Bgz5uJHHh9l74mYV2m7+a690VPWLmIvDbDC0CX/i3cpYQ91ILwbLDsWv0JTPSmH3NgfLmyEy2K5q
VY3KcVhKtzfqk/n/8k5iQ0UC1DJNTkxKU1XdBfkHbK4YT2ajfkgAEBtJHx4cdlU4XQtrTxmyQJ71
IgMlIq0m6l5ardl3S7xTy8oxhnrb1uGfnNZf9mh9S2oSNFDLm8xIHNFtjSzzi0l4puWpxkhh2ZSR
L5hmrwiZEJBuLMWt4h81/lZRI6iH0AoYwQkbbLWdUh8eMFzsysYflH3xY0vaNtFwq2Znr7o0t6GJ
vGH5G0bNRYHSUbjAnLeCv1nWPGXVhmDum9jB98wfda9V/NXyS6gWfUj+ZmOvQp3M1vBZCo9hvOkc
YU2nrMG8uB8PS88hLsDEVNZrAKnV5Fw9291npMt+OuGH1mR+ZGZPQAB+Njziu9TncXwM9gC1MxG5
dfvok2V88SlBczt7UcP1Wq8nMLVwHT8V65Zo6VMV7lJ+t65Lz0K6YcrZZpQJHOKvcXyibk6Lv9r0
WEf9L5p+J5TWEQjAhgYfCwrTVcRhQrqokQwQkR7gcNU+ml6Y4f6BPiwA3/11irbluF9AYiGroBK0
6Mku4S/geXa6clgNIHfVqzNuwXVfLcBEu3WFjTtRhZPBsQxfzLcSo+p2ExpexYJmSIpJMMrdrlrO
1Y+J5iozxyvgMijFOF6lYS89r/2ROAt2KEfzU7cinq6bq0Fhbu06Qtvwa2CVUl3U26ztigzTux0h
d5uM2EZuvXHwGbhF+yLsZ9Qu+DAjJ5DUm8qrT5/MdzQJd44OKV2GTIOAX4uFBxmEUYSRFBl8I78R
8Lr7zs3PYdqa6m7BqYi4rvlnRBNYQOBdRu5yMdCtFV4GTRzOGHVr8bYbL0X6ZhunZTpnsKwAvfpe
9OjtAHebRwjg3Pj5kID2f2CNA3tyo8mjRVEwNnwdl0uj3Po/+ydPjM2QeEb4r54BsJLkNhvDp0Jl
WPjDQ/xe1fccJZg9Hcb/gtWnxIcU1XpXYr2rHx3r2IwKrcRnRvdIG5n74HfavLG3NklV4SXPgry8
2eOxHT0pv8hwy0N2ILne0qz35aMB9fyVmbXBPYP6pwp/dcvJbIZ+tMqZ7PDcZf28zq7O854dLGcN
ZxE0rk75lkykJSmFFyefdXOSvy1+z5B5c/ETVm8DVqgiuzICQkLCHglxWqvU7QX1k43BTtlHVXcQ
LRwgjkRQjIW8W0cmCZBjoD6fs9zTO52M/C1bodORswyIA/LOFzze/B3rm1ksh4Y+TjVcuz+uyiVv
nHnCLTnAaMMXh9B8RJwKb2k+Zxme3xHa7/KQU6CosT2mDw3ZSkOz8ZhvMpXGAhVJ7lQgfrQMKH1s
Fn3Tz+5FYTSpnV7bzqunPdvXsX1r3lPb4X0ABAWsUCLILekvL79wJasL3/4saTSVjxaYJUq3cmm7
S7mJUMgWrmZu6lh21WtSQoe7j97tc1n8MNyyCSRb3w15qxfQc1asYYouNuWgUnjoUyD6fT0w0diE
ZqiHZvhmJfdoYpYtVl+Cxly/wxG1RPkyfUoPJ5j+KKHSaGtSbHs/4dKQdzOjUrXikHeKNFSxjzoD
q6DWXjic1uicLZ9N8hHFni1/yVB0iXg3MjvQj7PszQbc4yEHgbehf0i8kBPj1Vbk76GQDlFDpQlx
SHyzwPal+sNIuWbdmER33MPHO17zceYya5SoDK3jomNxZfDlINQXv3O4L1IpkOGv43AnTzyg9DaM
jW8XWdCYcDgQd+ulRksXQYAixB6Pdcg9EbkGR7uu/qXxOQGZjiKnRUQStVurLZyFdDYGhrj91qUX
rZgQB01o8ln35IREJs070scy9tO1pIcA1zaoUo3hmdnkLTp6nDwCeNCyS59Pm1oxTwOMPsbIkqOp
T0N0I2ISrjuyEUht6LdHs2W8z57jGkeAMddbNFAgJmq9zQzCbSym8CL3Y2ZFmGcQk/7dqu+WEvBe
MowDKUrTqa3uuc07kQC40J1acXVWLNUprSepcx+PenwS/aXgH4zyO3+bmSJjtJ5y8RPW2Ey/pzLy
fIUBXH2RiNmNdX9ee2yOGHbpk0NU4VwVxVb5UwHt7dgHGWmWFTlkqAq3NN6lmodyqLkK13tlf3dR
9PgjB97/FFWMETEmnIRJ3504qnie5hjlV/FJybYU4ETT2IxItAsz++oMINR8xtPmHRyENR0EZBAD
H3J3LOO/Dh5+Ydod/1bRuf8JVS6rfh6g1iNmtIY7Ubasj4qWKGk/xjzbaxaarDjdq/zgkWUeiMU8
FLNyG/AkmPaleAmzq0DLGIVvcjd17morl6EfQ69VH91m9RnnaVAcpPnTVsCvEbo5Ax9leEvsZ1Ud
/Tnfdys8VfhURiBK2lMf7SsV5vBZkba65a126Brjb1t5MeyKYe4Id6Xb1ctdIr0m6kin/c+ovgUQ
U9LvdAHdsklbEidLkPcMK9XiuZ/6c1qozznGyxviy+Jir2OjWPwTLXKJfpFhnQuYzvU+dRTS2L7h
/8yZm9tvY05eJRuuvV51v1RG+CeUj1pb7ZqBE94POvea+W/oQUqowMokWdshs+5hvOzJ6XuJhv2s
vprIiitWCJLmXZeipw5Qu2XASExpPCWw+8BpluyUCcRuRtPi65oc+7WqP5tGlNw0gUCoiejpy7Xa
CTu6VSapNwLhaPVPjTJP1bWd1KBmLNb3VX5AQFw5kWyj+z/nMUwuQigRPpSBzI3Cbt8Lmyg9yRr3
YhrZBcBXbSNKdTvYceg0qZk5g9yMQdyL76g1Ix8mFNXCEp+sEAGJ0EayQxW6+/ISSn6fb4Vis9/m
sncwadObRH0P9esyvjB+tunBttidaBK3RJFUfuuGcE0SBNaN3jJOZbjQW2zCOG30l0jPGuk+DKGs
ytja9ES2ESScgrAhU9gxm3uNmMCmes4t6dAo0uRYkubp+HKoHFTbtfrboCeuUm4X7a5b8F9qkPe8
Deq9nRnxC9QUdQlXAmdpPQg67HsrzTExMlrr5tzG9bthKERujzBRqoeYXexTRb+MGG8CEyx0sRYQ
FqHHtMHbxIAr0D5FjEdlHI+7tiuO4zQIWK0Qtgtn3tgKmkbmy2RhzjGtInRCqRObthGKF0c8b9OG
JhnUdHEheE5d2V4L1XYsbhFprs9a92Wn1r7AaKQZh4roI92dbXSoulb/6NLRrIpdEg3sxg0J+H4R
yOFFH/2U+BCbtSyNHPhFumgWTrA4BZTnVKNxdugiTWVLeoNGtZijE3tKCV3nUrwuxl5qfdXeV3oQ
zbfROgjSTFkP4LT1df/Eax35PUkX0FliBatPJfBIDQ2YgjRL8dJZA/dXzFesUynzJSZNyfrVze0e
fIVptOqdon2piZuImG4u0NuSeRDxs6F7HVYTnWsn4EwQvQmVZWCyyNctE4DNghQrrZblDWw0aB7y
B78irGtYTFeL+Lj1Lmqs3bDE/oACYVAZLJu3ePKaYdg2ubZrRC/g3miZUjSHiJ65f9+a5wo4dbD+
mdzbNL/9eM97G8Ma7bNufwDOwrY891FyVqptrk7H1f4VFmB3wYTSqvtF7/zF4DnU0s6KvzVB2onk
sn6GW9Q+V7rasUv5LtsBkY9uWyN/sdvw3pYNyTNpiIgENd6sCFeqjHtiKiudD8GA3fDeK/JWTePb
EmZO2Fik3QlHDxOUEJWEDnfslqBrTew+52qwf8a2lr1BXixXUqLEU/TwV6nQo3KotaEjULLukQ2n
MkEFha5V/A/og7imkq+FjKSzI0rLjOwDEmzNhQHkdHRD4Wdpuh0a+xDPM0weqTGomCYI+WqOwMZq
fXbirvKB2qpKIDkbgW+ssUwP6dyAS8XXhqW2BnhkyMqTBBmnjcp2RYk4D9XnpNh+YmUX5LnnLEmf
wseCogbuNNDer+ytFKhuDMOQPXkoB9+oHwqx86wfZJFazyvSzmoybL98iHbRuTtTjL98GO+McbNa
xdZG6q/TUAmmk5TdpAqVgnbrOfIN9FJYtLRsvewZ431cv0SzVZk7NeRkLUqbmPaEHT3JjYznTj3P
pk2vU7skW4eqvlF7fsS/rsb6LzSOGQqElka5NOnSjXsmNUwwkuHOxXtZZ6+KtRiXBZobLCFnNH+o
t5VMc/PxYtZXI36TWlDqvVxWjwNXJvhOFsZ3bfCiaR9oWvwhYx1NRkEca81fjZQ/c0brI4miQEsg
KxpQuEwWtrP01o68HSKL/joVHdZMj2PfkHC042Usf7LwOx6BOznC1vKLyGCiwy5S9vF7UIpFVrzW
8NfB79iOkK+jCMzwKVTOWtjH14zNTQ0V4k2f15+kHqd92r1ZedDnxq9eJOSTjIGOXIwsPx+lfKVd
jAnD/TGHWHH72sn6l8RQHQN/WHNyctS4mdZv+4fyDqNotCGzjebX8pI+B2K4Vs1piRE8oV611AKW
v3CNuN0aMUpsD3s7cyECgbdrM2Eu9WhqS/gJGWZP2tq5xPLkB8UX2QkSrhYViMzUXX8lOPsVCter
8NpyOq/TLgkPqnXp9NSJuGKy8W1snyGdoJanAiLVt0uQN0SnNmu5jqTo/ihT1mBo4jH7GqX4ktGN
i/YwS1/DZPtc2k+JaHxpehWawHp1YjdBc8tM0p90er0iR84wdty0+VNkWPq2b1c8QGj/vSoc4E2V
J/7+UY0dREw0yBzaKuuPCZNYUaynSCGVEJxCAwTqxxRadblYufFQMSlBIW/z6r4uOH7MwmlX1VGU
zz6s9vac8znYgs3upol2ij/YPeBAeEjlrxgQwKrdxgST79nVqLQ8cQHD18Vg5RSkI1/3NvnV6uoW
dQxBQmhhYUUTugLG3lT6LSwDBSnqRoT2SRrEkV/jD1MBYGfJdqwXi/lu11jjdZYXtlvGLqkxVYXQ
LnOIa9EzfjYYohjdAuag+eP4Fzem9YwyoNmMcTlchxhEn2t/hteKYmVxZZk9DxugKj3KQ9o4Yy3e
TGQoLHhUhn6tSy1I2HPZt2wls7gilVurIAdRovEeFosDuyKinNUwdh+OTh91je/vsr5n6ygh3tgq
vVxSAEFH2qQP1Og0E4FUm8LaNGp6KSUvRyAyVBjMaRrjoinBLMgWW495u1VHCUnrDAZII/Y0SNEt
GnN3mTXr2M/LfZbADTVdbl1LRT1cmfZzo5A5Zs/PIK5Z+94+JuVOjf4qG3v2RLlqNKKinjKnss2r
2sEq5xc1fEGlnntZ+tWQ1DG/Dy1Fs25uofWkYWCNnnCQseC33ubsX8jw1Tbv8fSpcLnF1ktvvM86
qK7yKgMapg9F0HsqIIs1/h2X1+ZsT+wOhHHTHM0FkinUc2VrJrF6D9lWLSBOoxVOrgpD16a5kkdf
ewx3A8R5uDY2SKq5m9pM3Pu18Sa1YaE5fJmTcauFpltks/IiWz/hIDmUBb1JkjckUgQaGAgyWq02
UQRP0ncrR//j7LyWG1fPNX0ru9Y5PMhh17YPSDCLSVTsE5TElpBzxtXPg7ZnRk03xSlXuWq5Wy2E
H3/4whtgoARvZRl/uINHlew5G8pVHjhPAuUFsX7wO0qyng7gptSicOkZnczyAdWbinbM9JuwD5ma
IUEEcO9UfRmJ597Dnc9UwBUr59g3txQv6sEUaScTm0DLAfrGPq6lbJjGIkk+lUSnwVghSdRJ9Ubs
PAmx4HPaPus1PCFq8kgsct6Fi7KPlzpVPLd+S1FJr70HmFjA3UEhNgw320P7WLdAQ1UxIVsJbI2K
ijzQHTJUf1kRRlNBpzbVjm8TFPMkP9KWjcjkLfO1NMR7N7F+xFlMAE39Uu9jAWzBKO4A6HERx8VT
pRPeUXAL9GaLIHEgzMGNu1W3MCBEgWBWaYiYdlGQ7RTBCFPHW2LiCbQ3aGjHCqgXTQf+nQWa80Lh
lw0s/9Dl7L3hy4LjkDygo4jthQeEjCmTCPdCvTPxc5mW5Bd2nz+j6wiaRXGncUuVE7XkGlqXVLNP
kszFqXaM+a8UDrOqqVa1CAhkMDfYg06gFXcSoJbCnEaVv/CdHh9jyjPCc+/yxXJpmxl3lCC3RUPh
29QPkpsugU/Hblu8dPjIJnUKfwi0GgrPRsX/T+h+kCz3wwLTgFVZsLA0pA2zz9ahkJd21ksdFrSe
PbJuAYZzrKvUZdRsDjmhQ+N0B6w9X5WRZS4HK6f86ql3SUC1j1hItN3UyrdKDdLMlArAxuLakQmG
g9IOAo2szmUWlmJDXAoTpdTApnsW3ULVOeqtTgHJ0HaCYZ6MMJ9Kzi7tizudiF4xvXlpUiw2p2xj
m9AiXqEB5pbPeQg4pe2WqarscdOjdfdIH7KHY7Fo2w85NzZxYM1Uky9M/4v7PVDdLeJ26Tb5yuex
pBIMf/OYSu1cC36w8S/7NN74lrF0ygXJsVdvtUcHzE6W4e0NaqVMpalDbXcwmikw7LXnvDoFuyMT
BXCN5w93mavNK7rbatdRijUfMyTi0hY7F/2gA/WGbk3rWZzmw4cKUqty6lWe/LAwMUL+YYycWrBx
yU+rfhbUU238BAfm+W+uSCMFHFtt+8Jbi063qlu8KhWNApvcsLfbrIFEFoAep+dGiT9UD0rw6rQH
wtO0ooaVsYoBXQjGXKyEk5wWS8tT5gXy8dN+7MUonbsiS18oJgj4Pl02wnObhwsdJVvL38jdUwYZ
SW4wRFPFqemXY5tDl6JiGjUCxchx0bds7AGCLfXZ0lpvqcrOKtSMHx7GsE0eLTpDxVYcwlsC8SYG
kCeHOigzgAm6tPGJg1TIm07pbsvm1Lb+Iuuh/unZWoFCAClwhqDiyIOvVUZKaGh2Arsy1Ak5cgN9
PqVaRprkat06BO2hUaWLvVOhvwv+SdRt+EXA1157+V3OzgZ9eSlH1bV+TZMBDmjQnvsuhVufJa9S
GhwyHxHbUqkOUmc8eoOIfkE8TDOr3wjRJrOQmCuxhTNXElWxgKxyHAfX4zENKIgF3wlCi+h6PwEl
cR5vqB2zttg9UyNcuCnw85BW5rbODp5zIpnxUprCm9gdaZPzvA5mlRacNQqn7akXHon3/dw5NBqt
qw4BANFtAVs7FfkGJXny/3UVggPX2vYoAkkdQNpafbOsSE5M048mspns5Ly3By1e954m32M0BSZW
qeBM+lU3M2sQuJLksndH0iLT+rNsGu+J/GZEh8Gsp1EhAHCRSyBZseXuTK17A8GehtascQCRO51I
VTkdo6PUiR+lgmo+KbDtBlXNvEjGTvio7kBk02U9uS6yG0pCK6snJ85cYymac6nAndAHXZrsMJqZ
V3IxNVjNaOOrprIJY5rLlemsu1A5qYE3DzXFdq0OIsYiCxaSALIUaHut2nKxSIKdYDr3kCEq/9y2
xtHtXzT3J1RfWvlkobom2LJ3L2nHQFAOJXX2wsh2QidOddWcp7qo3xtdCBLKM5Q5SRwCTnE7h4r4
w29hXbUotMVmoL4ZTojabJPjohm1/wzXhQhQqRQyF40yAg7gWrSYa76T1s0HD8wRhMkueTbNN5B/
g3LOaBYoQB4auxOIYdhQsidTHx7ImVY6p04i0RuxXHHXQIISqvduCHdGtOlzOh1uavtJBLXCADTU
L8OuX3imuxPAGuRdsNWCbC27GhyZTpvXmSzb8H9mkZZTdRLXuUPVwM+8pyIUZyqINhi22MaDGE7L
eRW3O7d0pi7tlXToweUPga2Yhh2lLRi6MpfessHSPUorSLwKz6VRTGuLHXWJgwOF65UMuK3FDUCH
rWZHLkXavdK+svHW0rPZr1SHjzaFZkmwfz94yLeAWr8nwM7cE/NDtY7guc1yZZEyO+ZDluh0Y06D
Pu/Su4pIQsopGqjVojWdE+srEZHTEz5SQPJKF04LtWaVRBnARCsDKhVkgi0pZjX13ZIBlpJ4HZUt
WnQUeYPALsjcXd/O6dfkbbs2Mv0e16rMLrX0WJan3lsoiq36yiajQiwpj1WeEkK7JAKzNHKUSZ5D
SUvnIl1Xxeym0ai+RLaiJPugqyGOP0NpW1lisnClUF4M0nDu9PuW2CwbDpbwM+6eaYeToo+MUExx
EObVzGHqpMGcdm3Ua+A2zXUO8sEsl6InvTdlBsg4XncUYuRkbTY/XWUAfu6fDTmiFi5w9lnogj1V
qb/tEAHHyc189waSNUcZNiod/IFYou728F2oovSznoO83wss7EbUoCJIE7/uXqAMVdZPX/mU9OVQ
lodY29PJpE3cwzcW8p1XJLYCIz/Qim00HAo1WmCWOivoHSnxsUhejeCpLzgH4Zqbm6gFy14AF1d2
BdpUYWFSpBz7FfPUgDrl29GIQqQ/qxG0gkIrB2NbCJ8KkrkRvGG9gAYzgpRqP4Obb85gEHno0pXV
Ep+haex7M1q8PVaDMozbOeBnWTenbtPY6bBT9YR/TEfOoSHic7YKOaVFgKhQEpNo2Wd3sXwnE9+I
i2pYoxlLYX8yoINkdBBah6ex8eXO0mwFQ9enKqmtKBip6qJq9nk9jSlzuSfVneUJQTbobPUjH02l
KIyY4aMAugOcBEgl7w4w+SRU3k3yZ7oJ4KuEhsZrAUNX2NUeUBR8Y0PAeBZJuazwjegO+Hs6moLG
8QqyInfiqV8m87Zv77KS5sbWrzdl/9qrdqBrUzncVMGx7LY6gFHZ32eiwNT0wtcsVleGaTJ6Zys7
FEKy1g26vIUFKhNqpPBO2LEiLafcB1GbOtKsjDx7qMx1aln46UHcIsVNK/ranfYkqp9anIDr0te+
OzwG+Zsl1TG8FagOeSvZsFPtXq6AP4QLIQAga27c8Y3qd9J0vjx4KarTUP9q1ZklVfYoNvWdTzum
NhCOLjZC40ITE2Ze4T64wTgr/KNm+euckZYdaU7XZaoU9apStqbYayiiEsIGbolNXrgUq3IH2Zjg
7sF00xeIGgAAaAjM8S+bBfLKCRFKbjRAJf2Q2H3zrmkK5aKa8oCbLdDFop5akPm3NUrlxlS2+pUk
9r2dtyqSnMldGkQos3hEYUlTUV3RG7ebO2aFSVlO2pt39WJIKUCEBexOKk91Vz76RcpqL10RazgN
jRW1kuWDK0j646jbJ9o6+b3tNlq9siQKB65FLUG1wG2aHTBRKFBQUoT+OR/2QDtD6SUs0ulQolQA
Hj6n9/xqcLR37imnCaRBnLCKuRMUb2p1KHTIEj18sLaLP5ISsnNfOsSoNch+KX8y8Oot4prwq63O
niLfFbm0NkctiCw+ZGgX6anpL9PmWFA4pqc2SOHEpQhm0jg2JI5FKDOdps1z/SfmRugcBd3KaT9c
KMqWRwLnOUerIUxKzD7bJwUgNfj1DZknxq0a3L5W2jtj9pjRClHE10jSXpA+EtJ6FUfBq+LCx03i
/t7AS+BE1XRJ6Fmp1LyaQxsBfJJgNcxK1lpR35vI9QDb971zX61kX5iJ8sw06hXdlUWG0FMWxScP
vSzipgGoGtqChOg4M4Du69UfbriPY9sFng0q1O9BN/QHH1XzCXE2+gFAfz3BOMTDMFVaZxqUM68s
z3KVLVhLdlN6m5rMSQmFqUb30YhoXefOQqYy5HUntScw008mVVe7dPphasQRITbqWELcfMbjhPPn
2JYtFP0OwE7unFoVN0MzX2RjeEHVLc9+QPmt27npw2bDn0qnRs67Qj3I5TkgIjOlS42eUWrsRTB8
AfmFFCLmrMM/doquI5SA8gZ/0fMje0gSzvGh3BmtMHIij1R30uAhz+cQb+HiH3yaoT3Z2yN4UfQD
RN66c2V4YxQZ5m78YNYzp7+X0GQRVixLKK2ZNS+EH20FsCaY19q0K36A+3YxxhXvS2fttQ+9tGqc
ZegKducfnOAuAntq2Z18ivJ53/5M4pmVvPl05fUfvkZz6qmii+q/euwV7ZMYzQxMqNqtTIFTSJCn
Schnh5L8Pj50MRVzUxpBnv6daxDY7EM2Das56pqddDu5eUrUk9noe8HVfmScnZG5Iwa2xWZHa7IU
68fcW9fWs0KwnFEHjxonnZWW7uzNup3KJR/Nh+NRy5DASFZyrEna2thbOWKHJSj7NDLUjTKSavPc
RPKTtvi0QOM8lkoi0XJnaUB7hoAtaoipMcbKvipAYylpv6wFk05UWq4dI2VbqHt50QDAmubQrqT4
ORfPUdAvcrgkfYa9bTEMCOA0Pv9I2/SKs5KCYlVk+TISYEtFwkKCBGCiCBPfeaMfTDfzhp+eOTWd
YC+mlUWJWV9nkkjmIYGepqq5smj6l5T1svbVC3GAT2QCGJ3ehrRAV+vUpETxwIE3hUZA1EPHy+Mf
6M7deSJJdAonOPCOjZGw/fYLE42cLl5U+l6R97KyMikJ0YEUjbuIVL3st6YmTbQ8L9aq4Tl24Gkv
9CYQHKHNXXhISNFY9PjijaSeXdlcBnC8woGOdggCny6H1ygscWWiy3CyEMgSg/fYBPXq0ZrpZXVB
+TZTCWrNYV0o4TZWypOvAvkVokfB9TcO2AxNcHda6SsTM4OEVgVLy/SW8gAhAoW1Lu1tpDYaGoDJ
Ee2fiVI8ZQF8hnaWCndOjWR0H2vTbKQfhXSJjzVTtWFzVUamsh6y0eW5DrpbVxTes7qnuk1rPp04
ZIue3EEW8Mt4Uufii5A7r0JAW5jOlK6jduBpP3UO6yKaSQDzrXLV+XPdJ1zx+k83CDaJBYIdogIR
lJZSpOtHZGeyqK16ZgBj86Rk5uhHz/W3FdgcTaRKMcbnEQzcRLfWUoGo04NsICNngAUKKezSWaty
O4ATj/m3BruwFJ5cubAtOgNV5AHYOLo8EbDuQMvtYaC3m/Q/cwsYiEBLBtGXpocQZcZ3BlXDAoBp
7QMpAhU4UegHxlEyK9X83kmTvR55B3yTV11sHrJ6G7SIKtX1B0CaQFiawt4NNRvJjRfJ8TZOrIvT
0IOcQJRPG9KaUMPahg4Yp6ADUPy9HJU06nn9QYzq0mQ3dJMhNqwWus1EnL4PzxCeJ6Nk4rGdwBm8
IZn4Zzlq5dJcNwuDRhNlDQSfOveEh6y6r5ynGy/wZw1vcq/f1bRy1RP7SJGljSi22QgQlYttL3sB
UESN7pDUZ/lrHbZQY7VCI6L36Ll+1K5JW0kdPNAHN57jzwK3HFu/P0dYyUnRWKBzhm43yudG8Nlp
Ac4HG3wXPCV5lkdTjMbpeTrCNqDeIN64tXFtCC4kkItK0Qfd4GToVIR10e7SXUeEkNfNqOWBlj6F
2HPSu4FeG9fRplFWrbTS67euQuigZIIJ+aKy4CrCBvGrlzySZ4Fg/eQUK70l65fCXMJo6pOc2oNa
HmWtn8o9kZrFS+X3Xv+csA2Xb0ouLX3wH6IFyTxw9TevfeQMhfwEJXNqwjBzsg7riXoZaMI6Ukvg
9Si/DzURLcR5JrYCFz+e6O4DjiRGgcJZzsp+Extolckyr4ulFFbrxBPAIqmYtBIV/ozID+R8LfN3
XQTzTqGL+/0nveKWqVyaqLZeXDaulysbry0FkOBR5SgoWibCq5+KMMp9Kg8/Wxm0iNoYpJm6LFJr
1ZDhUasIgqGhducijMbifZStdFQf0ehJymRTtcBy81Aujp1BxCKnTvnQWnpAB76VqOFZALOgIvk0
BKMBfmltls6NBa+M6+JPC179fZ42WRilcSIOuEt6d3s7XjuHdOFP3u2nchlWE3EBXkacPAtT+IIA
gCfrdnKqbXNCxX3qLj7d6Rli1VYE4D27NczXls6F1qBnCnIpGK5y58rNEuEtEeCKkL+gm/9SGPIk
sxRqru6MeuTY2QOqCxTWD1poVwrJBpqUtGSiipBzXdODa4inlzkq/u9B+eyTcMTItGqH3DtYUrQ0
gK/XLlLyPa2zFlVWUZN3YHcP7VnMHiNt031q/XgDAxWyYRkn94HyJCD9mM2A6Lh70UOKa8Q87OTW
hLX13AA6TPQ1JF61noHhPOI/PTNOlNoH77HX5iKaHyEaqFuBKK22DeJa2uqsk7X7WknA3ME4wbic
DSpE8nnSUsdfoLp4P3JEKT5/tgYAHviUU+xqxK1yRlcvO7T1m8Jhw4HMjI/DTUQXa8j2NJK7DPEC
YQ3KtDC7SYsyWzNxELhKKOpQKmufjGd60ppyp3A2EwTXzZJ+DCy+sl3piCHV4W6UHouVhw6FYLBx
8s8yY2WT2DtgJDBTGwCBtO+aCsjaq+d+POzgXXJsep48EUWd1eseosKF6KQ+RbJ68IOtmwL0sfYx
mEpUFgLqXuWs6lelrAJOPZnyrnY+cOipur3S5TMtfx+SDTwp2u9PBcQyHbeSjF0HdSioPhLlOfkU
sk9I+alQ/Ro5cfMkZ82hqJN3OTRsi0ROIo6JExJXxPcQvOg3oWZNSY/8YtYhf0AGTVg6MYN32cEf
vcvmHo1jnK8zdxk7b6W4S8gOqEVkqokgL3peMhItYLWWYcRWquw4mAdaDgp44oSnCtsFkFmwhkOA
OEtG5Kvg/KY89zAcoKEF5WPRr+tkIwObKABwAwzMA7jsfsChoNWfJkp0jgiHU22nmvypD5Q4cP+D
mGF0h1rdxvERaRvJXVk6uj/+jPi3xd+9hFwXQvdzX0vZfzE97ylMlok4tbLHsDpmiWxLjXsvEMzG
TQOPG3+zxJx6NXSZUvEWXRpOQHRn4DrrOD19v56VP4v+K5du0LUkB4GIvtpWr3U0hwziynSeIh0F
GHyKxTFFRkpRYvZDAMGjmem291Eq6Peu4o81J3pTpf+R1PEpi/qFCuwqpsHv4ahl4ovkgp0pinrZ
FpSkYNu0RUYBAoEqw8frWb9hwftnVWnlUuC9EorENXyffe5TnQk7HZJGtgUQfsNVYNxr/7AH/5uo
O8g3V6JkzZvLIDLeo/JWNHQlnBMvoiHHKlM9KtNoq8mTdEfSQe6HCkFNKP/ZP6gkG5rtPLs3nJ+u
DdNFzCOkKAv6Pe8RktY8FQ/CPd2hUTM1/Q9vcBHZdGbRJiqaG1vQRwNYvZ3+Kj+AiR/etBsaydcC
YPHiPAxzQTKVgFu4b905OYef6md5FO7JaCppYZ6rrXTrTvKVr35xzMVSYMgKSPNt+4k7G+ccrUTw
y/eyijT4tFh7H/UNweBr8fb4BF+EbWtUXSMcoeQ7J6TI7QscouzbIINSxAK/X+XmlTlsXojnJuIY
pERCd0ebCLYSQoAFAnFAY5Gr1dxgYoJYjd1oDtplm4DhyMI7wT87qKMLzgCcrLPjZjeAVBY+wpw6
uB+u3JLmUyHMzWTtheyyEtXpDAx8SdUxbmwttmwF8K4/sg3yZOHQgiQPROcvLM17LzpL0skLGpu6
3ZQztZC2JXJlSkmxNvRf62SXAiFHz8OKODKkHwU+nXU3t4SnzDtLoXgsBlqPQWw3HhhBCTVoK6Bl
INR46T3l6rHB8buKdwA+ugwjhu5H5iOdjidDTfumt9aCBdaIiPuuTc7d8CgXtI28eFd0kGjIROnU
BjTN/Cgzpt9/gl8b6h+2EfNCSJizuDGtPoMQgJYXJEd0f4XmzS+pkoB1b6BB6OBFPNL9IZKOgrpn
Ci5ydIdBUbVeMQEi2Snw1kMq5pGzbXPjU1Bhx8TVSOV7y5g7IkVJqkANZh3eEdoK8jobDzoMzLyw
Bv6uF1NYALlBLkwcEq6ksqTZv22FdRVtBXPdxGtLlwDnPUTgNSKglVF5zPplH5SHhnZCZNHozepq
EdH2m2ied9R865w62jQ1f5bOxgEsKkIOi6sTHcVZVnXHsGvfFadZql0/VVBf6SLE5mV3pw4/umSl
VFtjGG4Ey9KVzMoYN74vC0msKLloekkTqVp4AhKGsK5fBNV9VF2oSmsnRlEYuYPmRsZxZT81RjHu
L7cj5Gh7wDPipnIz/WQUYbmnEwlhJE5TC539JEEkJjJs4HUhAnmmoR2+n0rXJNiNi3NDFAaRralX
NkJZ0MUdnGQe9vpJqAkME1CBidG5UCX3mlhRA/2Ic3HWCCV43paySU2VO6V4aom+eWt7uRZEXGzL
nWo5ohxaKQpTLb0wgDtT8c15Q9Y6oNeA1oqpQDE0l5pCdcoGe5kBCP/QTtnRb97aR4FcgKbhe7vj
66EKtBg2ApgoVjwAdiIKvE1Q43nXC7Q9lkbwRlEUFVt5Yj1Xn2F0B4qd1/2IcICnesOJ9lzgFUIo
cCZ2FIB19BP9A9ySUM7CdYlSARRqTO8WQNWrBCW2Sf4D5nQhTuIDYpimOgvLI2oog+cCRNxQs09u
GBbo16bMxaEi91KeDqhH3aEKP1eW4Zo+yB3QzYmHXbUweTDxGlOn+hrT1qk3t0BdTgTMzrK5ju+T
Tl4X2s6EyHJJIW/8LTuewrK00WOZqpSC3pQZLLpFNIXOuIc3sYsWBLt3yCuDxl3QfVxFi3pZb7yZ
OYe7dWPdXQ0hLw4w3XSdQk95K2ybp3D8F/JCPMJ9RWAae/HWRqdppq8Y5kk3UW3EUacfr4+uHc6J
QzbQyvMbB6l0JVv+VXL5siL9oQ47tm8ZhzjanDZ0lek4RPoEeO4UJYGJP/ceb6zB8eX+sJ0bF9t5
QQUgDMd7OVvhlKzwQTj0ZxS9p8nsPyzE/ZpFX17HqkCeFHJv3DkWqPQ83Jky8L+kC+UbX+5KKq9f
7GCV2ORmF7bGnSSMXMsaa508SBFkF+ZWlN/0mLmyO+gX21WiWAX67gNFDNqrWVvbav/I8QPOwZi3
OjYJ5cYkrLZuRTtXVpl+EejWadvkTgTKvqnRrEcKU8jXMZVeVOxQa2ntTMbiJLkxEa5Eb/r4918+
kkIrV40iWnTUhhaD+KZALNdvDd2VsE2/2FddVc/6UFVw53GNY5PDAUSN8fsJrFz7+Bd7kWHEZqp7
NSXQIkUiKSxo4YeepVdTCBvoanf6oM1EA35uBpxnL3W0ln0NVSvcArxZrHkEjxjIoqqtIFJQU3h0
otRyJ90g1gCSZVRIetCXmOOgxS4K/kYvZXEVmZ64qZGosPUAmVUnbxrQhOhB4urrAGjzB8u4M2MJ
LVHHQW4rEq2fNYK20yjroAlEaopGArJ33w/CtZBBuYyL9dbRalWKt/0xAAiJB8BHnM1lGggjon8K
6oqm9ff3ujJRfu2eXyaK4XhZnQjcKg08aWUmxRzYrmJ3I4r1+ztc+6IX+zB942IAmYlDRol4EKrk
bIZT9BcmsnbjALuWf+kX4+UXmg4liVt4SugvCrCF6Jh72qwxgOppkiHO2s4ot3KTOXvfK+p1FMPJ
Q5I2gAyWDXbADn0j678ynvrFBuz1MY16Q++YgDkRqr82gYD1fn7jc10ZTO0imBR0RQ/Ezu3vhHyL
/4PczU0LrZtbxiJ/Pj20i523bBw17RSsDPyooMaOem25bWRx9h9NBO1iwxUrP45yULx3uonmjSpa
P0oEXeWyfY+a4NbSubKra+PAfZnPkGO9QR5EbtIT8tcBGPc4bdZBrFIb8jamNewHpTcmaLTbsgp8
5vt3u7Ilahf7bY4WTp47cgdX77GOX9PgRvFiHPk/nOfaxVZrGvSKi5zrutI6TEbRPzDkEpxQb6YP
9n/27Bdbru5XdZ6k47MLdNLNuR8mN5b+tVG5WPoFyhlGEXPlUdWtCk+teMP76toyuFjwNW6nsSNI
XDiyEUTuJRscNBp/3w/IlTWsXazhomxdV5C5umZ4E8w5HBkZ+8X3177yQdWLBQyEqHOD8cktGKki
vKaRQ5/cm+oUiOf3t7gyOOrFKvZixx2aCOCNKkNLV2hy6whDnMmxv7/+lUBGvVjHftIOLgK96VYH
yO6KgzORDENeqQ3ifzj3mUxU9l4rovefyqiUfn/X8ep/WAnqxcL2ImBhg5qk29qv39NQ0SjRK/Ei
jBB/SMMaRgaKv9/f6oo3p6JerGa9rlN4QUOwhSUU7sTHIYY4PRWO3aMyuVW/vfaVxjXzZaPKfN/M
8EgNtpWSkm0kuY/CbW6+BwZI1Qxu/y1/4Gsz7mJ5R51vSYpTIhIL5B4WUOQ/Gd1G6KHMlS+Nl92o
O1xZ6+rFWs9jIVJV0KjbRjT9x5wPv3Gs1Fl+/0muLEn1YsF7buBablYEW9WdN/5D0OzFW7b31y59
sdrpc1eCo0bBVkBBNDY61HxneXHjRL2yVpSL5d4ahKZSw6jET2i4J/C90GGTEDycDsjI3tpnr93l
YsVrStAAHh3Hnn5bsyh+0owJ8JJwJh0SIB/ff4Jrq+JXN/jLjO1NqWr6iLsEKHAVdtBg2IC2wwSe
Xi2sHYgN+Y0d7Nr7XKz10K9CTJO5E7BjcPuUUOH2muUMRfoCA4kbL3Tlwyvj3395HwtPXCdMUZ3s
recmeo2iEnGO8/eDde3aF6u7ijXL6fw4Rljh0MDFRbXbq/wbw3NlRSsXKxp6WKnIgN636hYJ+Rr6
G7Xvg5jP1PTGDnhlMf+yLf0yNGpVN02TcIe6ekIlDfbgjUe/Mi7yxXrok8zMvFaAUDF06P6eS/ik
1Y0d6MqskS9WQSIUbQAaJ9wGso0+hohiBVJzI43BztHfu2X/e2Vs5IvjT42yPjGNIdym6LkJ8l6J
Vt/PmSsnwi8IyZdBB3amFrpfh3AQY6YLNUdDpR8AuFRL5Kfv73EtVZIvJr0iUbwxAz/ctm6AzLie
NP1eEpIaXDDbkeRRmBzcUeLZSoMZKL12Zg2JsiRieQ8rU1hKbtPe2BuvDeT491/e19Icr070LNqW
3V5Q7/A/ujHJruXP8sUCKb0+MvMojrYZEhMWLQNYAxDrJ/XZeSnh12Jadgt5cu0l5N9fIhuk2jPj
PNoGANJz46kqb+wg12bDxYlXS8kweLoVbs1BWKjIxxSUyX0MAIxbZ+qViEq+OPjqSC2ELOEOtYCb
QIUuy8ERPqsCJVYlsL+fb1fe4pdt5pdv3Ls+aCSNJngANbtWT6EDdgHYRTrcsmy/8gF+mXR/uUOo
p70udR6dIjl+isoKdLHw+v3DXxmgXwXdL5f2AkWwiiGMtsO5eZDes0/nBars99e+9tjjgH25dqVU
TQT/O9pWva6hDyc/F6pwowZx7bkv1niFfMw/kQc1yAPsIp/0uXf8/rGvXXp8nS+P3YlAFPPAZWVh
d0HHEjCkrKJiMwQ6dnAoIzuR9R+O0MUiNrJYr92KEYKZg5lXjZjE9+9w5fiULpZskuPThkIeM6YC
2bNJ5uLBSjbZ261z6Nr1L1auVZdaYrrMefw+pQfa86MBdwEbeUKn8/tXkK5Nn4u122Sp74kjuKTW
JvGufMsOwj0HhvJDmbqv5nLqzIAPf3+vK7cSL4YrEERdNB0x3AoJ+DRjZinCjStfewvxYqS81pH7
aDxKPQHxm9TFpK3UyOoQlQMAWYrQtn1sKZKYmm8Lbc4WKiObmXpZ76oyVRdpVKVrNkpn9v2rXvly
4sWoqnqZVkomhdscC1mgaS/uozbixiZQDL6/w5UgGsmP3xdQKbaQ1vEx3CZnaN4ADSNzEj3LZ+Po
vJASfH+XP38y+dIa3MpTQ8RNIdoaHmVWqthpUdx4gWuXHjeGLxuAl4ktcHeeX6S+Hhu4mQbOjaf+
c2woX1p4i7HSF1B/WDcD0ywRIPUrTdYhEtnm9vcDc+0WFztjKhooQwxNuG0Q8oIij5qHTkX/Vh52
7fLjoH0ZnLhOeqx0iTvimM7YpvcXrXej6PLnjVe2LnbDWFQq3CS5dHtErRsvncLu3uLT98NyJWCS
rYs13uW+JpgtKBvsGruH5gDcZTSC3lc/yn3zo3y/cZtxHf17DUe2LtZ7lPsoX4S8BNZu2Mb0o23E
BAUzaeHTB8OvWbkxS/+8kGXrYiF3vmM5PpDVLbAD5Le0Cp3BRetM/HN26wC/tpIvWQ+jb7WK0B3R
gYezLV4rkH3Y6mdGMQdpjby/eatzeGXNXVIf8joucVxm2HJ8CB1hWbPpf/9FrkzYS+JDIErdQLOr
u2sEVNxwVBZeUzSyvr/4tce+CHGUVqgHC/LzXZXhKcEJ6Ej3v678v87df7sf6eGfU6b8x//w53OK
oprvetXFH//xkMb873/G3/m//+b33/jH1j8XaZl+Vpf/6rdf4sL/urH9Vr399geIs37VH+uPor//
KOuo+nUDHnH8l/+/P/yvj19Xeeizj7//dU7rBGba/Yfrp8lf//rR6uff/4KK/GV0x+v/64e7t5jf
e8DbDHKpX1Zv//5rH29l9fe/dP1vumnpsqmLkmio8hhztx/jTzT5b6omGpJhyTpUmV9m9UlaVN7f
/1LlvxmWpeuGopmKZarjU5RpPf5I0f4msYJMS9E0VQcP9Nf/efvfPtD/+2D/Ba72kPpJVfIwv618
rq4YpqJa/5u7M1uS28i27K/cH4DaHYA74K8ZY86Rk5jJFxiZTGKeHePX3xWSqkukbktdj91mZbQy
KmmREQE43M/ZZy1P+hDJqDueb9g/rZBjFHtVoUBduE3X7ycfOGUijTxT59VhapPhHxoEP157v79e
qATvTEvQFj9nCVzdm8oAON2VeUsNCbfYug2dOPqnrMJPq8AfLxTK0AgP7mQgfnqyuFkb1k7ohrSG
Z/hMWTv0xaH1U1x2MZBFamYOgW4N8LCGTKQjeVXkxmuYO6Dn9g833I93M7+LLzWdbD5eP1R81D/t
MXw/DV1fYdnEXJwfw1bGzzoLUUwuKwv7ny6/P77gP3+hP66wv71WyBcZMFMbMBf1c9xshnTRwjkz
u2GeHZbzVpysgoVrR1N+krZLrqtkTU+OO/7TwfinEsbvL80VK3iHHsCun6v0mUhyJfVowKXJ6YbB
0eSBZ2R3q6eaZwm4XBpCodSQ3qOxv0/4nA8F05vP/axIaIpGRyDi6/Ll7z+Q344P/364/fFrhYJZ
Kc+Twv1ts/unS1w2VTY6vjI7VbfNPsyT4Fh5C4Ojiwt9BLoLI0f4jLwOToYD2BtMglNd48nS28WP
0Cj9/e/zlzvOlyEQBJ/PKTRcCz9tHCo0sJOy59H9dWEbm+WtJv6adUR5p3KaLus4Xot/eM2/3HXn
1+Rex7nFDS/Cn24GW5aLdlfkVPWMY7goCBToCojV37+zv1x6OvREcF7qROAGXIM/riVwhPvQSZFw
B0nTeXeDHG0CySwfKiZgnfJ9dsrcXI5uFTTHOi9xaP796+vfdqR//qpZVAywBi4/43uBJ396n5nD
yHiHQXTfzEJ7qPVysN0XXuAKF1VDP3wZ3VB8nleSDi0ijxc/F7K7MYtpcUf0Tf2FtGTxUcTn4Zoi
KRVeI5EO6x4ZlwTdlPbQhiLtscsuUydx7ytXF/dTBv4CqKe/PBdxKdqXJbT6wYV4j8DTj93vfmVm
e+/05SCYhyXO8ZIxtt7g0JtbisRhNSwKTMTSccQJbMGEkpPkfQeHww2ZZm5HSmR+J91mA4nb3KSU
I+3OGXIQdFqtsLpcizciy9OUj3gByN9qhSmpcoU3HWq3TwCtOXULcLxvldb3LSXTX706SCH8zech
3bkvW/O1BJ8IBhe9Dd7OTdc4AcnUpMKFV4uc2Za+h424baQLQpLRPel/5xDqL09jB3HiuIq+6E9J
K9fv5dK4NViPMnlvRTw7ey9RvkAPVtBaDaeUaDUSOysvuCtp8UyLdT9PfsDus4qS9XPq2t5hKGlA
xcVCQrC8mxr7lvvGWFaNkiPUPIvsbVqd2d/WvjiDfN3AI7Ulz7PKLtDHEN8Zx9WLqWlji82LxfCi
bL3UXIvU6yxmFJOR93MMDJdsdSH8rI7o/W0PYbU86Gj0nWOjXAdguDsstzaYfMR/PVb3hhMXrOAo
UMyIR01xLAJPswsEPkX4urfA3T2vxRmJAwCK/lL3lAmjWo/fu9okEANYFvWVKFU9ByRjChhFQd55
b66H2Yh3rafklChR4yMtuhJFkYwy4mnJmIivq+kMh9Spq6unpUkjea2CXprbOnBNGhz4euYM+h+T
sZ8GPr35ECtbMLoppj4ElVqzNqCQT1uqK+uEeEBCeWMRoo9Dy7XZUawbfVbJ0k6bdo646qxvORCE
WcCQUa0m+klD7kd4FJ00v8qLGUAO2MwzboCnPRoMxzCKMvcjIY8gdBve+LoYeIeG6aFd3Tc2Oayq
0OQ9+wLZaT97WH6haoNH6fwsfZbBeSxqWeppOxhf5dtWeTHU0dRoyLmhzg5ROyOhgbxtmfJjSqFD
MjTnxVbaor2D0UUjL62S4ZKl1OG9+KaFg9IWvoXwtBZfUq/XywGhdJft1xnCGhMFCckzV2bYpDU4
yAst7PKR8ceXPPIYtWWLIN1XLldtb5akquS1xXtYE5U3+CrWKVgLhKZFP35OvcrlAh+DKf46VzEy
dZXNEfJsCSXsMGKMfzOBzIsdu6DZOZh5TTLKQo1Gp+g3cALiuEbwsHqTmEkdAxo5r2NIHhi1jrCF
ed66FeVE020O4tk9MoYKs08V+CHzoMJonA220YDvz2Tpqg3wE/XMTpD1HRiS3hURn+ymyuE0AemA
da7HEMFBW0xYsSBrYMkqUhG+rnGa3hXuwGBF06Q4cQqQReMW8mzErABMxm9F5LuXU0pvh8eXL2/q
Nek+J1nueYdiDfG9KM863516jJn77RbULG2cGXvRO10MeyuWjFBOmTfeFDn7AyZLglYc1xaf7DYt
Y6Uz2uKxYrp7SUGRbfjSAFG6qs2fKh07X/pSh/cwXvGgOKuEaJzXtQtVPDWZ3Xa1n/4ayhVXeOSG
54Usypv6qYAMRY44iSL4YmtoARNKmS1oOwrLOANA6+cVV4S6cVfvbJOwzhhtQbgwxNOkDeOBXtQ0
xb4ntjgfwmo0w83oq3A+OEh9hwuTg0nY9VVRfKrGwl225dKNnDziKTgUi+d8sCwbCOlR7JB1TFzv
m8nZHm/YKlP4kKlFUhoLb8RWalrYcJXvVTuWYWmv0wpA57GbV2D45C1673INyqS+Yl6gU/S7XJab
i2BN/PwwOaoLGEutsKS4g+u4iJ2aasXtUXvJjdeg4QZwUzWPq8e08hmVEDx02jD5UkHYGm503+rb
JpxC8Al+RKq8448naBIDKiCo9BY4Z5V9d1TDZC4gQ6woQaPCa073XXgrUj9YHdBUbSfhJYyFba5n
JNdY4tJ5BDTTAPErbUOQsR8XGKxiJb4/FANArJTVj8R3EQHJzEKAkuPUpB56GEYgLzJd8RbzKDOX
1SoApFjSUTc1+w34CX2dCqS4Sb/cB0HTiOslalX6yTpFV9+0PimIu3rNE7CEhXG67UQMZgUbgJu+
cu8ZdZrORnTWSeZeUlnmaOG9ySDx6mw2YlDxEtBytvQ76BLRzFw4n2acBSFjrHaQrzwp7IgEwQT6
mppeQzClEIWdr7opTYZXT7mK6fp89CwVldkND3kuy0uYox1elqm1y/sS9EF1L3XM+IFtHAYc/KCt
JwYih0rAQZNNOtw3WSGi7cRl+6lreO5t2smrAP4HaYEuZ86mp65b4+XFJqqab8e8jZxT5ab9KQDg
xGBqKxnDrEtH3TpdVOAKplKNKDkp0/jJOE4MB3ot25uu1si53bljVmgdmyK7Yh4o7t8jd2pRKxdz
0r92DbMjYBr9ajrp1u9PUYDp/m2QafQp9Z0iOxZAYvttRA9TMbKlmZn1Em75TzUkDBg1uYjTfQgp
jq1hqh+tnPmc5wH28V7kMgYQhvbvfukMwpV+bWKWr8bE9DZaC4BZdkvxmjQR2hgle9aUKIoALyqM
GFDA2RMxr6zDCGn0Ksjn1qMBYrYEjXn302x8mfOx0rveMeGJO9/9CmYlwV3k9AkyZr18Y+J4fTBN
hqXKibzuKWsTchtrurZ3WaSD5jqes7n48Mc6frRGrzHSj4LJ82k4exPEyAOJ3nzifIVWwZ5vyIOC
XQjvXL5NldVkvtPSdk+9SsRtpkOmnazj0/OQndtZ2FwWSF7iFshFCy+P2FCIpHxIxQhHYVQZ5f4x
6X8d2wWzly1C5HWBlyss475RTMaEomsv1cKzfTcuAcCKrDSwK7uUtYB0e0cWmxgE2o8gFkh0UdM4
4XZkqZswmrLMIBnHGYzmJkqLY56BK97GVCLQ3LnkJ1jrveTXIq/4dgkxTc/O4GFKY0Qt/y7DWOIw
WkrYCWO4vmaDBkSseORBHLAJoTO+IX6hWGTiRadB96WuFw8MgHXlK6Rn7MBBsiZfOao19jZe2Z2N
CJymoHswqgZFNVZRjtutnbX9xPXQh99ynyjmmxCtO1yyd4TSseuiMWajmgF0yrZl72fqUs+RmXAI
BEYtx7RQSf2FrVF9V2U0+5hW9MBWln7hmSdQcjq59hBbSLADixHMWZdVFB3WkBguC1rhqo5YO/ts
wzOyisWHcpuwABoVRHzUthAunlKi7skwTp+dNU+ZpJ+G4cVJ26m8M2xXYbW6HYD80sO0lywzROHO
WfIXNKmzByHCQ3/iLX4RbhT713qnKWEku0AWmmm5xWJKERK0lo7gtu8VSOGWHy8bRicdfwbp3HTR
h1C0A/Fr9uZm4QM04P5mMVx0KoAuJKqoPC4qz/IDPBuQdkNZeph9UhVs1873Psdd77zxsPEtZM2o
ABGVcAzZ5E06fg78bGRiS53p0WGfmmUDsLOjVhSoMtgtc+Y0V4z+RQvDlWkN6ZKBN29fmlU/VpZA
12EpMgZIa28ZcftEBQ/hHOmmZPTf2HjbiDZ4F1wWMIQbbmqgsJYWmmuKmedRvAb6wuXh9U2ltbnx
o8BEm6pTHvqweh3YRjapC8ap6YMHaPZ5c1yMDWHDBdJ+MlWThntrFnxukZd2euOVXDz1lI7rLh5q
+WHrilZ+XQncKjW+8uzoAudfiGraVVxZx/HfKO55/jHitr1LbBJ8V27GOwCzu0ABzIw8Dao5c9ny
lMth9Rt9M4RNfiajxllyuRDs+C77s/+uR+3Ly8atSQ+eP7ufrAnmCWONM0ygK8a+2KaS8dcj8p0S
NrrxBs7rk5z0bWoT+OqlDWfwDLnfu+BgRM+8Z8hCMO5Gv204Hdl1xJMyJWctm2DiYjYu4MmVLKjP
MhI4yDd43YMMpJPuXbigzi7lCCwuYkTInyh6JOHOmRXH1aKOuXbaLh39bUQl+ouXyTO2ewXJcLDV
ML6NWY7Mt5rG9Ws1Z6PZclECVl2WDJZE27treGasJd5hsYJan9dVQ390K7ctvpVKx9W7KMK5uNSq
E+qYQP5xjkmmXezDMfvofaUAcN+zEulxo/gLWKk2H/8YtviP6tb3zUf1ZLuPD3v7pfm5MP1DMfv/
pfL1OaD+v/5VH/5L9XpTU7f+r8f0/cufS97nf/N76ZoC6S84mMiGagkqx1C8/Fft2gmDXwR1ayU5
3spzFfq//ihdS/kL/yDwhCRmbIJQuf+7dK1+8eG3hIaCi+FHSEL/61f7vyhd/1TYU0oH1MwhWKJM
oL4rf55fcMp1EAVIkf1Ua+lehGK0u4mg8JUDfRtNeblwXkkK965zqQM7Dvq3oiau75VZ/TXv+uYf
Yik/deuUCiSzK1QSqaW7rqDW+2MBjJyWZq8XntfCUD4nfehddhS8ETQ304mbBbadTs1N7UI8bRcB
PNcNxAOyivX5T9/i/1AE5nT9Q12fz8Zg0gLFpkLO/pTlfio56xrib8KOaWchkVwgw6GiMo/1ZbXE
8ppS9bekK9jGdd0MgkMv8jDPQEPCZGTef4zEzaoqeVJRWyEp9bxXN3LUoe3mElGwRIkJmRkxB66W
tCwN5REwoRysQU2v4rFVlh0jMqu6AH3q51l4G3Vlclf3i7gyCh1U73mYpOou7U79MDuPQVJXd24Z
qGsoL2zpJGT0i4I643dv9vWhzIcIcTD+IIroVAPAXdVgTw6TYHApdUo6iZ7/XlqYN4DHcd4t5ONU
snwb7Vphx3Ugm/c+QYwgfmQI73o2MRQbq9t96pXzl1z6yX5O7goS7ZtWeO+Bk78x1YMRvHmZRhvs
IR8iK63S27xOitcwa4DCNzJ5IKmc4GfmAza9VDdYK3jCSpjDU9/1t2urWO8mLM95ovqXCjDRJjRV
f9nn4GsogHiXZiF1meLPBHrnNjmNCO/eTLX/Hlo0w6rBQQq7/b1k/pLMQ+iIe8wZ08MkM+hFtUe1
DDv98lGtYPGmUiQFG14EmjZVPUG7hFrjl2Jq0+KKS/fGkUnKQZLmTj6tN1rXR9iIArrAr40Srzrg
62t4JkGV79n96vKrs4B57ZPv2tWf6zaxu7yA2MohWxxjdjuQl+vuOhO9Pi4DvdUZ16Chnr81ks0o
w+OXzYLaPKQ6eMt5ltlURVd5XGj7KDVdi8wkLy72p03uW2ebrYXdjqs8k5i+Zsi3+lmKy4QH1za1
zhnr7RbPAfETpg/bm6RImqPTLN8y+DC7ZhoBhU1Od3CdScCnTD5kRo15qV7zfiURlUX22DQ5qrc8
s0couU8x82kXftEegzOsFRs73eIpuPfWmhqfE4btpbBC7PK5eYyGjpOEOPvP606cANgs834II7OP
Pe2f4igGfcAO5EUquJCmdcKbtWGSkadflF5FqZD3tc7nU+rZqqTrwClCdr0+VUU13lR26s5Xcod2
uYGPrDaD2zggnBy95hvTT8l1zWqyTd2Q3E3VxBRChgWYqMgfnFYfHHW+BtfcdwKkjbUHliGgm3Wt
zdgk9/WoJ+onpXY4nfSgg9aLaFrMfDH7dCfYL7azfBA1TqdjB2e43gdq5tfxJ85+5Jjz+ynazyrO
X8+uQZo0zyJtFO4hvJN4HSKEU/jK85VK16pWwY8m2Az8ST0u2Wo38VpXbC/wHkHUpiTh1+6Xgr7B
Fxa8/NSppIBDUQbiEqsS9eo4X9Rn1IR4cJNgeDDhIJ6hJVe3HkiGgYNe0H5z6gg9mpujKOHMfVF0
CxP+oklurZy6i3amKhZMPcLjUNSXnAwTNAR2PXhTUQ5Q6pP0GJps/bQQZbuYZtG/LKk2h9CMRxcf
5dGd0uB7bnl8bIWceuQJY/uUVL0F5TKW+nrqGtypayOnO5ONyWE0AdRG/DmUxxTqeBRU1WFuPfYq
CxcahzqGiEI9548VVxhrGpfrqZyV/ZUCv0NKD2N3BVPWwSqvAO7/uppJh8+ZJ8vwMMuws4C5EtU1
H5TVZiaqFrZfd6kPiNaYHvRuZsn5eVyb+LirRt02IFxwRXHU/DWohXyOguoGW5B/z6a0OoVqInfU
xWD5fep2rxiZdmlbg6fqqm54x44wbHyJxCyDXrydMnKEPjMGkDwN5OAWi8Q2mxXqvKGXm5B6z6XX
BOkhr4aM8fx+xu1AP+1qgMRO6b0eJICQukSIMfYU96HBqeVCdPN8ilX82eNkBp1rCVfWiSq6aTkr
v4SctWC5cWBlT1lnGeUR9ZQS7QiotIbzqVLdfOKSmU+BTcxNVVOOx7eRON2u7xv5bEIevE7KD5mw
UJdT1MObHVkwBLYGbJ/58JTAHzrSoS6f4qUsnlAmnLjfp8uEz/928AcA6WskOpL8WO6RcEoOCABq
pqwojmk5UODJqviLqof0MHcjFzhCqUetgbF7recDiy2C8MZk3mUzeczhsy1vnru19VBzSA+g+myk
fUodFFiW8WU4wuygL4aW4gBLXwhewut8HPCJrz81rEMQsQaGkkY+Ygp2BRCeKlD9c2vLeCRGn0aP
/L/2MHU4ctMqNzdT3eQPXmWpNlaCsqiZOv1Q6UTiCYOBBQmwrULYys0KPLUNAM/63kFqxyt2OvcK
wGLxzuXg8kIjQMVHtdQsA+Nsn0sQA7M/Mt2XsTIvKRQZpFmwjSnlc7+ME4IHh/PuMya+/BTT0Xyo
RnCuZgU9X2rcEaVsnF/7pgRp44oDQz6WOzhSV3JaoT37eftWrG24XaKafoitpw2CL3OsI4j2cZ5U
z32XtW9xK/RtwqD+aQmL8S5zOrPXsT8cWJYNnyn3XRxiQV94bNAaC7zR3fj87heLHG6rKKOqaNPs
lbpn/jgk7AlrMXW7eO2i6zXHGgqhpMg2eiCwh4Pc8S6TevBwdWTwkk0S9C3iZL95M/0c3kRT+yxQ
MHxJfWhcLZLAC26G8Eu+uDzqHMqSp5ESWrGN/L7dz4KyyjIl8QuaBopeOe3DB6/DHQvfeCk/Zess
k40uSnWlEsdBdQi8fR2Dmme/tsCUdQ+3nwdq0oEmJO+x9Xqv/2bnGEqG1bsWuMzed7LoxIB3uJ+o
tG6k9KoHI4rmVriB+y3JjSO2v92DgIG5WJJK5xe9z1D/YhOiyTyurrMIR1UYL8gnC/imEEBngAhj
ccXkWvP22wJBi2C4yYyJ3tYC2cTZlnnXSOoa7OAEd1qUV+nlIp0ETInj1btI0JAF2eKL+GqdPLo8
oi7cZ+pd4bYfU/cZlu/ZIcMnO5stplPPPkWwOb+l48hSoPXEMhPa+bTOQ5++JM2ie3YiSeDj8dHc
a14MiLAMOy742UYzHtKIXZ2u3Pn022O5dXsgu2Pfmu9VEpsbU4f9t6oXZqgvvNiXz3km+GzlVFPu
Ml2HK5I274h6tgWUuln7Ipv3ZRwvp6634bYJ5fTKqRpZzRhHp6TUJYLd8+ae1kfzRkWiv40MDXCQ
2v58+u0v2WlwQWbK408dNYgmnWlq3hKjOkQOgwrTjZMp3kDtL6xvdK4Qx8+Nfk9UmX+njupfzkXF
P/M1xoOwjMFnTrOcT8LRzVuYL81rPzlcnybIVnzUVvOf9IjVfB3FaWTnf2jmlhdPGcagJwTtGN0Y
z6Gnciyn664e137nn9188TLwtyGmkZPJuv73jx8Trrn3Vfv7UeU/OnqTF+N//9+cud3zBO7/+dD9
sn79yP8aGDv/o99P3YHHAdoPOB8rLc4RL4IWfwTG1C/nc50S5DiEZ4TmaP2vwJj6RfEXbJ+IhJ2P
3v8+dXvBLzKUyoSaA6EniGj8J8fuHwOv2oSBzyvzUufsGIfdn/Irtse6l3iYpMsopf/n2PYwO+10
iIMl31W96z7TWh5Of/qE/ocD7fm4+u9gx/lFNW+apBw9NenjIfvxZM1wBhe1HwB9HUrm7FugzGC7
raZCV8s8oj4IB/Y299yYo0txPsCMSTHL7d//Fj8GXH7/LVxPk6GRPl/yzzAfb5qnti5EdqRzcpny
aItceDHx6k4bq8vPpbs+G+O+//2LSv3bR/rjuwciGLhEq0JBieHnLFvaLc7iqL5mt29RCar+ZsEr
ujyOAOjA2Ube/KDtQGcz0p36ltacdmnU1vUmkJiQL/JsXt47O0/+57Fr3E/0r1DLp9nq6Zc5qTJm
wwEsN1upVdUdE5W5xZPK9eDe0JtB8driEvGasrobTceuh2I5rWJn0CeyV3dtn3tAWKSY3S2FjXq6
jtLcbpxl8D5VAEE3qlnYKciCHAnfXZtdVqXxik02TyEW0phC6Zad3rn4KmwMFLdw8xdtkuojJ5kM
49BhPer15YovFdvfFH8YLSL8GF5xZGhEbbMmNgeXA0VjhpOZkk/5YrGKs9d5wLwZNTRd7RObzpbn
kdvck8ADsq8r8b1wShh/Y/XEhlA/xX7hHKPmbHYR8qwZ5kWyIHOZ96vyQ9AuvzV/73W7ggBPnOFN
tt1XWtavTuExDFFq98AmWdBUiWkBLTl+E3rg9NZtcRGHDvj8kQrHRa8BISqv0F/tEl7FJZ6IFvT1
Rq+y+mhCrd7DsWmQqMyjeBxj/1MZZN3OON71rJoh208OqSg27TM11oqe03Eo6ATeDkNV3/tB3G6W
cmwPsnWWj7VtbH8JgMqfgfqOMt8uhvPjiYpLn28EcPN7qPvqe10oJBO6aHP07Nqf7ifPKiSAyWL5
Uhbtv87JApU5CYcsuDLBwDmZRxIecZvnM6S/uqI63s0SVhOnwrJ9dNN16p4UX9R8LPIx/joYpx9v
2zboqahXxr3SBIeAkRk0MzvLjRaiA12YqVvnCdYx45XBrTOjU9wo8srDdYzM+5np9eExyTlCXUiH
/j7MyQHNfY3nbZdQcOywuqZlwu+ZudUhSFKqLCAlg0c3T7R3DHBEVJfziC1yn6OCeTdzMLwUa7UI
WjgO4DdUO6GEPDUqsZHjUNBGqzMMrfBupb73p3DJ0Aj6KV3HsExWtfX9HMfOwGQjSEZvKIvdkLck
bap2UPvIzW0HHpLYzG5J6uYxtz6HZ1dn1eeA9fXs72V/iSq8yeTBTxO8rZrR98uirmTzPFoQ+FB8
FwrfZZF3yP8GW1FUGLFHbIKOuN9m7B04kFmY6Go/26yOd3JgZOYKN1HyPBmnMrQnHdo3ZcnKsi18
HYOFyNIzQJ5wAfJXxviXvUdaD3elbutNYgufwEdZhMMVroVSUAbxkLlJYF/3AV5VPCA0IwFTl14Y
7UKRuXZHqA7NaBdqf3nL2FL3N9NYm5f5fJx4woZrKBNmbvjcVtGEt0t7T0aJmY5qNczF1qNfwAed
pMrdTlWX5m/c1ai24txV8afRa8duny5Okl30XRKaY5l71S1sV2xkcca4Eit91usnCm1j+s16mn8q
ymUOrnhEet3OJ8lSXhvh9yQPAzpJcVBN5dZ3cYkRUmoi9znq3OWdVFqTXHcM/aFHb4tqvSBW7HJ2
XWw3MYdr1n1WTNO111fJo5rLSQHKDHHm+oTIkj1UmOp9Jc+ybCtB55hPMsWaY7tleFky1RF4ztzh
ydgWNmYts7W67IybA5oAE1Bdc+d60c2UElbZERpaH/3ZThSJy5h+UdpxNt2aDr3eBsHTKHerQhq7
GY0zfBiiZN2W3i62oVap8eD4BXXHhWXoXYz+kB/qZDKfZZUtXwJkbQjnXKXvxByM9HWbKD80tGof
2Gt3qKC1NwW7KfLNKzuTSR4ikh1yMwsLu4dNIXWlgIjGMZ/AcG9lQXZ1My9B+R54hXmoZdD35KdM
Mm8agscY8oL5C2JkaroLzq2dA0gArTPp0YsgCJ1nJVf35FRixkPvJ4hPw7JMUM/Ruwf5v6AbQxCs
t/U8IYcbe9OAHXBJz6limbsDdYx5eEDeONe3kuLeettFUY27rImp8/Rtisbb1X16HyxTVRycNqg7
xFhE1za99jh0Lzbz/bu8A1V6ofB/nHJVNPeOrQF+1E3DHDmxRdRgKBMpHbozF9I2mXowTE7tomah
TEG2z6q5nUjQLdF9konuphvrLj7ZJUVFVRP9PnT8Ip9ZTGOsOg4FgrRdk6OiWutfdLZ/9esVo2HJ
sHUd81BDIWarV1ykVHwVl8u1HjsY7mpM6+cs9poFAyHlIjMN6i5NKuc+Hd2xO9pCtlwXQb92BwRk
4aMdcHJdYBo/FZ64cV3Z3WFjasZPJnNRL7td4yR79FTDS45v6ETQbEB0Elt9GqYol1zxSSgOk18m
1bbVvfAPzrQwyO86y8KZcBmIyKZqGe54yLIbyvPAHW5EYjOxb9uF7N0Ui8oc/JyCItaZaD2Te4pv
quDxgdp0LauDYsWBW+kzm3nZMTvRXYuw6pOruVEL/9ECNw9zd5uLwgnvWrnMj4Q50u46DLs82VOZ
9+yeOhYiqtq39aFefKSbWSG77rbGAbWeq1phdG3YGlJ0R/nNZsH362/DLMabMHOW+Th0kxm3q2zV
LY/xyezafgi+NLlNmu3Srz1uxUKuCCptGn2AOhfl9ZDW1GP7Vqp+r7tBtPs8M/HEciGnjwx9IP4n
QaHmOKK1H7buwK72YkkYuuZpFFPy9DsQObmePiguno+kw/huA3WfNNK5roew2wGUDj+TfNoAAv1k
fW9nlGOvRBMg03IHVM+ms3uSXfjkpL2aSMQepe0lKq2WJJ8mpyNosWiek8KpFBONSZPdrEUffgm5
hS8m+snf3cREVznHf8pUNYfocMXBYQmF1O1E5cKx8s6rcvuhgxIxEKDEF8cU+VtMvh91eSsRRoLX
CjaBGPMbxg/lN5uU7ZXjEe9vTMvjO/XivWuy9HNAe+ElU83j1IUukeicRHAZsXGY5Pi4mv6OXWq1
b5viJvK8z/U5GlWU5zvOachA57ZHp2PcY7ZgHMj8nh5NauMDIburth/FcYjjYLtowRlgtMsxAWt2
HVAG2jnaKTeBcbJdij/trgjLe/ZG9daeHdu+CB87m7Mt6FnmNAXt0DW3LY34bRTmV0pWhzyJm/2C
jHQbFtVxKAml+eraHzDnDv70Gno+Bud0shdVjQABREd64Zd9tvPmztwS0xz2ZBPHI8vD98HU+YEA
xuceA7CNs+goAvOraCka6CXbzXKs7/MIHB+D81f8THS1oJPEE5W/1tS7CMBW7iFfwKUpYp9Jv+9N
+cCuGQWDIx4iELikC9UxLnsqjvRzo4tEZlf/zdx5bEdupHv+VfoBBhoEAnYLk45MkkmySBY3ODRF
eO/x9PMD1T1X6p6+Or2Yc+5CWkjFIhIJRMT3t2hvcZv2aN+jGtWcsRD3x0V4DmKlU1hR35IUVAEL
QrXivlLOfIOh15givY9XSeZYoxkxiRpTeO6pMvb1pL2Z41j3lawsPbMiGDs1xGFdUxAmZLCxSyNw
faXHNHcX1C8e1rLWvrS1Sd8Qmdvn3Ojf0qZ0Ljh6xdXMywGIXWYn2NBLliqVP6JSfp5TC8HehERB
Gce3UVbRD0TVDxHs4r2OMHlGRb0fdMePxLYQi+ocA3WyHW2kki9ngoErg54sJ/o1paFvttq+AZCn
Bbte632fEh5MMuqNZNSY0+FW7fXTpEL8yOixt+2dDHM/r6v3giLjNrenQ2jG0c9CiQ+1GB7r1mRr
A/Q/dTikPUsvbkB+qaOyxTNnl0Vxc7JUgrKYzZe+tZ7SiXbrGarMoCVnTyf4HAxUqbHxRLT28GAv
/RVpU9SPaPSAyryQ93pRVFearV+W1bpHOE/D+6qZN+ZU2u/GhBhxop6e3uPmiqdyeDTb7BqnyXVd
huV1TKfWMqXnUurAshk0ZYaJ10V3Ry9Hn5lHI25oGaM9IqeccyA9yG/XaQdXX7ADZ+SAE+o6nXSn
3eu6fq9oyz5LxvLQgQRdqRJ5zrIU8Ys9jXRXSlovZO3kL0tpaTcxhsg6IOlav4ljmCFSTehILExx
yZGZBUo4C+KP5IrTJaE2SHTlXlkX+YkaJ3kqEk5TyALt66FEdqs4arYLqTXJx4J4cKeuT9gcTpWa
8kzKcLjUdFiepnh9VB3FPqhYG37O4JxojUECaqvCrDxa/Q6980mnkcddZc6fR0Fz1dRNuzP0/q6d
B+erWuLiDa7uYaEA83GQbG+TDYIQstrT4GY+tpaI7scUo2qR5Rx6NQsoV+0p5ZVJ5S9Z+JRq7VWD
8X+3FKllICCa6OE20duigOnNn5FmhueVBftKklaa+TQFUAfrJOdiaJMdArr9xBfjqVNFOXws1cAy
B78SdIxmcBpswmjTV1mKW4xELO1Vn1IspIT7xMkQpw56gioVVsEV9H2exIJgnVeBvHjLifpLGtXy
lgAbarl1ypt0qURX+pI2u35Or5g6E99YZuUx5AXOGF9K492y5ouT9M4bdoA1ZsKkUyvdeHAAw4SD
7+gPzXAUpnqqRDxzIKcHaXZU1VPbxni2+JLPlCZt/dB9SYZAPRA8bdmdOwPP7sSiDPvGhudojKh/
LNOcVH2IdeT7W0tLpuMlYPdf1zC7bweTGteCrr6qsZ/bGuzCHYEPeE9H81Coi+MtBiNBQQPmVRyj
923m/qsbOC5oAO5UA4bU+cX9dC0rZIZZk3TUw5sfA8oi+ozpqOp1OlXkfq3T3Qx8TRnV2DpB6Kz1
iY4x7QTSunpQWgua+7KBELRyCdM6jXiYHmJjnLvanWtbzne6VG3Z0cUZxkjMZ1V25n0CR+okQY3E
X6cMyGRt2JpeWpPqzrbT0MV3mkVNBYdBqHrGZvSbEf6vhZAt6KeE43Iw5Vq8+WUoO3u3nXAYKd9T
ckOP/HnuYzPQldWs7Z0qQRHZvDsqMOUu7SMkdB9iEpFzB+nwo5/KbgwSLTHQY6Urf8o+T6o6oIhB
atbCs9Z4jt08d0jpYU5KqtF6QeWqFe1bNqSlUR7m2urMfqtYaG0ORElbJpRJmoYu5/26GqDk6FpQ
dFCQC1MyrrsswhwgKRhWKPkc/QL8mcxepsRZKrv4WyyeIik2d5XIq9eoq4keb3RtJyleRC+at/YO
TaiglpbOgE6POq8O271TaB9ssr3n4Hh4aBsy1twKZ2ugJ8qyo5drQuhWFJyaq6+qHusd6aY0slnN
D1SDwWojP53M6rYlGy1tyAxO6azY4HkG2DWln6ui2bZhDXCxBMqfKHjaoAFw57iBO141muHQ4i6n
0EyMYsucn0hrctSXwuiKE69iu4ti9PRISpQz2RjMjANi6GoihgiNgu32lYpxaDKUxnd68wqKJsE1
1ai8T9hAqfRmH+nN/pIMneTjdHP9bK9pRVl236Ir6VDCBCGEPXFJQklvnXLJfgolTGHizWzX6FbV
BG0DGUJ+OhYAX9UEz2uEAyT3FWBLkuAjHURiaWLm3xUZ4OyCOnJ2EE6NnSNmXzUSDVaxXiz5HCcY
j3xcGPFJ46v10beSdWoTioguL/+hVrTaJnE7XzfdZNJottzMnZ4d+6H91RRQPYuG/aUdd3qB9waN
XxDPS3OUZTfRrpDGOIOq9aKvU3iouja6LcO2/6HEyFHaXN+V+RrfZIIpw+V4+iVwtcFSTVp33fYj
ShaFLpcEt4kiHMPvWIZ2Ux6fJ1ROu1ZIvxVqecrjPN87I0dZlEb0KySDAZ5FvY11z2hrIIslJCAi
M/qhkbP5hgqeEdfM5bEbTdJwp0jsS1MZTl2iPdfSqY9iQPcKFvvDLNbzYuAW2nSQ7V5Nm4ucOjb5
YZXX6jp+IYwsvb6PqmNv6Q2xjrS96/pySEsxX6opsr2EV/02ThrzmGSOxgheL1j6qorZ2pJSOQ/d
EA7+BJBxF05Q3R6qSfkMRBMGeFybg1Js5JCuWr6CGcGTuhU+cjZMj6aZ8NBrSnXXjNq9qatjkIus
uFSOZh1FDDtPT7jAklclNBmaRe0rkVkghEoiz6KJG7PXZohREF5EwJyxdTZjXECcrdfwpFGctc91
miUDfev0ncKBVloYJFqaUmoa6AQePLVL+Xxj29KMjEzLj9vxJ+KG+mnN+BEjdcjMtb79OcZEZptC
30UxcP5tHbQW2Cxbd1rImXeSmOT/WIgWjhjLF4RvutdjUjDSSYhdQU1qjYKrdfr+fVD1xZ1AbA/p
UDEMoAz0jTmcKAzTm8+UkYJ+0YjqL9WI9z0lNze6oER0QDG2U5yVxT9bhmcmdAPPUfy7A2n5tiMJ
qv3UA6YNs31JZtrZsOnVQWjV3Q10PtZRrv8RLGMODCb6194EmfSMaH4yoOIJuxsoiFeaHJp/ntkL
47gJlJ7CdAEcPU6iPYUYNkLPwdb0tKjlyt216OfNYbxpPNH33dw0JxHS9tRjzf/Rdwy7RGqLT21t
v6LOLg5AxqXhV2ExPmBjuV/UqPVoOFn8hdaRc1ixDk8bEZ6aHCXKKQTWQ3WQ6ND9aaq/wDpsNH5j
uu2i6zsBDMApjh3YTkJr31Sjdl10/XoIZ9v2tbLHDLOW1bHFVb9DsDfczoigXGnnYg9Q5zwRMJbc
WK3xa5gRnMhEz/cW2tJbM57J+sAss8ul0t6M+Tz7SMeo5Cupj8R+Ex00KJHLFPYvc4qQK1ewAHKm
M+zopGNAc1VU9X5YtkeerfLeIJHoSO4G8gxBZw4O4wkrJ2NOyKBT83qXdt/c9wq1h21jlcGcNPGh
ywpMRmv/s9Da+egUdnwNRgp9XcfyiCq+vlOHkGb0xjEoA2qsbIe40HUWa8o8g3Akd8osVHr20Mp3
UzOUfdGKKHarStK5RpBA9wn0tH5kmWGeWmsUlAjmC+cenLtd3FEsbZrKLcED41HJFXJsgavQzYiF
vk4NqsFb45qCwnZAKFEUV2CMODAL/YChzwbrmc4t9mfPnuKDFSvLsUdxcwdhHx/KJYye7W87YVvZ
eeyRglePRPOb1gU7VMlhNGcprRYUqHPTHQvW0GbWHqbJKj3K1H+Qlm3t4pI7M2nzzTKowyEbmn1b
lpAQunHBhcjTHBtrI70hV7tzTOffe6MRJYDFTOArwfrYZTvoyXTHj6uvoAU4IpdvdyQHkPoAyG8d
GzVUWk9xitpbOKeLKyyc8mRWKGqOyG3wWWYOeYdYV7Cr1NEnh4rlbTAc9it1o5kcQyvo6TaDfJif
RxQx8CTXAB6dB+9o0tqX1teVNPLANnR8HZ3BIXiRFfDjt9cTaaES7SwnxlcqLIYbrREeLaAIsTT1
XYvQYtGhYf1aZNGxD1ezD4BZ3mBiBiTGkHqyhpC5KZWIwKZGMS5hZ68eUgdKS0DV3HkcK45vnAO8
vBjbY2bzUhp1vFmC0+WBcbjmkVnFBcVdH3SWwuabVPSP4kPJuUi9T+91ZbZzP0omh6xPtCw0YmBp
cSY4rVmAiOaqXt3NSl49C/Y2V6t5E7E2E4ecDLEMtnbToBfEeGDpix/BWoYd7VSdNykyvEoWhq8O
9+BziMbuDKPknJZc0+6XUjXuN3ToApZjnLS0a07Lt1OXHszhYCXSIavB0S/IYfVHqk1hOQpkPgeO
qjWtyoR55lM635NkhP62RD/7bf+dvq3Awt5uS9Eu4nVFyQwunODHcLkiBpXeWF77sV2fRWabhETU
VK8Xa1t8LGYC+TbaNs8Hg6mNHxykrZMHpmu7caMq0U+DjJRrUefNKRX6eJ2lMnwO53ygzqBE5kK8
FEMTpSKP/WBVeyelXhajDe8P8IsXFUhx3IykM6Dg333QhSkXtF1JRZao7SkIYOeg/PZLYw4CT6J3
C+sYb7zU6x5ssxrWffLtt0Ytive6APkLvZYh+WuYewYbj5M0OJut2v3VrNr6uCtknS1us2qKuCIy
fXRTKrMpxvx2dkOomfRJRklRBoNo6wcw9/WQOwO6XTz0u6iVVrozKyu/WaamfJU1AQQuey+r0iwb
7bbJcIlPrD2+aVdy58ytdgMwy9Ef8wpw+rfVvNlc56hll1aHd9Gw5aai9XPVGk90ZO/7sFLUoK/n
/pddbpZ1XKhAuJQ4PLaZxhE23XB0DY/apKt7p2oeRjVByWVi8V/im3Qr9h2d+3qAt8Sz6cdr+Zi0
1qvTvq0krJz7qTnYZBLQmcwT7vezfsW66OGbzE49XVDo1KEPVtBeiN69DfYJipeeJpgHN8rD6yWF
fjYjZGPLcMUHdg2cWb5J2kirNcsuVdGxmuvUe0NF97i5MTmVjliovDOUEr6CejG0TjdRXe2GeWWZ
HGZ5GAftfqaoE68LzeIEJVHY3tJ72qU/C1AqPzPZJhKDllU8f6i3woMNvo/o6EoZ62GHrZT/zz9O
DaQNl3zUcFvpCkFaMQEzk9JskRHhFEjiRx4sJsAgjedbVSGgEU245/CO+GOGlXSqbxJ1uBlDC+nn
0H059IOtTBEeOQ7pBR8SStThqBnpOR8NtHI0WUx27DX1nB3aRbXuosm+Evkw+qFW41nK36nuvjUW
DTTSvKFpvEHaZX3JFOXCoNv6fYbl+lIs6rku5o88aievZiWtJu52La19UdOb29hYYm2M9RR1iK3W
FtVrWDLt4opPrpItxYGpHbdOHltYz4b4HDkx0sVGLm5XTrUvEXPtimH2oxWbccHy5vWRJAIfmD1T
zlmZXgoJ8tK2nF5DCGk34TDvRZFaeFpFL3xRdM/cn8Myxqin5bN04jr2dL2xrlqWkD2nPeTINUxT
Os/J2Z7a6ZkXgf4yURLagcasd1d9hsvozWlG1WVsGbQCfXqT2xGv8iJvmV2J3Er1BWARSJYoiRr5
YORbmVBvdA414LvCwZZYpcgpStz/YgjflLrQgg2bcOG4XxGQyq9t/fIGtcg+QtiW9pTVBCPw0TmD
3cVp3PbnEBJsBlIElDq2+sRQNzWaqd9a+VJxdGuT+IFsEmfhYDeYBbEgDovXqSurJLqGD0oKLzJG
9WtgPXX/V1+oc2KT1HeICd7If2paOe5Co+nrl/9eiqL9ObsGAYyNPwNAQWz+Eoi8f0p4IavGaSs1
jg6yd+JLruf9/SQaBieVUWL2Z7tULVeQrJJznATbDRhbVjp7kQf+LIcKw7UsdcULlTyncVEHsd2c
gTXpDxMYhksyk5oHLYUnaYAkzRLM8mUyIEWYm2tplvwliw6mNMgReQh1YiKo+fb/ntDzH0nS/q3H
609OsP/WM7b9vv+bgPY/I8wMqePWHvvvtWm3XY/O72/bmD7Uf/vffwv6qq364W/HLn8rP/9oEvv7
X/W7Yo0or99sJkhhbIktaJR4cH5XrAnd/M3GEWWahsHLom8BY39QrOGZwiCG73ALrEL09feIM13/
Tedxh2GXjvH9pP0nijXT3nIM/0tAxV+DVI0LsFRVtW1d++eU83opStqrcvNHa4hPAhoIzgGG81qs
y2d4DI1EjvQrRp/Akc26WUWx7iipvO5VcNxEjGeqjPTPSW9wp9M8RUxorzGpaM2l64gdKRZ7Buxq
+/twU54wWhm3aloYtzkgoKuvxXU3ZhiF8rnz12GJgsih5XRYw49clRerJt+lKJuXIhbZTgOY9C01
+lwEE/mshLbr2PVDsURH5uqfYpSXutaTA8Q2cHs5bpmfW55BIS9Rnr7Tk/EaQq5hFkpSYGX7sa2s
jldSYZLKId/DrXu+UkmYcpb0FRT5SWuiH1pcvFYRCLNV20etUN5iYR31If8awgqNn6rfJCtsniLb
I6fp1pVa97y0NTn0bS1eiiZ7T4T92C06NeXIKlSNXz53bDdEKKuDpQSyrCFmyvgqHjqigXTN9sOm
pWM2tQ0vEWu5V3sQuyHm6lLBqY2EnydqU4hhKsLHwcw5Gip4f0rJzWrK/IvNTfV7R31SOVdS090h
dV4EJe0R/5r09NPalLA5BChAT1LfhigDvdBCq0yB2V23MhdiSM1dtajizwjRJKBZORz0sQtfp9oI
XxDJxbtBHYe7fMyRcee17keV4tdiS8ue82lrJGfuaCP95PRri/FHpz2wyeoAhZ/hpQm/31rV+t00
KvEy1DwBiRWBOK55vWtWWHFTTT4p6bg4loIEng+NZgmRfxV/lUr8BX/6hXJAo/O1vP72AGUbqBlZ
TDZJO4RHcu2UQzKScMljgiHHifBlTfW9BT2H2UcYuJI4hAxt6vDU6hzoZz4+7wKKwHE89zTSuOTZ
EKGkjZynteVptGN9P+I5d0E422PaL9mJJT3blV0in3MgPTeKecCisKPDbnpiHV88qxtjn3Hq0umh
4UahIfeRat6wGSJQqPXmg9ZwClTsNnWjWr8QMV8HqiUuWZV+MjI8pQ3XTUTLSoS1Mv8oBoqD+56n
KBqW1sNJ8gjFphF9ryQHy+RvoaL3rmzlJUMFB7UwbS4VyQnVofDGLaPwMWzSd2WtH2goJnsh5R5k
Nc0Y3/e8rDtkL8K4KBzi3MaGUCHjYQsnuVOnkRja/FokiL9R/dWMxrxJ0EkGMx4POzgIh83Z2CMe
iqEZeXQN0g98RZmia9CEo4P/B21IeddIK7mw3d8AxMVshfWLMm++spF4E1kZh6qvHlSkKAeq116b
bn1CPJu7i6o9hT3PCXoVErsKu/cZ/a/zttR3SYTysqbqh49JclXdoQsSid094ii3AhTB4SM9up2f
osEHpjWCHEtMovPZW3U4R3aOJ43rtRbnsdPqu2pEw8D+ftOsfCZ14rfHMVN5h6eSSoF+8i0N/UVl
kPZSD+cmrzofcW1BLpQ2eiljPNImJfEQdIav3+tfRSqPq5c55tcoMT2q/MhRDtcnhd4vT2WmCBDB
IyVv4hpTAt9xk2PXQF9jID1M3jtNv6iKASRtg9GXRakz8UHGq/iqOAtKeBMCulzZ5LVXgBl6VStm
nijsjrULoGwiquL/R1WfE51vly6xA4RQNe1LKdoXlJ6qS+9dR6IMBpN5KR+stm5ootC7+2z7IvGi
7xClaYGSYElgTX1i4APB7OzHcDOxqFwMhpr2ZYjZKerwTTfjrwI/1bHK6Wa2gLaC77+7lFDl6moc
x8F6DLM1CtCIZH62Zu/LmKt+VxWdj1NvdInTqgnDLYkimuS+jJenMEm/tC6xOEyr4uSM07kRSuVN
jBlASai/sJ9eN0t23VChxplQ3mAQxB4XzsHasi3ZevpKZ8VLOxTaqbdhj+gAfqo7kxCjkQcRvwL1
yhPFjF5pmk67K1FHNLvUUsrF69K1PTvke+0SFSvoNGoJcdj2jazlZZx479SofnCK8rVR0h9pQwpA
FPMscCTkhDzw1ephIzFQsBQZ+BF9wqluRBQRkLaW/YPMaivQ+pRgIoXvUmM7mIfuJW+m7ISd9bMW
EODN0GveNCiLN5maPOWIng6RptNEvNm60PMheZzQPfarfplk5uwNEtyOJBIG0UgW+tTVfLeh+YhG
u6BCGghsUnheuj7+WtH5rhtyYmSvM5flLRF/ODWS9wj4zYu08jptlielN2/Gqmn2qTZahwSDEYJP
vtA+al8KDDPQ19wJejd+OYgzfDIKjqWTv/IcvJQzD7WlW49O4XyESvyp2tYcaNrK6p1gA5TLGt6H
c3mXZ8tTlNcvYbcw6AJ2nmXZjK7RIf5yTOUXO01HpFXyhV+k3zUF8F1eFK9wPaelNol/i6NPJdpu
PYF9yKtjhqVSU/Azdi/IZ+mGj7hGwW0el9A5KtbyNDPOgUKMFQGQBVNkxqhViujKVGPlcVoQ7rd6
yyUY2Wc+R1/LHO2gLz6zgVWmruIBq21eHZYaOo44hg5Skr2OhCMYYp0MLF1dtaCBUeL95Itlw9q0
IJNOxfXETVLSLyfhbWsVvjsxsQcmzNUMT8n7KJVTYfA6O4XyOBgs5Wh9bHc1thuClJPCQJ59MpCy
Da5xo4nVoFxsm5CfFk8w9k+vjkekI33E2K6pFdCEboTLuR2F/iQQPhHlxaJrTHW8+HqVvBuSnbdX
8rsalYSvqsJrJR/dSWEBpDI/kdpCDB9aCCIOgfS0LHyEZ7lslmqcbC1p9wYvxtpYEn3IWt9Evejc
No/jW5pp59O2UnpDNz8lpOi8tSPEH8qrl+181yXE3CXZVO6x55Bex9nKs9FwM2Wy5GjATDsrAaQn
ZqPwIDNKHJMqXrw8v+4K8VYtm9h9rF6LimAZzs37fsLfP5bRZ0JxWDmzXGUZq7+KBD1oIk6OMiyr
g7GYLW4rC99e02pBrDvdXpGskBTNk/hT82jCnea4WFm7lbEdbyaE4y4i6IuaWjsZaeI6sXhrUIdR
TxMu3jDVd+PE9S0qCduxCfi9JiObAanYcILcblUm723BspMXbLxzbxA7uPCTds9yhoasc3MrfhgV
bdgtLQ9qpoP5aNv+YsroEwPjazQRLzNuR+wYMRidbIQ8sWRlPoGUCSBeMflxaD/iROE4bZZbh4w4
Ri2SFySw6zuSXpA1uSjvkcpmptdIOrutL4Houvn4vRgmsAoBwcOnIjZg7EZsrRivPA49T8gV+8M0
a93eCWUWJCPF7I6ROzskh4an6WK5ikr2t21hiSa+/4YG0I0neIRfh37dgvGaxNRxbc9EULTsRGk6
cxsz0G41jvv994z2/2Fg/bdj7f/EYdXEWvTvR9XzW97/KbZEbH/+H/Pob4ZFGq2j6xY8NzDWf82j
eKEktiXNFg6GW5tx+O/zqDR/U22NqAyLAVFV5ZaG//d5lMhtW4XRIbngH1PsfxBcwq/68zyq4Uaw
JeEAlq1bhmr8M46isqMTvgczbUjseASGaCyWg0GgkTlcyhpWYHnrpbwT+dsa39nDj6Hak36GWDC+
qEO6l+yjc3pdEILZdQ/odd2qO7TqE3vVQYKIJgWuZeT8Ldx/uB5scVkxtpjGy1qfTWaz7VdP9aNG
1rHIvPFKqT+q2HeUQCyH6Ic5X1Rou/axKkjIsjAhlscekEdu/ZEY8avQryqkC/neRNQWRuTst6eK
/0TYmW8mWBMLvwUoVtkQk/YXDXUMXZmrdnc1NH6v/2IfNlnWk6Z9GMvUz+ovTDVu6LwszFaiaN5F
uNz26nLElIxTXbpTdGgNeUbNtkuQRc3Fi529W4YGewJtzRKqDKRiIRUXoVeh4m0XicHlQ6uhg4wH
lYKGeHybZfUEmxgAFe4ISeMwOVWYp54cTNyijnZMglcRndVAfvCg4kh+JTex301i3FWRDGBRffi/
wwRCJ+aveSr2IxZhKLbkVYfORRClVz9RysUNHCSboZq13oLsGogWy1QQhr03hR94mrAnuAg5c/WX
WD/s9VFx3oQ5eH0rA0FOQby8G6u2oWF3pLU9DkSAZdbBaDlKUjGMYsGbrRc1WY8LNPFQT4FCqA3q
BlBFFjhE+5TR0qRMgIbvlFAQa7YfI5haduVEbwCSSSSRyPG2UKaRkE9zCBCGB9Zc30jS6jqCz7Qq
UPMpiElHmxTNE3YTxM0bkdFYVHl0Et1Tr6YxPiVxx27GGIxjeFySqxqx6Vo9QDXM6SdnA49uIiRg
rMAIxWwE7+0rWKUPSumVhAFs0aVg8ny/cj9zJDCh7kqi/UxyRjCvezLqjibbFbvi7ICs0EFvFiNu
CfJSQh2WICGd7bbuOZZYAaCyW2r5KTKfxvEnak93K7boQj4o18CbsP3GyHgVAxbbErKm/Jkt8H+U
0qlEHiQfhHCBJy7+uBXU8bbZNQKRZvVHQv1W1IxLqHmGruy6Ru70ZD2Ucc+YMXH1kbfikU762S/J
tcwSOKoJ8X25+HkZeX287JpZuADPvm5pXm7dmS0fXL0exQMJYbdF+BdGxc3s+UfA6/cFxlA1DQWP
igzkn5KICP3XnM2B4mr5V8Iw1xU/MmKX0Yrv6O/BdRFJjPmKIPTNvtYx5WHiCMQYB/U675SQ2Oic
5A+z3o1S7EZOi5F+V4QYqvEMO4rl1YK0r3v2NeK9+l+xRsgIPyMatESlqy+UAFckvIICY1PTRtqR
79dmV1mKRxu3R3El+potu/B1waEvSYVXnxylCjTeZnOMvdHmHW9cm5Qa/TNOES+UCr3wV4w9PlL+
NH7bsr1xNo4ZroRHMmf90obroTuGeOsuvi/6hbSP33dZUNr/d1WC2Jytf0AR/+Wmbuj4H4LkB2sp
MtJliVNC/9Rnd3qV+jHM20r0HnPRUguv3IJ0uCl7sbTB0hR/8b1ucVv/cgmES+F1tHCgskv9+RJK
KF976rLBzYQVUD2OscDLYFW6uzz2U/N9lbDe6AiswGgDXHWGdq+bx1J5aazjHAYZJsENnntSk2ve
ekQEs3EVoelxILjgCM1DTdybMvxFWfafaQO2U9VxVE3lWdyunNKFP1+14IlJBPJBt3XeB0KjBtX0
Vut6yf6qMfvPBt1//CICyaTG7RH/3Fg0REM+qBOaDd4yLUe37xbEW837xD5Ef1VZZFv/8rEEhwQV
zYWmmrohNA4Zf3weJludFY3ORLdRru3SvLdCcUxIkYmK6jCao1/qqw+B6opUvpCow/5L0IZxzIBC
CtXNpnNuWWTZkpWSLekPG4iCcOhdhJiFVtdnNVJ8KiG9WCGhQS0OeVk9pFHhT/Ip5uWdkv5TaaGJ
cTk5eYMqBhXutpoTRFFHN1P3IfAeQY3dkQXQ2dN5NtvTTJLepbGHQGqtGy0X9FVosWhuNr8WQzIJ
wYrzYqLYRgfWktVETwy9BE5Yv46FPFbqfI1Y1tU58k7T1qyTH7ToKacVdoibY91GvkJ+X4S0iBR4
5Q5p2KmN93ZnEQWquaBpZAfdiBENM1BNofmJEJxViG4j87gPH9X8SAkzaqCDVV6IiWRVr3dTAn4N
ht1yG6yfY9QSbPGsGE/bNkzgxd5YnmMdCVKzeGGxHpy49Ub9obYWgpDBwdXzhNVkXj6Fek2JrQ8z
7DL0LmniEUG42AVZ7IGZGqdlGN3M+bLFJ3IfFym20jDjlm9DlnixdWuJ+7S4HWllVI9Zfz+yc5hk
eDTKcwRtqzbfO0BRPfcDjl4AJVVgOVAAH7TrSfjYzbBEI0mpsAjYWF/iZU/tvY+4zjN5WyH7QBVO
WTQDEIF6VQsJXJOnd0QYo2AyMXKSFNYg5urX4tHO+30coYmCkfZ1ZFF0bRxmPfG7nvx3BnU+PICL
67C1rcPAI/WhoTVWc3G1ioASAdR1hxijGOnBaSj21vKRxg0pymMgeU8qjfWevW9gmIqucywrlR4H
zFAYvvwS5bHT6kciycnJeMqsFWX9iVGplPsuRnfFNBiaTyIkg3YgXsu86wedpdw6bFuqJNi4ILuy
5iCjYDYHn/fy3EQAd2Mkn0RKXeYsgP/lnen3PHpEAiP1eyHPG/CKHxugHmedXHvbG42r0ebwuMQn
RIVHIkjdCQVJZqQuBSdEV2/o3T1VDw+5/DEa41nqJH5Z5knU+zD6YRPR3+Bq7iKJOIvAKDJTyZou
wvuMT2Ird3EoPDFcGnKR0AcY8OKjmrq6ehqRhJNSRLLobrIhZckhVTjFasXXMJmcR8zArrR7cLgg
r6ejwFOj1V+VejD7+xqkIZUkK9G9hFR/0gUjOwxP9JKME89q6hNSjZ5MO8bOHce/yf61mmSGxZzr
HBSBbJHiqbFvB0P4xnqQnLgKySZeMJpK/JTJ8zA/qlI9KjbfzhQ/ZEiXV0JbRdl7rXYbInu26vYw
dB9Kxfelv0yD7qH89en7OcVh9LAdKae0Cwi337RErh6Pu7j+KLvnmkhVjbPmkt3qprrrh58UL/wg
dtZfOxVcNwo438nuoITnDkDOfhotdso29pKIumWOmsbiqWCbCtFRdkUzzW7hQAoJ41YGs0Vh/h/m
zmQ5bivb2k8EB/pmUoNMZIPsSSbbCYKURPR9j9F9jf/1/ie5HyTbIrNEMVx3UhEVYVtlE0wkcM7Z
e6/1rXnXGzyq9Md4X+jtAjgYOY6azb0h7z2W2aq9dyWazGiYNAl8kjouVF0GVwyeRn7IxA1C1JwW
8tA2tg/qkAa/SwdNkU/SOvIbW1UXsn9XCP4G+PcMrtEdaGDcrjROA20xlRKNFB8Nuic6OhIFNWYx
ycnTeqEM2Pcb+lk+WmoCN3pg3aJbHQvJnHtodkMLLJTuKNC1eiy9us5rXMLSHZZWUjh8W4wp7poQ
IfpryllJwP6j6bGNK9lxB85O4V1lAP7PJDu8ifuv8AFmRdas+yTn0teQK1f1MG6gzMw0rGaiX14J
1XURjQ5k7lmKf0svQQgEa3z3UBxkRif1TIZHNio98SLoc+aVRAu5js9it/VLntLYac1tITxLHYNB
fpU6q21JOEVdbBvUK4BuFsxa5gL9NJPOl6p96ToN3w6vrVjaCk9rLc5JD2FyCn5aE5Y8SEufU60n
pfOGfSiisjXLeOFpGuLGe224SdTUNqt4PkbZJjS/SrDNWPIaUizY2FceKR5QBWYIX1/McdNa605l
7qLtGedu3fo2wunXYfYuV6hAWvGxI1UmqndFACTbSHHqHiFU9pCKu6tSsIN27Ymr3N2oNTnGN5DS
CpekDplPsKPzb8s10T+ihUuYjrzwreofXGovzj60eexqMp3K2zzSUM0SgvU0pnf5dJ0kPiB6exJc
TMxa8UTq19xF6R3eFYxHTBw5nO6XVY9tyNsFA4UED62FPA+XPIMpcd70R6xYdtcBZ8xpQefGQaD+
RhAFJHic4Rx+MgMUf7It9MW27jBCjkuVGjZaeGJ/ljInoz0dPbbGkyTHtxIcY1V6TRSOgeMyD3Ek
oVCGloyAbkn4yGwUKUx82R6feojLEUNt5J4URH7gKA3+IQz8mHOaEjxVYg9wEKGtzVKcl0MOhv2K
tAGwjKAhJMPuVXZtHlWa9ogl13GOxL9FJcMmI/OOYkgtaGeCmwd2uilZTDWkjjW6Kul2RDYoZ9qi
R6bk6dEqwhXQm+hoLOG+YKnvsnY5UF75+U1f7Rrar4aFadXNd1J8U7Er10JHx9lfWMYDxf0B8MA8
LW7d/hsCvUOlJI4AwU6W8dVV0SsDoxnKFwo2OvMLuhJ8MY8CFqnastDy8eLBPa3FdG+Be3J7FuKo
sTWXcv4M9wJSgkZ7oVlUCvUKj3UOh7zstfn0+c2B+gjJoISJG7nKPCu8VZOG54Ce34DEzByjzVjy
WtfdLGmBEPbCQhdnQirbiCcgXMwT7o9IOir6nlmIrKfn7ip8Qs1lFjmme1nOF7rvL2K2GORdDAzZ
z3OonihgU3HtJ+Gmxuga5SD8/WAxxJzksm2bsvli3YtUDifdfAgYZ4n9QeBd9umr1O5r0Sc24TVr
P3VtzTj11ibXy5mp4GfA56kr80QdV54q2AYtH7gLk7B5ZsLPGJNxp1Dx4zP51oqMX1pzFiX5qlTy
tVoh6RKBYU+nFKU6hkF/qzCVD9S1NCTLocJJQnyGLuZ71ctQMhFKQoJI1Nz1LhoenLK6y5MazloB
vHXYH2IAImaU7PP6CORh3iTlop+q1j59lsPi0JQeqjpyaRO/tiMyiJLma8WSycx207R0f3Vvaaod
5Wo574vTOASLKgmXoT46FgdRhhVm7mGwS74qjPZblv0ilWi6PFV9v5QZJUd8j8BQbKCJsyEBkypz
+uQemRqsBTzL+aIWt4o42j3WGQ90tqo/JuZNAzIftwQL7QNPs+oiRBAJCK+AM/p2JOh25Pl27D5N
Dm1fSNbqQKmcjXaX3ZXyuEwVvu/sdkxvKQrkvFoyPFxiamcNW5b5s4dSKm33ySg8eGW0aVRMjOGD
Zz4kEUfKrl11w17pswAEbXwUuvLQ4UUbgTIFcreiCaep8YboABQmwfU/7zrTAuR//xm566086l+r
b9kUqFhd/qj/xr60of6+M/2niGrbpM+VH5TIqP762+BXQqofP+6vxrU+YbzIUAMqoQK6ogHwl5BK
+0OhjFboQssGSiqqzb+EVOof6CsUxUAFCDtD1ilU/xJSKX9QVUrgv0BBq6oly/9ESIVc633/wSLn
dtL9KdjjDUNG6fW+5C0yU0e4jGNAa0OANoLKhBpPo66FL8jIcqZLIFeRcOQvaNetZZQamc1IWd/r
9GKfof0Pi7pIxyWTVe0wCIwCv6tDUhxYexXh1Ay+0p2qMIcvASkum7Jm9uiXTOQTb1i1vRKswVEL
C010VUTTXbYDCwGSCrfNapQzJDoVzulq1OnaRs+KkQ5OUgVcZeSnJS3ldKLnIB9rtbAxqsbrxKDC
wK1X2R09UIQxzItxLeZEHzGvGmkJo9UwbVoNS2Og32V5DMArpu/WiNHFjLSS+XP8Ig3KlZkmu6AM
vyZj8ELChULebLKzXPFO9ZkmEv+2NLPxsYo5TlWwdxor3gki+y+4k2Cl9+gwWiF7wupC5ZTVuI21
nPUHcRB6W50cuJzhOGyCV9nkWINraGPUwrgOtOjFH8g/qPzsxjPafZ9PwqMArVfQouhC+DYNJMMX
Y5rw+h4ZyKbP75+XYnguGLs7QRL4R7Me6xSP4jhsXa0eVvoANnOyGnxXXJGnwUC/N8zVxO6alaor
7SATHsAdIb6CM5gXT2LN1XDlPMUt0hloSQxpO+7C9EeZHj/hz7mBQbh1x5pTI5F4jJvTBN1rSPe2
Fb58l92YktjOU6ne+wMztzKhNE5QUwPB1c9NilxKZ0SM3++pYNK9RC3bb6q4pAss99PxhWkGJEW8
FW2JiKByi8kLKTL+5OuRLWb4vegzby1bizjA8HWSp0XD9Ds28ZNlRYxAPImekYh7btLFBKGPeyKt
8qc8tFDtSGgoqMGlHcitbN2ZmnoYpkenV6q9BaQD6DXE895tmp2he2oxE0am7LPKSOTrmJH/i4R3
7yoYmwccSis5aEwbRfw6K4KXHKwf2qLsxtfr/pD36VPlljeuisdFCdMbuNWvYcGUV0xOUkVK39j1
/rIqhWiBU/fFaKKvA943Shz6gJi7QBspVb9JM8yU6qS9s3yGq4kvbHxcBaTecZrz+bx1Gn3lbIa2
QrpibA6TJcmiZRbQi48iJrAwhoNDJiJZycA0zHUiQ+6aIEQs4RpNz9mJeW44xCe51NZ1L3i24qU3
5cB7Nlj+qzZIVy2gplnXxDx2Qfqq5ZgoYh/GkipDkSL6LMVAoQ549VETVSHVpJV0+zDwsYpwlhA8
JthxyK3FhEyoha9KyprzVUa+0ODt9FGr2ck10nC8cd9pPDO9xvdJnaksY9K2uBe1tMv7oD8GMsyB
sSK8xorY+4GjQp2ygGNB1dHmnTT1bCJ+gKYUxOGY4Qj5DVlU6hcPODnyeTPoU0YJ0rci8/yvdWZ9
wd5WbFwheHVNdfVdiCEZjZ2oDKS8ttBOBsuiIjNc0NNEpXONzNHyuAGNGVe27HFFovgQISDS4U7i
6LbEfYzacp2ZkWi36oBAT4PZLVb+1zaghQcHlLCM9i4OmcXLnDHwLzPnB5Lk2ZUFAbgL63TVeDJ6
1DjEdiSXD5HpvZSy+Ew8AsWrUgTYWiehgttESwk5JQM26vxIzSiOBmbrptay0qZI7jK4KaRxMXzJ
B63YAHbFFoaS82iaCkPF3i0eGhRJFBF5ukvatHzJM7jabYAOyG2b/ffnRgOlM71sDHRMXimrHOW5
EJXDWpR4yJibB2vBRG8E/RU9j9rs//kh5cOh97sTyIf/1n/hEUSR9Cl84uPh+E1ePtfx8Odxo3or
3P7zv/3zvCHpf6iGYoqiznD7hwb7z/OGJP3BuFvWRWCX5MaqXO/P8wb/D30ViHGoY0zsxhrTpT/P
G/ofigy41CJqXbRUWTGVf3LeuAhxFiYKqqqbxLm+P2aUfqeQE9AYdFQ2lZYSJ6HbiezeppK0Esps
ruYZmX3Hhtbkm7t0+jHMeZue/L6l//OCF638BNB7LFe8NqOo2NBFVzJgJwq64A5/28vvr3ExR/p5
kelw9WZ+JHpS52MQG5youe5G1VYhOHeabnsUD23/4mIsawN5Wyojehoa4mzIqqt/8gml96PBn1ef
/vzN1WM9kYZAjQRHDKk/EnRZroCKcpxJVcLh4iSq9MFonCJAnQt9skuT9Sefezoc/pyf/bzyxaFR
sYTASgsBRAbLpImSoQwcrZWIuxy2KKxPHSYeQgvskt6jS+Pvk8tOM7FfXfZiVhYh1y80s8icAQHh
sTnEx/reR/l4R9C9/8lF3g+e/v5ol8YCIjXkuhoz10lbxc6hEklWtxrKI1p6u8nwviGE/OTjvD+C
/7zUxRAtGDrRKrq+dzrdXIF2QjeCONElc4xGcaxx3HTHFcswtchZUzBRUj5/cukPvkAZzczbR0cf
hd4fpa52VNQFrXgiPHKFHGFNxC5SOWxSFXdU3cJ2sX1d+uTWvkf//vy806v65nk1rZ6xvzHWTiQT
TNJZtiKSttmqK4tXRu3dlYtGIujUz6a8H33IizUHvdtgFiCgnPwhvwm+CRgd+zm+A/e+3LtgGj99
Lj+60MVaQ6wfePNIKRzGojhJz4mE8nCwvj8+RAjZDCQKXLtMDW/FTxc4SflgiZMvVh+t48TUuSVM
Cmza8+BOekj3mb/3b4LCXPqn1JE3XUOW6jjHifjF1Tc0jA/pvq3W/TZwZ1/ccCv5ZKpu8NketGZe
3YUYKp/bnTAjSnJmesq+eM4O2fXUlLKjRbHStL2woDBZlvzxVRg69d7MpfuJKd/fo06dfTFnhUyk
BG3hda1sKnU+NRODR8Zr15W5x9o/z3aE8hgrhv6LYa05wtZlZr1ERzFX3OWwQndEU2ap2oOTrkvs
29UXf18eKpIaNuRvHKxrnZ8Y087sz8m1sGyOxYnMgzS4Ut2X8F7ZeSuzXRVrb5utQ6ivi3ERFl/j
K/pztLnbF3XK0T4Imy6w+1W5Aisbbpt19R+ujFTn755xqUssLxYGoKwWKsx6ctRicqjpL+tteDKm
wtNV0GAxIeXv0WV/8m5J00P9i7VRvliSBeA1sAJF2YGYNEO0wxTYQqQF+0Z+8pltZa2LteVpms+6
LCttnZ+SQF4NODzqT99w46M34XKF1nsWT7l1HVMFL5Yx5bY4Zpt2h923guAECgiATXwfd+LWJb57
AdltM/raXOAUr6kuSNhcwnWcyljvof+o8sznYB1Mbp6hEzgIt5ZTBMV1GNilh2eVk3G7gckWLDmk
L5gd2OyJDWIfWmeCGKF1EhOIedIu6ehzax3Tn4pGY2mClfTuDTqKqNJuQ09yMFwCfVUYpbbN8Igz
9lj1wCcnSE6MVqaXtP0AlwOaSrFUGE2SimwzRAoNIzn4bQq2BW0dLk+Ca9eeVBHEKCVAAQm2ATLc
UMBoB0JuofxglM1fPPNJqj8RZXx0DJEuosFCVbFitchdxw3WYfFgWd4LyVJ2HzQnI+cOjotaz68H
c2+OA2NUutBUAL/fST5Y06WLPQwhltiS4+U6klu8+EwuU1OxA4UjgAugxzO2GY8iMrjP1vQP9kzp
YuNSS7MPdHIdnCJd8dG0ydPMQz7tmkxZr/0We3Jw7RdMykIPRIXxyef86AArXWxezN3kpPcE1wEF
d0rR66Q5dphYQS+ERzyEkjhuWw2E4/Xvb+yHX+rF7qUqSVspWhluAHpa1iauyltAM+vpS5240His
2zI+EZl7ynR5O3oby/n9lT84AUkXu9lAzG9U5Xq4aU1rC8QLx067rSxibPVhm/PP0zHo95f68K5e
bGEEtRDRFgeykw0i83lxY2rnyQ3VeNUtRn9ORjBWGSvKFKWfXHJaiX+xUH4/Tb85hfRjVRK5YUlO
69ZbIZjys65NfNmJH4HZkLYBq6E7GMfvHQB+lQjtxSeLtGx+dPGLVVqtBl2JA458xGdHnbV2cQ6a
bA5hVqOT7S13pmS0F2OWqIhZaOpH2yS2jgngwKI8gFDYks7ixIX7mCvZTiFPmRxsxQIirjDarTGR
Ls0KLeimqJZZRi46SxHjuSXZM760FGomhQynBnk9UJLInAxMJnE9A00WLcaKjQsutIc0AsCSjXvu
j1gyrpVx2+UvKgYLDolEZLWr0nJSBFjiujfWY7k2+qVIbCmt15lA45MDnYAOwN0O0YMiH7pk66oP
mnrdyGerv8/V11q9S9IbqV1Fyqo1XpHgGJXTVo4IM1IiHHAtJisJ1aJgV/6y7FdSuxbate85ngbw
EuvKkhYZ47ZZ7tLcE3J515oDhUgb9nMjFdahohyjsjnj1IcWGPKxRoxL0dbKGd3TntOHYkFHZa4w
kIkay5lmnG1x6IfIGUPlRi9JthscURwPqnlPpEJLBhjT33UMCmRyJNW5ug1jbelbwco3+68SGU6G
OdxYMTaBSjFfhVS6HirzVq0PUobDNtbPkI+geCZfsNlvjaC/liBT0AVyhkpf+HFpe4mKYS9Cbjlp
tqsvnWAuLU45SVXaeZg+j+IEqQ/8q8CkQTsOrDnqbUIE70iiYxByM0gkwJVgijCbo3OIPJDIRS3+
BpNsplbZrCpoQL4G6K7pgJJG3Q7JrFS6vd+YUF+BnmXauIhTQPKdvi48ijrcfD1BESC0NmT1OQTd
LwjEOA3ga00aTG3e4RibuM4bgHpbMzevJL9cp3W/gBpoWwW0RH8+emw3vrxuqwwhRHoMidUC7cLx
RHTg/0NZXrl9Md2aIzXluY7ulWigG4ojHRMaY4JpLJF0X/IUn0kqLsE5OobaOHFe7fVYXAwhalLV
gHEUmN9Uub9p8n3B9JhWVTnLIkQ+Bm6TdljLYrDpPOgYvbqn83fTeZMsoSdpj9mjKK+Byy0HTdvB
k9KHUxGBEyy0q1bsdrIZzdJRdzqxWWn0K5REQhNDfJ5K+94w17p/grYBL0zbmuC9wyYiveCRxGPe
3/7K91RvxnHbDTGzqlHwjF0HsCAdATCRivjAyjqLDGOeBidJDz7bJz9aaC4OYhL4Gfp/TeMUgzNW
/dosWmxbGEh9gu6ncvM1CV0Uehyp9HED8ur3q6v6wXngMqXUwI2uGpXSOqaC5clz917NC56gtw/F
g9JoPM90iqt61uSHCihIltzA+bA9DnyiflMMPFrQ74DnM2nW52KOBLJubAPFTpsU82ziwXGClAAk
KQzUTYwPKBtVgsTSR1HktPM16GQgNRrTIpU9EoGhKSCfZ9zLEQ2pw6KRActZV16LXew6QtBkQUI1
zkk3zn9/Cy7QGn+XueLFkWj02xE3thc5CoI0Od268YZgrFR8ZIcBNoMKvW/wnAnQG8lrHU4VhlmL
M6tIH1kcrpreEdN5j6wu1RF+1oFtycqOk9shKfTFlR95n2y+3zW0v9gJJ47E23qcDqE/qlpUOsmg
OD6bsCEAdvS6FabYWr0WrQOpjpgxcubmkHgkJLFg4dN6J7v1EpjHvAxSvsdTIO9huHQ8ZPI2FotN
kXObEW3G0bxBKVjGD0rN4/bCEBGFpruqoGZGBQqUUJ9XhMp7UWrrbgquLJtP1vNRQ0EGNSYVFhWM
dUaREASIqcjOCfl91jhPlAqB/5c4eZ1KAGCpc1K0F1VP8KgHrQRtUK0mSFhEtDGMJOpnoXuSPBL/
5F1OHifA+6saqaaMRFMur6LaiX1HDo8qhm4yOmmf8RQKPRK7YJfd93m9zGRzaeKKDcJiXnSQasNq
mfLjSxltiYskCq2bVT+mSN8S46yye6v9i8Gi24zlJ4/V9wzkX31bFwdQwUg9Jaok6mZI99IqS0dx
Fcv6aQCUjyyXCaSj1TdNeOcBmSv6x8K/0pIW9S+lNMrwsTHncV2dAT8vzXgbMl5ABluG34ssUEzD
jVb0do+R2Cvxr5Ja0UTTzKlh7uOuwqg8WhFDIiDJLH2zRJedRHPxdrc2800brud8Ioh1oI9Twj+K
dlwDap6HOoqTONlElrGGzWaHCfuqli7GIluEAekmqQfnycAyMH6yAhkfVAji5bnZLaXcZNTmaPGj
C3KfRIs9m/dWRNurevWa6dWhCKwruVG/5kJwbsSVb4h7mS8u8uKDUmL80YsrqXRUHvNwEI6jnk2+
h9vKV+/lBP+KVy/wNQO9yOYYGOdaOhXRrUdN8qhX5a7z+q0pZGsk7Sh0nxFezi320tGL8KkLKzOE
ZszTOBD1IMTFMe90xyN2xEcyXTQNUpsnFfUZyKFZ22cLpof73GiIZ8zhBrqrJMFtzV8LUWcoqq9E
dJDo1ZCW6VPFnN24IZm85WSsnulGsICzt4o0bNSlSeX/2eLxve751eN4USVkcLCxq4cYhgodMVTJ
Ob26Ik+BpmW7Hepjj0zGjM0VCEu7qKxbMq0gUvSzWKpPxWBBUP6srfh9hvCrX+WiiBiH1mU4LQmO
GeKEBSSxFYdjNWQS7UzmfdHYvID53cVGd+b47SjjTe14kbmF4sH6y4y3qK/KGbbD+SiraCCH+yG+
HbEq+zpthS55SZrRoa2/ka3ZhLJyNLO+HrMs3Cj44WR0jZpTR4ffbx8f1X3itKO/qU+MXCVQu0N7
WiCIcAf/QaGjlet2LQHHsttQ36a1d8cMcpv1W10R7JHgv09eng8vflGfgA0FQVG2jGloCJOuBZnF
3BIW+5yoDS44RI9Du4WoB4K2Jkkw3pZ8rYKqfXb9Dzr8l26YOEV7Ipd48MPEOJa5u1UIa2CueXJD
evy44L73rjoNgFp49/sb/usTC4Kc9/e7jIDTQw3TyJ2ykOQptmmeprp+6pzEHE06X5whbfn9xT64
wYp1cTgQA7E2JzmOA/n3Vmdt1iDW5tpX0ju2mnlOgtzONMNW/fIkaMPW8MetRh30+6v/urInTvn9
R21RxyH2kDVHBxvTJYiGCXvR8aDzMavIXcnFp733aRn493cSidH7SxGhO/hjTZ1YDEepU+zQTG5F
PuN0Z4VGWJWvVUFEmBSyVVaKjWmefYCjaah89ij9uhWJe/79b5CmdYnhdjSdiN0ykVUbbuhciuiV
cz9BG9h1LQGlNXFwpkty0D+5x9P09pef/GJhjONWKjt1MJ0p3SgyHqZ3t3DvoMNPPNatxK3XU8Hu
8+hEUPNn5/2PvtqLNdAKJLRnTHCdvmmyOX3AKr2bhv+gnuSZoBkzXUJ1wZHTssPG26SmetV7D7B5
nwhJOHn0owkptj33s+HWR2/VxSoWFwp07obaOo/lZxeCKYm020DUVpFLwGMibpHzbCVX++zz/3rh
+O70frtqFkrCFLnNLaeTwxeT0WOCOapASs96ZaLHhJaPxfk+oBj+/bv04fd8UWFVmudpgskTrvHm
BKpoy6APle7B9Uzbl6tTN9AszrHprWBC/mdrlXmxViV+o/UdPC5O7O3WG7VtyLSs4Q2elkUzNbYi
w0qJXfeTz/jBXZ1iS9/e1UYDVVGSRI8Sd9hOC0bGe9qPCrv3sJVLceaqsIkqrCua++Oak/TipzkT
ht5bxcbFP/7r/H/Qov4XajwgLCLz5Dv7WOXxp9D0xg+irH5OEZr+/bf/Duz7++f9VJpiXEQZKhsq
xZvImvuX0hQNKiGz2IaNCZ3wFtmn/AECEvGnJEnavylNOfPANTBVHcGGRpztP0IkTK/8z61gQvap
qsrPkxHBUpMpxvuHiZyOOPPSYLwFnXqvDjJGwvQqLCXquDgB3KNsJXNiOStbEC0GyPTsG3qpG9fM
7hpF20uTnizEfNcK+2D0r92xXXp1jqGvgxoU3EXZqE/QVGi6brhGzdojupxUlJlH02+4GcroyupS
zFa6Q/jnE2L4LUSX84D4jXpGAPcxKrZqIeYkOOJbG4EGDCepvlZbZyWUbhKhWAS6sG49JJ5ZgZ6e
5MNX1vNjUyu7Hhq/KRlnLNFn1MBHN2FEgPejaOJ1Ywrrsk8eE4rgNKMcAFxAoJMMWAn/8bcSptgs
bxBa1R2TIjUF9qMFRoEhiQluG9fzNhuespQmkt9P1geC2sowyW2kVi/0Qm5Ug3+5lLR2rrGXdi31
pwcaweymwPPGPE47bKXhF4rk+lqoaJBK1bJLjLtK6j3MYoW6oEW3VFV3DfiZFmZZYUdVuxsvoj8u
jPLGGtxXuWMSLHFXhDbGi2Zxb3uaiPQEm4KkTZEKGduXWHJwjqKKQrkW2hVI7ysIiDg4ChIxhuKO
/5ZOt2msB53o0QGkcWwiG9Nq/hi2xgElK0DwgHrJDItinpjFNwLgfDzqDJlbPwEBpuJx7T2ZaXbJ
NzFWxV3ojfed4i4GUTjSFNzGITVqOhbXQid+0TKkdWavEvMuS7hhqvKaUM0zQeEHgWlDN3yjp3sK
vOAxlSLoAVX6zQOoTGNoiUZ0mLlm8m1McMJCewZTjBCXuU8I3SbGAZxX5Nn34XBvhQoc4/5Ja7xT
FhiH2BAsYCDCawNQgew64mhpd1VDlSMbFIKFNlhrVUjdWQ6ullMgCuiwuIYOtpZa8b6Ni7sIZ7Fm
ZHexWF+5Y7Mf5PRaysgU77Lkzh2HG9mKsecK400Qg/z3MsUegzqex0OIUUghzVX3aba2svaA/T4m
ZZCQMtqamq/uLJkGpFuluV2E5bdI4hsu5a3gR1ethYeIDFIDqDZ6jE1TlN9aM1pH5F6ZYbKXgukr
cM0r/DPYhNpyYVTuQjBbrFX0zVujWOmFtCOoh0SVxj0q1GQYWMJHMBMrfr1Zrw2vslStWllYi+i1
xRzoB1BmNxefOgTnJl0afGFXyMAhY3VAxITGOhPn9IVcG9rnmpPXyfdfrePAnIrCa+TDcY8NJxe4
OWon7VTLfxlE7Swp0nZoE88eO3UTi9EaWPV1FfU3YiGstTBZDyZPhaD6L76QX4ty/0SWzmtLXd4V
YH2wqYXD+BRmuoPJ66lLk299Lm87jarvzSJ/+rEIvhWpXUi4/lwbIdGAMmWHID/w/dqI9i7QvK4f
b9NJJ+oW+UMooVs3caEmuYdfldaLoS9HIsE8EibDhHz5Tl9+8lu8b5n8+C2As2oW5gMa2cbFoS1B
jVQUZSnyW0w+RQ8mIJa5ddEKjEvinRXjV89JxYYzlg/uJivRYHsBqKXkx3DuH23+H6o3354Y/vXh
v/VfuP8boomKkl354/0fBNLz8Iy7pAzi//8//6+Kpn9alcPz12fOAuvnlyx5/styUr3VgP79s3+e
BdjUNZl9+zvgmerkr7MA5CNdxd7A8Bs7iEFd9JfrZLKWiJpsWNoP5C/f/0/XiaKDHaH5LluaaYFf
+gdngfdFgYHnhFAAAOOGDlMez8nF0XmwojKWU7G81V00RcDyE1W3gRramUi8JsaMyZAWZsNn+oiL
qvvHhQkH1XnPVEsxL7EVsE7koq6V+hZ23KLEZVur6m1gkWY3IR9FQOhCV2H9G9s9UsMWvwXeiKzq
SsYNGomM2qpLI7tSq43a68uJsRuOw8KnM5fK7XVYios4bGxPzB2Ia6cue5ESbQWqeA7c/orM53OW
v/gMaPUi2ZESi5tNPxMwurdIUceoOi6iPkNaTrNn7EFC6Y9GDVVJU60zaQQGRAS4NW4XvvhqDjUo
Plgjc1Y1eFY8rXHa0jx7JFbDTHukPXQLSctRihrIffAVm+CM9MsrveyvW71hnkWtNA9L89DFxpkI
pOvpR1Y18ZzYNwCrdU5UmkeiVF0IPGBigDvT+CWxAkCVEFXLqejop9wtCusa8POCxvmOnOQvA6lr
Ttql61QIvxIcGC6R4Ksro8sfLNdd5ArW1YHzAHGLPlNjYSmPLZZjlHHoKnoVsKyhlAJWcLwoBS3M
tIyQTGGWoeaDL8VQMK42OTV1qiY7ycSpxHBHDYZFTM7em1fvF6vy9xbB2xMrjxp0bYTUGicPHafU
+1W5qAoA95JQ3mLqsUXAKj4JsVYxoDPSiGEhhk/Ru6McBudWBxJlxQu1TOdRbBwCNl5k8jd5bSyL
oWc/DqoHL+7vYmDQdZavfMI9GaPgxnUXvtTaGh5LTCVXWGlWAYzHgYoWtgR6Pb04ZW5/l5Dz6vt8
7aG+QxbyIJEmRUI2Sol+W5DeKXQI8qdvB9Y1JlkAXe2EtZYasrGmB9xUFoFnEvvkt/AZqMN9NJeg
fw269lGsTaFf7bwVkqduIlA3+LYn50Mz5I+xVm7GNiJ1QlsTz3Fl6ckpkY1dGPdHT+mPeVHcWJ5L
WIJAeIN6S0z7WrHk27aEusV5ZHCTE2Eci94nmlkul7AJ9633BaG4rSfJySOilkoAHEJkFxJPiITB
P04cM202PKA7gv82v/9egbrwxV1+sZJisfjRg1fw073/YtuoLJO006vbUrTOpGWfQyj1dKtJuikf
ShG3UyfhL+m1RV6HxFswhyuza7ddZSp+a60/hgNZOkW4CyCVipk3WbVxesr7nLytLs1Puiuc1aGx
g9jY5SOqA0W3xZjZkiD127IoHG2CDuPtSiCxDRzca6NbVHl977ISVphpfUVdAcSyQ2PYBhFMTD1b
uTHpUqA2lDJ8ceHGdlOsmeiHNGm7uxJyRt4o/EYoMQIAKFVjR3W95Ii9UjwWK0764IiXbdNyMgdK
3U+3HuwjaaCD1uxzq533uc47HC0MVqGsJvCMGbuntMdEYcTAJC0xeqr+kWKhWoZSt08IOgOjPM5r
CY5widYQaFiWWQe/uFP19uh2+TqLvlqmgfWNuqE3ZqL5pZT5CDI+rbLcNFW+Zgx8CicDG+WUkyus
/K5w+v03fiGR/b7wc7bHNsl2w/FKvmgGcnZKdC3Iq1vuNSk8LCmetvKGKYswXRf0KK1OI//Du8Ji
hMzFWggh0bKEPQs9t5GHA/nBI9athaUG+cwHnZrjSOSQvSxVlURZFc5ydDCTxu6z5r4y0d4qym3h
Bl+mt0TmvaVoXJZ6O3cHy9Ez81Ba1ieHSA4S//ZQK1T4eD/waWCyeP9Qq7FcGHo01rd+aMCn45qd
3JA8Afumd8NP1sYLnemPOwp1UcOkSkQAXtX3V2uFUhFy/PW3alZv8JgtjZlhK9TjhretC+0WMjtn
b21XYu7oCdYQG9xhBEv6FA/pj+Piu1bR2+PzZNZ999FpLUwfGACkpIm0Ny76YorG3Ffp2u62oxAa
w8IRiPqIp021SHXEQTrmT04ZsboqDaKxc5B/EOaYBS8ndI0IL0CHwxDWyv+ydybNdePomv4rHb1n
BgmQBLnozZk0y7IkW7Y3DKUHzgRnEvz1/dB5s0o6VknhjLiL7ri7inLaOCSBD9/wDtc9+qfE6/Nk
UJcaotiMWQteVhcNEVWM1ZkOhysx6htPhDep1z64S3wBMQz0hvhQWuOt3/OYFd5z5ZBdS9Rn20Je
thhjxln8rSwbdPtoC5rhyoaWju/b945bW/jzuy5jEVKgEnUPGIyoB8QGa0fVoIIWmY8O/w2KF/Vn
HOXf423SbqyCOC+s+872L3FAuqgLFFRfPzbrjnkaJmnTCDeQMJTttTt0jHmsnQjyb8Jr9S15SlP7
RBbR/2T63/7P/yaz5Wi82unbEfg0Of39Y/4dTnn5+DSb/9ff/69sXjp/BEo6Ia4bIkCgjMT8v7L5
9U/I5oXNd2Ka5PIJ/xY/VX9wt6mnCqd/Z/OSP8I+ww1sxxbeqnj2O9n8cfG6iq+6AV29AKq69GCR
PQ8FtPwWjdGkfh+XPwClzSSpbd7tqD/wQK32uo2ROScwFC1sZViDUftG5DvO63/5Bess5snMNEFj
X4YtvwAQ9KYA1NWBK9DciNOVOfPIIANIusOX0u+3K9g9tL79PCj/DfXq/2ct7bVR8Z+r2c1j0j6m
1dOdvf6Fvza1Z/8RCOHgFhP45NnBKs7716bmTyR1JtVYCGbOZ3v/a1ML6Ij8mcI9y0ZUgTLmXyWq
8FAIDtjMdPFQA6bE/K1NfXSlyFWPwZEewsHkCw5n7PmW8ixPZrDRkZdLguEAvvKHLrP0scL2Y4/K
GDI8jVWgAkfvM89m9yRKwuWLSMh5bYP2i5STe/bk3d382iQ6wtSpnz8JswROO5XrGpmPflJdTZY1
p83OqtGAA/SJ11/YDuAtCw2qN55TvKvcBgnbrieJX3DR2zQ18C3qsuwq84bki2ekexMg5uCnQJ6B
Tci7yCzLsM3ryf3oAGPcWrFrfR4A7JjNMAGJwFALw5f0nbPU8yeGQQVUDLrEH0WMJWGnRuvEqD4F
NoGOb4i8kg8Hqo+jcCWtqzuzeLifRtm07fw8dTE9IIRshpG+25BUORpmSo3fi6Du3Y1ju3S+hT+Z
H45U4EarvJwRnw+N/8W0fbgpLTuz34gdP2v+J5fcz7e6UlyZj7IAw/fnbxWZhCKzkrrdNWpArBfn
IJ7azCGJ/KqfgPjZWH5zamhyBWJ63ZeqDE5UctuMFNF2fNDqLqKmUYe0ZoKQzWcNqpjYmIJNbg8p
JjZRnu4C5BUbNzh1tfUXG/o/pj5HV/Rfv17SsREMVwACHu2Jpcl7HWdghN0ce9/A7zUz7rQ6eX3r
PZ8q/7Xz0C9ZzZtoDDIPev6OHLWkSdmCUlamYlbg8U2r6P1Qgqkpvyxqwm28SfX29UXF+uaffRlY
yiuR2ePxsBs7TjFj2XZZ7feIk2HXvq/d0r7EZBkL7DG150e8keV3TjEIgtCJ9Xu3pNBjLmInXxPV
6kedJt5FQa6PlGuSWJdIdmUPWePkHxLDtL8hLz6ZfeNBVwti961dddTikorfTmSjyRQIyg1Y089u
JILK4mFx3e6SYpx34Kz7rZcjhLtQ4G8EtnGHlppwu+AKePDtoTikRnL27FpttRPMZ16XTFvPgvYw
+4gY9cgIoZNi5buSrveJoRL0/I6WEpYu5ZqblsJTV462pncTfV5kvO3bfjHVuzxbXZI9dI1f/zhr
Q/rZt/GgihO3qTYw9SJIPn8+D4UnfvYEom9021PRtrCyAtCGwv1BqroL8Dp+Y8Wj8oZMxraF69B/
FBSM+Gs+X7FAmCIaS1as2/beNADeDfEJOaZz/FfkGxXF0VSfHc9qay9eOQGDU26U56vpPLfbzm2b
nYeybdEjSlGvUocVzvSAGGVAV6cEvXyDCGQAIzidf7z+fn8N9p7NNebwtBichZD2n/+AAVtdM7jg
oGM/jBkglUwwBnhPhVoiYK1etEsMjtlD1arN0DThVsuGIOMpBEqHFiuRGRSXPeLyqBVdANnf08PB
5TtLQtQaeuAKCWJwfo5io4RYzKwymfjXfID7HTWHjltx0ufpvHPKKzfIqM4n1ATLKm+AxXnefhrD
+LbLrOAeTbzqBHE3+gZZC602JIZ6cwK9oO8D/YGNiU4ev6idEcdMC5ldzH2hP6ZJM5w7GomeFMA4
umCQW36+w/+GrOz/Ode/FRX4n/Ouk8fl8X/dQbqvn6Ve61/6K/eS6Ev5vv93DvWzH/JX7sWfCIdc
DB8DvKRDf4V8/F1QOAhZuWEAiMFHrEKuN+nfbgrOH0hCs1ltRyKfzNjhd3Ivye96GlzWzE8pzrq/
ZnlMTI6CS9X1vorqmPQChzs6VmCfr8fVLJpAF0k1n1uRXGXwgft0kIFjnNbOle+1py15EDs2acjP
0HyUV90o8guvCS1Muycqc1qBC/qI85y96ySusjQeY1RdTWKhagXYZdc3OLTcMAbMzhhMIOUYdoGB
ZJPjFkaLDFPzXgxxj3GUxgwczwF9+J9N25szimJn7R/850171j4+rxTW//yv7epLsn7xMw8QAZF/
raz/2q6u+wdAElwg+XC2QraSrfT3dg3/oIigEkBezV7/+rNSgaY3DX3XRTp3/Wu/s12Pr0LMjHwb
RxBk2mzwk6t2ytPis1ro0WaNEPsyH9AnHTuRXiRZ50SnczDK8Iunda1ORRX3trV58oZeKAnWf/rp
LbwuzdTJ/dn1ovg5uiSqBsmy3I3svYuE0w7NYnM/uVhGDKMN9+T1tY4fk8ueqaBPGxXcEUH7qMYe
y87xGBoYFCjL6dB1EqpNOx+WIvYfnKavr5M4my7/wZqOTzzxMT7giz1/tZ6Vz7MuldkFrpEMhubm
OxzY+AE9N+s6b+pbvw3cN9Zklz17pz+fE1V7ifUpc6fjzM0bemV3LtWRW2P7von6DDKhkQIYZTUX
dwBB9PvXn/KlFV1BtbvGPMx41z9/0r2YULfDbgrxc29qcuQom+zCV4s42I2cPtpWN7yRzb+w3ppY
k7gRXYnm65d+sl5XZF2wOI0hLWVqNebbYEyS69aPEZG1xfRGGv/CvgFPwJBXgP/ilR5lwm0Xdsi2
C0ObFU6PnsEDW8VVWg5YtlbeqQySu9df53FJxAdEMGQVOMKkgIbA0aYxeJ0FhckNXk3+B8j+4bm3
mPKNd/jSIj79LuBxDBXWDtqzdyismV5dh7XIEq0clg7terSxNWIjrz/Mr29PsScUikykgwysjk4d
5qPwPKRjdvHULv2J35Zj+k76WsSHwQoZVDB5SoqLJevK2dv93tqEVephwChETyB7x9FFlBkmZ0mL
NvpoLARR6/6Dk4w2khwO7qJptZwvFS/6jThz/GbXVYGgEJu5/oNfzt+SL5GiTYha6lxF5c71I7/d
JoETL4fXH++XhYhkBFAcLJDCYr57VFD0lt/qRHnLrleod08JaERR2s0boIOXVgk9phOSYLIWTc83
CvTDqbC8xKaxD7EnBw0F2itOHP83jxmmDgxgeZa1OpJogz5fZ2z8Os50tOy8wc+/ucTUve055Tvb
L4eLSnpqS5mLzODr7/CIuL92BtYmGUNyybXM6OVo2WCIirjL8EvwxUmNn0NAFdDNJ76Qpx0j7ikL
91E9nNiI7r6+8vHBWGXE+H4e/bC1Cj1uDriD6SyACGbX4O50OeW4ulNtGGxpq9HdxxgDMoHHP/jm
9WWPb1zqeiaIDrZbXkgPzjv+nBUenoJot4uC1qDvh7QXvplZZBqkhSptpb/b32E95muCIhv4jX0c
PUvdTnYTIeYRt42zA+enT6Mwz944Cr88FeBekneMT2zmFsxJn28eNTqcaebfO1UiIo9YbvEdq8p5
n8zp8v43XyBLsTtpYAKssAmfz5eyoCWDc4OFLJOw22NyiqOFSqa03aQ9N8Ubu+SX08dqpHfcqWuO
9stoYnDnsk+5A3cdqrBnbY+JwpLM7V+F5n9swr30+kCK8A4Zh4KXFs+fqUZV1LOWQO2oWtRXLIP1
VzfrKjwRsUbd/f774/TQ/PaY9fI/nq/Vz5h6eYWvdqMN8bSZuvSKKV4KQgMq8etLvfjy6IHQWQwc
pjtHd1yscgyPF16ewLXmgjYHPkSq7N4IkOu/8jSHZXysgMUJxycH4rY+ymH9kr6F9NgQcEqtizjj
MYwcYAEnMaJTdMA+/IOnerLe0V4XnRdOQ5aznhr1/VjV2XmJQ88bW+J4JLVOxXksqk4og5Ib7eg7
tZYbAc/g5bV+P32o6yxFcUDLizw1qHRmIDf4U3EI8s4+Z5QOymBENGERw7TLcnQw8EF+A/byS8Rc
fxEpGFNBtg4J9fOdk+S1wu+KnYO/d3mwHKe9LLWjDh2Gxbg7D98Q9xUfX3/Z62n+5eN6QG0otkjF
jnfrUFYL/rSr24AUiLhO3nISFlZ5UqjB+ghG/TaOhgnjcnREXl/4xSPJWJK8HFYDaevRw7ZIuFj4
0O5kM8pTpy6WfTqMy7ZIbfVGwbB+yV+f8d9LHSW4QbUU6bTwjEMyzZdJ4tyKIcX8oPLqjSPLU2yg
lrsmtcRBS63f+KgvnlGslnxKXQTGjyG7OuwkjCA+Kkzu9GSCwnBiurD6J0HnySpHjwgUwU+mETGl
RY7zhYtj9qYKg3rr1e5b/PYXH2gN2UQEQql3dD8Uy2Q1JE18OBGOJ5VS+ovSw1s1wov70sdTZq3Y
yQDXX/GkBLKGNPbijNc2e351HspFnY/RFD/MoXIfteNV55Ty3kmwyh+9vjFfXhm3N9/xgZ8F6yl9
snISVNiZwZ3eFVPuoAbcQFP27dQ6eCjvns+N2+58P10OUzvmX19f+qUzwbOSH3IkmOUcvVqjusmW
3aKYHzrZIbK0u22cjinVDBXi9aVe+opPlzqKfktq19ZkjTylTNXdUrn6HOfc+B+E8ieruEdXR1+G
JfBFTl6lUA/Kmiw6dKs31evP8uJrI4TThEDEn6bo8y9my9b2+lSoXeMXxdcKTtwOuen0YzcN8o0k
/qW7UP17qWMkharsTteCL2SaCuVR4Y6rQIazc9SYZpgQIgvw+rO99J3oXAUByViwth+eP1vD5GuY
Qy7fsW3lV9WO5qyd5reE6V56g2CzwKIwMwKpdfQGm85NGsiSape74byl0o0uRB2WzE4xQn39gV5c
SgCV4cYl4TvOz9vEjpNaZ8FKXK9xorP0NwWY9XSIkv6NTPbFd0fXBmbtmsuGR7uvcLOlVRU3fC9d
Z2vXDfJIlpf/ky9EAUlxBR6BvOX5FwpCHKZhxEMajmoPee+gvjR6Gs5ef20vP8u/VzkK8CbvKGEs
vpBpM6J8DOMjlbr8R6swvKOTCJLp+FJG2NxO55HYp5tFwYWaBf6IWfrGFnjpWULmxQxdSZTZcc/f
WD5Gi7uUPAtQJRczo7gktsu3GjM/RRWPrv311JDeYc+BZvZRNK2BoZga1uVuGXE2+DOqGr9Re7w2
sgW4byLokQSdK3OojsqFBDzKCR/DUjAiy0Rko8iRj/zJLV1NkR401VdzCJ3cDjc6CsJsy585VQmy
wIKdH9DrEifDEOA79fqXf+HAhPx4rEc5LWtC+vxtdQKWdjbVGAtnGYT1FsT4vI+M1x481ELCNwLc
r6ut+3iloNoCLupxObt4bj7kkYdMZNxF9QHWoQtIPJtsRKy111VvpGa/bgW4EcwdwAo5lLXHsF9H
IJZm2wjbWW3pHEgJW/DywVsSAy88lOewESQAElB/x32yLhjW29YWmJA02Mg1qpbtBjVlaJhNkOf5
b+9vmDjS93k0mLT2ipt6mkGgg0VqlAtnp+HTf6NHB1vPVPP0Vkfp18dap/s4DVP50ZA7JsvEbQZH
uZXUCwNnlo3oYTs4SLdJD3P+ps7l8dUX0ILjwNKxZfxIY/VoH/KkC3UPY+3Ko221mUor/zw0iS52
8SpPD5oPEPNv7kbW5LFW8LCjACP9pAk8ycWGLk51UaHxHXZLGFzUk0TAtA+khQnlUJVvTVCOdyP0
33WYKX2CkrMOpZ5/OC9M5ybMOc1xmygaEfgFfQYSLt6Isr++yRXXiYlegMYwc7GjZawA/rDukwhf
Q9VkO7+o1XdTEjhirAa/ePng/CZOWK6fDJBCsN7xis770Yo0gSfaxAIT+X5qT+uuys7qqQveiFQM
1H55gwC1JJ191ltbncG6ZZ98sK6duooBkN5PAoOgxwLJNAxJIaG2t6lYuukQN/YM9RduzqckK9BU
GkT+rmjL4F08SlxjrWTBxVCZEAWOWCf9XZPl0eOCphJaWFaPOrDn6k9LHl/gG3Nfxdo9hW2PIYeb
RRJOdBlG105JZu775XRDOl0AdqPz8hGlzH5fp0t2JwK7u7VE2FSIGIIHvMjspa5hjQIGmsmtklMz
zMzocscx15VqYdr0flree/0wncgodc/sgrCxT1XmPaDX0YKtaMy1JZrvtbBgHwQDrhttlDjfygyd
2wnXjS/o/XUXdaeKmwmGCaMq3Sb3cki5P2Q17CJ+CZrHUb1zPfNnDh4/3Qyu6e+AuaGcH44GR7s5
q5xoMzaWmtGAdFFYNnEQw1zIJz/e20sJ2bpeRoTrgOtNtOvc5dSfSkwnewtXzUKqAmtjFJsbr1+u
y05ne+UNuKKPHVI6pm3s1UDJxtxsHPTBuG4Ogz7H4XcjgXZle7crMD6xou7KAHLPtuiN2Z9VNM4f
M5eOSC7E6h7Z2ZsJ756BuyORCD6OAt6KZSXlJhmwi291rXdjLPrTLMFT+mNfKwuLe8db31QVxxDM
s2lKtt5kLfCcYjqRh8gvAZGhrempBykLDPZ02NjYEbvq05RMMFe05eDXVweOfiyyCnhMDsD4R9E7
1UXHJx7uLafQABRbDyNUhlzacTFq84MOsDHwmHr6Xi4qcW46hNqqnWyF/04ZJ4zO+Wc7mpNL7tIw
mLHUQpvNMBnLpr5wrho5iBFPwLY+jeIC+9mm6MEhSB2bjShxTr2I7TIbQdEkY/2uIeh4J6r0Uvvb
OKAkdKjCRj3kEo+gVvRLuh+CuHwQc3brJAZrST10n4QRqlz5fighljqr5T7uF3wj5hE3nMXBE93U
wwIGo0icrUBE9WrCIXveAPVxt65d9FhOw0CA4GPX+NDT9GxiSBdpjLZhNZUaZ0bE1+JTIG+T18Xg
QxsPd8hUOQkqdblr6jO3XpLyUKVhcR3rJcdHW88dYn1NV1/3HYttYXWkKAjAfS+wRBdozGk3CMxV
Vqe5LG81ZQy9ljmOcvwKYexxjqYak6ysAHuMAWRjkltUeeAiCjEt3l6h15zd+t5ScrInehBxusOT
atTvwiazymso1lY6bHkdot/OXgyVaumD2tuEqE26GzBX3cdmChAwUqh3xl/gTFXyVMVVDpgviy0g
aUHfvbN8g2qyQ1zqQqTnjJ0w7axxD07tlHHJqLpl3IUaUXj8ufuRf1hEJjoo9BDU3g9iY+1A34Uc
tbzBPzMNoG+5nNVhN9lVpg+VCeqbYOQkHZK5WG7icAmqXeSPFSOm2VBqySb2v5URcg5bi8Cd7CrC
mHPAbhGtxKCZACrXiEhUewmWr94FtiWCfdLly0crtpArsGRo5F6l6KNvpmJO3qVI0SLi3lb1o4to
6jtvjhDSx1nFMjvtdLh2tyCLLhNnSRHSmqYcOfrOny/q0IS4HXL77dpOLLhkoZWAKD3bGsxwlU0h
zt/R8ueU5bbc1lUwfh4XkasTN4PoSDjr4kcfSCRGqDrG1HVJgDhsmizN+L1Onjz4WI3YEGSnydoL
5WDlCNJ5Ppk8ZSWYFNvS3fSzxsm3XeymRx6jMajULRhQtTEDqk2oZD7ua7sDlFnHshTzvuoDyEGp
P2fqTE3O5F9xt9OjZQ+Uznnm5F1w6nhjt9qDWgPguVDN0851Z/GQxA3SwL1M5wX8ZoSK9FKN5ocN
RCLBprfO58OYxP5lmKfcVqNX22Ivg9m5EU1t0q3TLl1CgE3Uj8HJw2vmb9I9TVBU+uz7/WKfy75F
yR2tkzA7detu1NtBV4QQnbnO93pKR3yUSw8asKIq2aJ+Aq02quo0OMzK6R+WsIcJGqSgmk57bo33
eZ0K7ga9oOnRLoWcEFZXuGD3lGyXESObb1aulb8pnWlyN1nTd4j5wW6rTxxtJFbWg/K/sr96IMhc
wdg8LA5PUEuDSy346s7dYNCHWPGgLP/Wi2sf2Y8l1Ri8x0NkLrEEiPpzYzA93vdj0zjArgCob20B
rW4TuBmZZ8d3/yKTEX8vjebmhJX8LPt90nbWZ7t15ZcJ73TGImUpP2Uutma8wA5TcocpMhxDhYmY
08zr3kG6NNzYtQgvHS+Li11at9H3xnJn1GK9SSssrVwP/RI/6dHSpsAU6MOkw7vAgVK2Udqia0GP
rtN717gIiEX0YINtlcQzMiu4aX/o06Ww8bqTec79OzXDwXOn+c8FC63y2hfJ8CFa8nQ44E83fXEV
zOm8L9DpglvIduiruPxuDUTBbd33Sfhe+9OS4WhtQaNzTIf+xlBimLbFDy4JNtpOuMlGq+F7hWWI
1poZc2WdaHi3ANarDKV8o3nZh2EoFKy33PCIkxPX9iabCxuXYgblX71glvKiUVplm7qqaqxdZbCE
54ltEneLi3SgtxymNN0WszUEyCYTUbfFKJOOMx9L6HG5o3FCiPCfyOklhCQLaRxSNyCictoaBGJ0
qzFhVeHUDp9EREw/G+vcyXZY7nmohA0mw67DFV1+jbopU/mNhvFs9mk1TtUuiQvZvF8ab8mxI+l0
ggGiSFP9DZc6P6KdqdKhOOHKC2T3IakY7C9ftEFiDN81g3Rg9b6blklEh9Hr28jZ4xQ81RS8loMZ
pZ8LaM64BpZtderFDqhydLSk9H9o3/I54hDyx/RbWiQi/6ScSqwsiKEkLCpSEIXJ/CrYO4M7rw51
6RuDyWDaYs3b592wSeOyr99FokAxEhCMvwb0bNVfcYvvROceD9umrYdtnSTLalZM0wnWQ6PFpk2n
5DvUwAgZAjE3d3aJp+bB9RbvpGKuUBwSxpk4PA38P4jIKHFVMsThCh35qBtJmENGtybtuWpdkYUH
U8btZ5d/29oHSW2doA8wTidW2fe4KrekoFjwove9j8p5el9kvetfzFNufRod7sSDGytH74qlWqb9
VOatEx7wepxbpkdxf6dlmQ170GGZ2ZZWMIwc8Sw+t+PGqc4GXaNu0rYjdh7cEHXwUGgLUZpaq/RR
dBLfUNvygQGTAOSnk3Srq5yPIbfTQAN2Oy0muJuLvmqQ3cm8Ghn7OY8O8ZwMyVaKKEBKO62cbB+I
MbyNG9NcCywMPAT+rfECiAzsSaZ+yWeTS/k5yyqd3Gc1YOYTNJCzd8ncEajaJu3PWzNNA37VcM72
Vljg1lgy3vqsCvwftrjeQ/BpHUdnvPPArQ622wY3lemKH05eGrUtu27A9hP0P8myhEqyczM13xaq
rv4kEIr7snIMXAARtfHJIrMM2iz+boxYF3/aIlqY/FghFS4q+GL4ZqxOYzedBDQ0o9rUpybra8ym
A7f4EWpuegiiuH5Ct+vHm9nNcVdB1DT6ngm/p1qpfZL1xiz59zngAttDaG0v0cE1GLpbgrtY90VH
1RY57XlVJSSCWE6o+oBcEfl1TmdlJzEtQs8J4RzktClyEK1fDJ7PRtXZtIlkjU16Wxm9igl9ddzY
xXzR/FBS5+e9a7vvlnpa3g9iuClbG4MyG3X2gGkZ2QzE1xjx5kh3Nwln/b6eZmwXU08MZ4k/YCyv
hubgl0mLTXsV4EHPzdfBNRq7A+MT65DlqwSUbJbyz6EYm4fMcu9mSp5VhJg8aOMNKbzzZnbwGED5
cpfZ3bKzW7yRALALCLRD7Ns7Mm+qlhFZOyfJottyCrDk0dBELoPIwg0gSHaTmZ17147nyyVvcT7s
VyOVRDUHYcLwY5i00UVoIyXbqQqu1GBP1n2dVtbn0s2ru6kerEMqWve+FdP4fgxKkW2iMP1SQaih
3FysCUdTXEnF+rmQ+l+C5Twhk0cFAumPmN3zAHV8uiuRB9lGiGVcu15ZYJeO4q627FUeu7xf5urU
GeoSVEq/XIoRnvnUcqqxfjG4P9l62JLkDNsxyNyHtCnSUwc226eFG2Rv9XmIahIuAl40B1e+RVOE
PSlWm5iIx9K5uesU9yF4ffd8Mml/ltDjQ2vCvoQ7daEq96RXGFsCRO0hdyKKXCU0w0IfIlQ+YdAA
RkE82BTTp0rPOU7Zs/iMAa5Pj6zIPlYVVIWNH9vq3ZKg6dbOwcVsouqDsfyK3w59KicxwEMiPLcY
hvwwY9ecTWP6KSzd5FraVrmtXbvb1mmB/nHhWQ+JLZtL03rVPYau/a2xeuMfRjcqqE0nYZ+6hen3
tsmu5DLKg8zV55HCcrMY+4yBkn5osSEkbamyveitYGPGpkMbK0kNA1Y7/Jw2GXbjGJal26QL/Y1b
tsHpAsF7ZyadnoHK8y+Krlx+BAG86bwpSJ5zgY47BfMy2V/82rdukbuITkXcWxdYo6anaU3jATPx
NNuiyXaje6+7wZstvccJFC21ccivknm2zuhAzKccPmLYaL5jxNwduHucjZf5wyc6T/CkhrxHs6zL
v0Z5vJxrBoyXhacfqwZd8DSQapPVCAl3o0mRdKzSRysu9T3YXnFeWW23byJ6Cxvj43cwBnYBDLYZ
kcHWuthGroUcl0d/6ZBRvqPhkuH0VI3vl7ANL9yRhu/W9at2sywVG7jK0eJP/BFtH4Bk53ZVWee1
75yPyOqeub7OLwbMZ91IWjdLgKR/1bn1hWcnNvtxmfWDn9TqGiDDbVz56nuZudhP+7G8UXn0o3e7
h4FneKTQ0O22hH78ZS7CBIuFIPP3Xp51d2Ip+3PSzPZU2tNNUQ2Sc0Mw3Zgmymip+/IG4AVpl9tP
n9MxTTfzQq07D1FqtlJSc8Clk06yLWvgzhtKelT7creMPjnSYLULUj1wtgYNC8TgRO+Hm8p1ltOi
briu0znvScjTdm5PWrsb5y3523CLxj0c/yhwbsdYY5rCz/fabVjRP8CmZMjNxm0Ky9qQsXe38+SR
taLdJi58DeF1A0lTfqpRW0CVL/bFn8Cuy0OCoUR0wO5VWdtl8LPrOQ6rAecrB5m+oImneNfwtbJt
TYiotrJY5T/cqQ6+OoTYnKPnI1IUQn84gasWAcdCsYc6ssttAshKCdqkbkXzdUro6yShVeJUyB5q
NjnyergRlwktYZyKHJh2RYtTcFrLwcEpIJiGLZ7XXbexzGxxAydjgPS/nYx659eFurGi1A+2zWIp
b5MH0iASJwymW5kfod9gxfJBW7GjN3TvMQJqMtHjgWJ705V2G2W2mVOG31ptdX/6fd/fFNDDuk1k
uTAhR6L218pKg3zHnVbKQ9+GDRsTQF2MsqASHVqO2v1Q1RahDeBkmu+wXEF3ISW3rK8GGiZmm/dT
XmNH3NIjRkq8yfZZ53d31YgO6iYEeaE23Lp9AvtSiS+0seB9pmWr5KafelR/4rT3aH0hGkXHyYkD
731v3Oiq75zVPZexTISbdTZdh17tWMT0eKC15Df1B9UbOsTV0kUPODTM9dZuTRrvXNKwH0Obe9lW
l2P9qPOxKc9mqDmAuadIqCtLruUxjNwAi3QdaSDDbs5FI7ijxWYg9UcSBBftz/UY8AyloT8ajvSI
NkRa3p6IazfBm06UZivmum7Q5MmDq7EqgtulGcP2gG9I7tPHac28UzNV905BirPPkPyPseSQ7XTA
9HlB9wclyOzgDCMhMsUPvtkB65jVSVgFaPOKosXlR9uoUeJB91l6pUj2XhFn+X6i4doDOoZ9jRh7
i5UAmXbf7wvi9ke/kdH3OOPm2Rq/qW6DNO2SS0EyBzcI3rigu1ME32qGkOM+Vr3NFoyT6BbyYKC2
lhAQEzUAT6S+UhktW5dy60MxRvSs2YCrv0MQ+8keTJeuNxYtYRyQ4nycN27vtpxOYWSOZVM4Xi26
pSALx45WUR2U6GamdgVoUtAqCvAJQjQKITOF65EOrCH+kWVYOu2HohTdmUN77Qrv9Hq4sxeN9Jal
OVJUI83KrUPaSiSHILUnXOsrBDF3EGS5QGw5et4uXRADQlMlTAMsEyfrghGh/pYxqsHrZkElcuO0
WWXvDECQ6yavskeMpbJq26SJeSdmQwAc4G4mm2ipqmYfuV5/PSSqSneJLCx2ZFI69+OgYnXSD2Z0
dwyl3QzLRV/R8oujxGzGlpLsHDlxPvyuSaa69zeIhQzcPn09ux+Ep0XzPihkOF2Ofm/3apvArlpI
3wrmvQHCVT8aU1D4wBbU6SYqaxuH7bLG3IXW9WA+4ApmFfuKWEdn1lf56mLbZTd6KGwS4qaAF96E
AjZoHw/uxNh1KqKrxnjK2dAARbUzifzVDKDOMTzfgJcXYLDqbhqgxE9Ln24M7Hl9o3ri6MYdvSXY
lkuZ1zcmd1oHe/mqxNp67DEoQvsTj4g4l/lw4oOwphSdGt5TJONSYeQVoqJJV6K3HgyNwHE3TGSH
B0+DN6tw/WmE/XGGYY7YzDzT+r8Ijcrmc1qWY3/TdTXSZYR8Md55XUBNhUGNxMyRrmWarXrLUdvc
4zXlluwca5reR0ba8Y8WeyOc34F/1efBjJzjgcDStHcItgkwaDUszz91Imt8vCoILEO5dVLX8k48
ZkDVWUeWC78dsX0Mpjh5aXOd0t3T5Sask9HRWxulWoHIaj1M2t72i66Ng+uK5/9f9s5jR25kW9ev
crDnFOgNcO6ETFcuy1dLmhCyNMEIevv09yPVRqreuwUND7AnjXaqNJUZsdZvv3YtzSZu3MGfBKAc
zrwLABX05tDDfAsLbNox0xfALX3kKJPaohE/EMQuYXosghqoeNEarfscTILosKXVvOAhK8w03xlZ
NjAS9XY6J9CntsUiwCRlBJf2mGvuLVB5MRI9ZbeaDGsj9xm2c21xxJm6zaRr9hYLgvYwzoXRXpcm
cFGUaLXG7uiMA0HoSzBPLoOeQqdPPkjbTi0uPkJXj1VaevNe9xrNuxzjWNOq0JqtiggDZsBEvsh6
GvujV08D47bGXc6jmFlKuRCuHW16RmOcp/VOz2UntaiZg3I8trFTBncy72geicsgS65cNvwsTIg+
EDsLUiDb1dXQ5ET5AtqIk1Y0XfUAERWbB0cJZzgXrlnCVQfU5viXIibEeQn7VvnqtupKr/6gDHit
x5nGHelw301aVR03bcB/DbT/QpzxnUxi96H78D9fVJd18/mD/PL//oUXsf7BOrv+79+8iLb/xiWi
Am0iUkCEBauK7nfrrP8GJ7xro6Qi3doBNPvLi+i9gUnHcMt/pb+X6tU/rbNm8Aath+PCaK46IuK7
fsWL6G71Nt/JUogaQHKMJWgNw0Kf8tr95AEFFfGgK45lyg2jpmndU6Kc0ooWxeYWZ8UpLuOWUmKv
Bq6vQMHSk8P2kj4DzHHP6VPqpPeeUUvxBM/MTVzCKIP08raYUcJw5IR622L4k50e5AePayw58nWf
kgOdb6l7ifJVepfu0lop9YltY9Xv+1ra80NcVqBcjpYHxWWuhGa/2HPRtpxEWFMA6Ck0948pTNM7
fZIxLI/o9YXJTeNyiLcTvt9O+2Y7+ZNmvQW4MrgRYBnyO79piwzIrFZEQmz3R1Ktd0m63SvxtCxu
qG/3TbPdPcF6DRFYYtV713L78pi70uGqasdOG68BYPX6ngl7vc+2u22uCQ91uUwyFu8darpxvHS2
+1Bud2NucpyQ/bHemRQvc38G82w8ZdutOmw3rCkEqdPf7t1ecAdb233crFdzW8zPhXBKOJT10var
abilH2OYdxRyWioU2w3vr5e9vV77RWvn1Nhu04CxTQZgnUwJ9TYxcGkOgBVOZqSHdpsqEnwKjBjG
Nm8kqb1oe6bb+tmujYIyyHUiGbbhRGyDSrUNLcU2wHTbMGNtg83cFzENf9vAE2/Dz1DTTUWsGzPR
mFi2ODjbqDRtY1OS9IxQIpA8tE2FVbqnyVSvoylpKzzW6/TVJJO2RNU2lCXWOqBV34Y1rY0f0m2E
QxLMOOevk10sSK3fW9vA15ZWl17XazJ2uo2E3jodTv48v8gZYJUiQq1bTnkQMEo2cjLwk5Ej0e7B
UBg3695/l+i6drK2YTTeBlM6vBlSWYoYLsxteJ2HCceNEj4zp1znWzgh/GnKm6gN9rcR2IqrhX54
Y6FeXN/G5HGdmOfR9W6sbYwOtpHa2sZrgO6SdPixhSMxZVrcFum8ckTrXN5zqPc7YxvXUUutajFH
1t1x2kZ6ugQZ79tt1J+3sR+xWCMvqnUbgCZiMbDWHcHPeuAIZ1sd5LpFuNtCAcZfPVO3zJoRbytH
MXTjOc8bikcroxAkB637CWsGqwr4NWuLlq4rTOXnc8zevIqn7G3NsYfKek/wCk6NeFuEym0pgu1r
H3Uus3xPNTlrU/FthdrWqXxbrcZ+JEtSbCuX/LZ+rZtYsC1llg8wSlH1uqz12+IGv8MS16/7XGzC
oO3SxmFRqSe7u1NZ330U6xbIOspCqOvDeFPzUQCIGsXaHbutjw5c4m9iWyoTsS6YrVfN79ysZu1M
tHUFnVPXvSu2xXR0Yw+eeglgufVteRVFziILN85Sq7YF192WXWdbfJnKWIJpCmAhDuyK5Xha9+Ss
HxHxZdv6rG2rtBUkE22aZkoR/Wzj5DzBZU4wY5zln+xtK6+3DT2LhwL5w7a5l1UreeO3jZ4sA3Eu
tj2/sMwmPmQaAo8ENPNjvWEChKRbb70NKfCX3ryaN/xgWaEEO/ZAFYYNYXByskt2FurpMoJ5xLmu
VkCiMEFBM/p4H9oNr0gsDN5HdjlwDEKjVwpihTf6OIc+mxGpDBEuJRAQZ0EdsCtWYMTZMBK14SXm
hp3YG45C7C2fOQsq4cL0F4tdZE39zdNbxU2VmTJ0jTjNwPDTZwhQ68IrSNlczPyMfHy45teV7OdO
vxeEpN+mXr5LBMUMVZGIh8m1ifuv6zvhq4fCbrPbWSII97WrskkfY6Q13AjmVTdXd/FYL+DOmh25
/nBnzSxatBW6AqkeO16ly0inTO8kmZtZuF1jN1Z1fc8gd2k3+kWaLEB4rcyS0GpfuOMETyB+8JSf
P4t5fKnI39rrPAlXTyPR9P3nRJ+OBEq9IBqkmTtF8YqffExiZtk4PorA+Qgh9cQK4kYIr/mNxGZ1
GtylgnIQN8sqZxetdkRU9LF0xXPryT7S+u6yNlv7S0VB7syuftPhlricrLZbdj1qkLd2kk0hyf9z
1A1tQtVT+lTzEwxkl9Sqzn6aRHGOcAmIic87ka19fUob6wxYZ4QN9LfUbSQ9FadcaUKnJuatOQ/+
wcqkG8M/0u7HvpTsYnPy7wPlmqdlETRVGqmGVkL/4MFnIl4tBTHSZX1IqIaNx/Kyg5iNrIGu1na+
LTJ5X3TiWhvmTgvHxhGf+8a5EZrMabKW072nuFHceiL3uRRomqZz3mf9kxxAz0gp0072nD+P9E/e
8Gunc84r3etY0PaXchbRhJMkLIlMykK371M25ePgEPV0JHj8aCrNO2m2eK4leR94jedbaD1A5ry/
Mu0YnF4Gp9oWN3EQ248t3AGEgTTujd6kK8qx7qemJorMH9V7xwQv8mXt38Ua18ni6jPrFlc1Kt9z
RyleEYkAPGnnQOw8DmOlvjreXF7bfkkr85DO5A3r7k2nTeUtcUOfzTyxLmpN7cqZ/SScNQHX65ht
EKUkH7SlcduapFiBD9hUy89J+ehWIwV3k16EslUqBMXL7vJkotA4M4vhXNapt6tSKbhduyqB8h/v
REXQspWmT82U/qZXnXZvkPIS4eCiHTarfov7YaD4LPlUFN17gHRGmlWL+qglevnkEot3iGthffaM
+DnX5fJcoNQM8XQzvyyAdvM4UB2SDUSpIcOBaYzqtBCnhNsC05cJa2p/7jURuR76DQZZCj0T7dFD
qtPvhsLdOTNcnpHH15WJY3PqZp6/x8yaldeiHp0z7CM8nDXdtKgkQjRbQX70IPUuOju40IRLewt3
V6nUcjFraMGKFh4ZueDBN7zirncT87NjFQ/xuLydzfRr1mvDvaaN85MJZvw+6YighoBycqDszCFf
gxevKvNIVVerLvJSx6az50Bd5d0tqeofY32u9DsywAZxYwJ2+cCLnZicr1QoLxPAG6l3dLLENdUX
srfb9qEhL12/nP2S0MoI+5EJ7eVkomEAGAd3xa9Kc6l2iz117MX8KrwB6YUQcIGfKPLoKspD8nRA
SBbUrj6JMyRSb4FM15mUl6zqPZbawpRo3kLfh6e9z1Orqx9Ro2jTO0fKhKzpEYVdZV26RN1n+TGV
KZK1p0ZqhomkyJX82OsEfTHpt2QR0tByN4jAFPmHuG6SWhJRPcRf9SD1MhkiYOIptci/3tvYN8M6
bZsF8NA1QPwG252OvVW5D3kwzqHUG1Ec3AppUBu6A9Ljc6PlmvWcY9d4a1lmpe+VmRr6b1WWUo/y
TTr934X2X8Y/J3FetM2HL8UPK+1fSZyW84bwZDLcsNTzF9IQ/lxpSYMC1QsQFBNegJQB98kf8TrW
Gxzj9Dkhqyf5Bo/x9ystURUo8MjbRptNKuevrLQ0U6Dq/X6l3YJAMfnzo3gqGLl/VP3aqWwzz+sa
dD9TnlMPXCxvm1g29/5kLm/jso8h8VhFvsyeVb0o6n2LQzKao3fvpWlDFHbpGul+XsMkdwtKngOr
ccsJFEvnbHQBuCrrydOQY1oLk9ZZqv2EyvNF57LwkL6qXTdY2DUcgnaKcLC61tzHpVaXB1QONeih
RxAdJqBy0q+T3BqXXQJTmu8mkWnGIfNp27WNsiW5LTdvFtX0KEzQu2q70ZZ5Gg1kB0Dpa2X9hZ6m
tgsdOVXqqrNtLV0vEjs4asgzqOI0pF0+mkwJycVIoG6xx+nZ3YDk0kXORq8MtMpd3xwsq+/mKMmC
fgkTZfiE3ipUsCvHCmxZCtfoT5ZW9hyvfe5jhB7z+uPk9sUEa6UcCifKwkB8lKDW3Q2YzS+FO3QQ
m3Mr6oiqu1gP/Qr9UxSzq0hOemdF/qpiuK+bOqZBeMpGlumCSJtFxUEfTX3fUt5Fyj6B9aMybmrk
Ai9tpTx5rOZgfs9B440ROio46mwB6DJ96Vxb3TSqQ6CPVnkTW/0HJL3deCLMNAWllg6Ftprte+nO
zbOA2DtdMXHnjcXkMXpWkd136HQ+s88tD9JCixKiXoxPSVKbdBVZmX9d4gtGd1zCDUT91FUluF/s
Xw1Np9ywY/JBChVnAdGg5DlBuWXubIZl6aBInMQgl51J6RTcn9fwugwoGigpBj+UH6ovIeOaLPhC
JkxZwYUkJr3VeVJ+HobS8ffdLLT38KUI9AuvnI9e061nvecLUvWBByNLGdqnoOMsRZDZ680pgO62
j+3i+G+rwa4ux3wglS+dWbnD3Ms5qXuqFM5tro98MnuqgiOMDAj/9NjQvs6zXV4TFWvMR7tO5wm6
TcXV0YajQSmStTUCyRwHqu6HkzK6T8pFf3CDq3u8yuwuSeQa2zyrt0JnaeZYt+r4EjPDwinuqEA/
VosXu0cY335Copui7DCNBbAHhfV0OSBJzh9yi2x8kBl6j/nmdOl82euqSE+mCfzahmzGKj8ZmkD6
3Yx+Qhm1QDoW5U4WPOB5UfI0KnNe0DouZqWuLeEn7We81dkOZM85ZbWpPpCgVFLUhUTDhGGsjYVw
XqN+oszAPKtsyq5rQMA0TD02G9K6gsOCmSYKhkD+JNXglXkGly2xHYDTHJ66QTTEqzNLloFlaFgO
IiD6dj+NLDdtMC8h30DjvzGHALFbYpzJVfCfE+MomPr8KjNu/QO/RxwG3E/cFjAZJO8YG+T6O05r
v4GLcG2MTZaue/6aZ/7XpbYm6iJJ5LbDFrd6B3+POASnNXzSPbDJ4b5anVe/cqkRDPLqUgOkIhOI
xweT46Py2u80TFnARdJ3UQDjcnJM2V/nS8lwD41DWTqgJ71/Y6LnF3aL8OqgeXKHtmVuAEfsjvJP
b7xoDesFMzlqGFo/7s26e9eX2c7Cen1WQzY/a9KznkximVVU9uxFlZVPB/TDC22FhsMnsuruyMer
b1pHuu2lNRoBzc4TS8be1FzZHIIK6vzSy0S3JlVYElUojsisiFzWlRt2l77rI99dmwldn5aeL4Wz
Sk1Qn9jEHFnEqGVhkKS+BjUKrbOnWcFsq7DLaWf1d6WdTBNcNcYPJPEK1mW0vauxHtz6qvJSf79U
M3nPkm9waMUOxKbeSIlejebVc9GM44VfKjrWKXDKQqNbFKliwCosS5TP7pXIjG6V0I6Le+aySs1I
Z3WjsaQHM3ggX7VCqZLrPrn18ZxdtN1kJ5fjkhl6jb4c3AoTsZclF41VUQDZ9rE+wmi5NIZE9J7X
V44gUFIzNPmultPkXRd1pc51PWHsTFD2305ol6N8Jv3D16WR39hBPvXnIqj4uagDqHPi5HQ+WH3S
8BrwhhVPugvvCHK+zfNdTm8IsRVJ39OExy0B8HJotTh2d43Ss996o07dK7c3pE6Fs84+eJn1rkE+
bWbU7Y5+Jee3zHKnZYe2yK/DHB2ZE2lLnVhXhQsWH5VOgOzREm1Lp0uvC9QMxczSupgNTe2iJdoJ
rHEQYlehymyjKS8t7Z0YA+Z7q9P9nCEjnjiQh0WMayqZOBSZDboKDj8x2Oi9inCeFgIuerEMmtip
LQzNTBkhJKkUdP3ZCXIcaNklhJ4cix0IQOyGHgpO69IqBm4EovimB8SW2LnHniZ2egyTaaEgUwRg
Z3kqHvtkdBib/JlbmCQRGEsdZUsZpXruIxavyv7Kdyf2Uq3vvVvHpimDpGzLum0TDzcDDwwZaiDy
Ilk9ldlFPPr2VwyD0g3NdR7AN1oyGmxjgl1WggVcs71reEIGCUDE4FRs40UqRiaNxdN0FL92UlEk
Ygc3gveJfGyoRCq1rAzZ4JLbTYjGcn5qnCZlohpF/9HPqBrCGWh7n1Ov7QNmgUl/S+bb/GxVpRlH
FXmlCps5tEyvDDwMZTYj77TrUoprUyHyu+nn1AqO5E0yOWIAVOoqoYihC+t1uERnz5w5bDNnV5M4
AQKYdMyipBDf2ENCgMI6qhowssZBq9YJtjTtYeEangcmW1/vxl3cYCjgXXGr8rAgzTT3lIYyFbfb
hKxcxEG71ocsEqZ80Zp1ll68YamQizNi6+uw7aKbPbu6YgIH68oOmVJrP3gGbLZ3t3nddgicv18q
byrwKzDSe03SfukDFVgHdt3pbdZI8eCjaUdBOFnGCUci2lUqhCb8B/wgOrc8b7pFkqROA4IyAhQQ
gqPM6PFiNEcnxqBMl+LUioNlXrOpAnD2q8qoc6mAagsZ6oNnJ/9dPv+4p9fIyv98T1/144es+2H5
XP/An3wqZnD2J6xYHr2vDFLfrmmbzmJ89QZSa/2PCsM/rmn9jcEfIXLhW3rr93Sq/2YLOPIZvOgB
cilJ+IWiQnLdfrymLdysjuMRVEbnhEec+/rfv3OczsLrkXdijjEgOIkahiWDwczERPBN1htBSddJ
SR8DfAoW7Kjp3XEKtUqv6TeIG92I+ExmMlKJwOzid2VM7lOWxpcmeZFZpIaYWlw3mJo4lFlaEY7R
p6xe0AtJfNMLV8BBoVVQJ1SO06cmWTvstVhf3ar4eC3YlWG6XB0g4JCDb9wT35ogicKfiXYBI0UE
IzFg2Op7H2wO/wpNZpWBP1Qn4RwHDSROaHi1ugAnn7TQqBr9Rot91z+ptkivm0zaaFhsE9rFnuxs
7X1b1MVIREkKitw2w25UpU8+q4q7vSjm7FZfuvPSCf88lbp2YwaIC3mBjZ3fkzCRvYPqcwCQUdkP
Jw2V8RQ6/Nh0CuIXsnJ0RMgQLy+qQ5UUoW2DNOZ76qLKqTWqKlzsQp+DPtecfZGowoNqHjXnEl/m
mBwKt3HbPYBWvKtnDsdQeLEN5pnOTXVOtLl0QmfwTTBivTSNcz+kiH5cxK+cQ0ZwwtRgLCwFqZXe
qzToYX8SqztVNpvUXdfUVr8fLQSlVuL56pRbZXU11bWyP7Y9wKwcY/TZCt6MgzvI7yBoXHB83mUc
ZJn7GBtGcd02+QC7Oy0z/3ZoqE2ofEvh4ZiqT6no2A6U6dlvncQcTwXCn/Wkrc6ONX9AVUssh+Rt
DK3OwYljX9IGV/zmCcj+iJlrQXcPpg87qDv7PjfR5mc2EyR6hGxPle5tVwRgoz3D0LDz22a13SEr
ZNFCKjoJ3FYUbk7Nz1LQVtf+d9ANXx/0agSK8zfMzaCgP3597DIN+Jgs/a5Ksuywcm1HUycqI2RC
lyNLqEvFY8YgGLKADiiOWvIvlFLuyRmt6gqXo3dfeaVN9k2V3sTKQBa+vnuQeNPuuzPp7tuT+r5E
zH61sn17rh71MggoALxeB9HZ3RzroqALLMHOmNH9bcXiLs5a3+e3nYspzFGZYeYBbcfkbrbvERTo
05VVmSLYW3U77Kg1VSSOtPbShKx841e3c5OvweRgadQCddICYT+aqeCCyWWDfcrL8/IqNSn8VKn6
6ub+jTV65bnky3jAIAAgMba92CW053wJZie/r6qley9RVNYQ9oqIfbwbFoqF1IhfpKNpX+YkpgXJ
9ouzdLGWhnFtVT16DX5EVDQpyqqJWI9jLwX+yZQdQ0b//DYarwOu1l85V6xH+IpLGMbrWNXcmLxh
TGmey0XmPJSyGd72tfss0sw8zUnRXTh6IiLV0MBaw6PiM+k8nPx9e0fSiXHhDln3HEMm7UQxzFf+
WhPq1Z04zJo5/ORX/m+eKsAn6fec7mRSvg4vDQaVIsXHH780Zv8bvCKkdV4th7LXTWSqbn0gyAE3
PF+nn5WbrGjr628GciDDd7n1XKpbXsXHBEGT+nLGWZxMjnuhBBYCAx4eo9lcPfnaYJwxoRJ+n7Xy
QMw8wtGyHKIlANspl2UPZPkllol2bc+mhHb0zcsJE/lP0kdXmdOrZ+lzy/LmoGUnRP11U6+fq0mW
btrvCj/nSmmKdteT3PKImYT7Y5nbPGoR4qUQi71JPGnc7+PBWqLaE2+DpB1PQ+bab4mua6EnTO3c
xFq7N/xBnlyiWU6TV/THRJmwa2mc/h5O+0to//+5Zoc1IvE/j1LXXz5+UOWPOfnrn/gd83DRpv05
QAHrr1OSA85BbBnAxXc4h/1mPZDBpVBtObTN/YVzWBZ6tDVcFx6ALgeSmn5pgHLWE/67GwCQ4/fJ
idQTa811/vEGaLqBRAQpjGhyM0Sa+SCSz8WGcGK1ETekzCIdyjvxTq4wqOYRQLXrN3DUb1yfPmUg
056NdoyGqiies26MP0JFUR6L09y4i2Mc+fjmNJKPJZEt75PVtYC4fCpDyu7FNZmUQh2SRi7Qsq3B
/ghkiCkJiTqNpwOIMEUSroH7XQ/i8WtRB86zKoL8KR+UeIrVAEeuMCg8lt64OqyBXq+l7Mcnmoiy
szb0c8fWJrUrPPF0QnMpx+kONVm8M7RJb8LBmZu3nQXjH3W4ZKhccfrknBLDRyOeixK2H8it3TWa
UtMRxJSoEAMXBkWj06ywXxQlBminr5gb5lG8S7LqczE2gtLXGf8xOROkQqBAgZiQOtyjXQecrmaC
zcheZuvGczHSWKlxLhyQ/b2Gn56G4ljMB9/qPZjMvksOZlp2O83vahpcC5ObTjcJ4QnJChncqJ10
/RJsX0GyIFZ67xR6Qi0zh3PAXGnA35P5YGmhlaL3joxE5d2Of4s+1YYjiRLWSTdKjWJ8HHIffLp1
9FtLh/Tjxc2w3EUZ5AIZfjVTljQbenwkp9B5yFo1v/f9WAZHQzftKYwxarLKBmrcy6LEsICyLLmz
yfAXERnmMfC+qEbk6J6Vvpv6MoaLd4HOQqy5wRyRdA4kX3qyPvVQ+Z+KchBHnWGzPszEbn2VJBZ/
zlKkJJcLOkIjEkpzv5hNVT4rK8ZoXiRDnZBKOWmKJpBefmzmtgLJbqe5ObUYKW+qPCHUrsls1My5
i7k7ws3Q3GctZviwi3H67BxI36+mqPEW0HyndUjP0X9EwhHtEzkY8rFAIA8KkkPfhq5V1ZfNCvhP
KHnsIzkU8ADb8fFLZ+RN9qkp2/Jr97/rH/sEQ9xkSdpte9Nf//R/7iRdQz3/80l6K19Bx+v//u0Y
dYI3DKwEx3I6cmySQv/HTrqebr/voGsToQ//gSpxvRc5a/6Eig2OYQcLJPPuijP/IlS8DUzfnaAk
CRPZSSYWoUceJQCvp5SsI39D5gTNGZR4Yzgh8kkccGnqVDVNs3EHYaZ1F8PgD/UNFRUBStF+QkSB
ZY84EK0Cv6R62aq+VlpMmoKuVfE5N0ua3WvZ4zJa+frVzmwEqOZIPf3ktx1UvdatIkfsyqlaoU56
n0hddB41NQwv+lynDjavMp9DrzGVvbODitnY1Wv9vuu09K1aFqdn9/JXGRCzxRRiD6IhD/zMFCey
h53iCrw7RRDSNtM7iee92ZlTAw1F9SBhPVldN8bBcTS32HedUfYHs8ydS4Ki8/goaxD1aOyrZSE8
uVlth3NriH3AV4hdwSkycWhFlllPARYp+qYE6iubkAL+fsrxAWUJrCM1hTXHnN/2+DKJQrZDG4xM
uwRpNcVOjKn1OBi8yKicQS7Zk5ufhPe+bk7dVg0d2p3MOIPkOIjyH9CFIjYYfMmCRh8SVGBVPWa0
MB6lHE9uXLj3OYfjLnYA1ZCCeGe91Ts3cosM76wxev6JH6zuvvsW/Js1iJv/+/uaLC9EAL5jw5iA
/FE88eNTMooqkekYwAojOj4bmjuR1jiyAqVTd2mSB3L45cdDc+DZPChbjGm9yn0bY30ozKXm8aZ2
OfSUWr2LkcbsZFe2nwwTuO6fH+/1lofMZ1WtAyoxi1DC/Woj7atW+BQD+Tt6aybyxZPxkkT6PIqz
uPjJS+MAefVW8lBr/jTjPc0nzjpcf4cdtVB/LhOav9NmYmqwhpWfsrFafpZP+7eH4fjBPMBfTRL0
/lZFko1dmS9J5u0SjfQemjPqA1pFL/zn9+1v4Ws0HtD6g0AEuxcPxyfkx5cjxskes2W0oy6O2yHY
u5OjUbaVjNZ8iSoiq5+xkOrOu8KGFCG5GV0Tw4BZ7fFAlX6MK7xxuMcL26E6U0/FNN1OI2J/rF2j
Hb/LES6ivzBL4smwF1YmslcTWCUkHTJRJ4Tx2peA+Ch5EySWNpz6aXF/s0e83ful6/kACQ5JlJzK
RjEXEtFE1MjSOWT0jv64yHepYTMoRdS0zvLgOjmCaqY5UkMO+K2Kx9HSOCO6Ae39Li/MKjhS3hnb
90qjUDUiMsbVEUuiDZUIUIakuWLXwT+Am6HX8JWjExx8B0EEDrTVP5U6M54dbXKiRLjo1zRFHeRB
GbKkoFO5gzwbC2frrnP7XEmkzoBVVz1Z6XwSpRT6PtGNLj8MXlYVCqXUOMfXctBdtF8YLYtzPOqV
++zKeBgiH4uX8xGkX1EIAL9WH1O/bdWVXqr4LQoSrd3R0Jz1byfSED8tqDDuHUG1H6NwbWTd3YIV
I3+RQZo399Zc98OTHhDvcPIzUWY3i1DVELaFksWaIjAim97lNDYZB7uN5/7ULdVQE40w5eIlyWY7
f6jNrq6SyGrS7Lz0SjOpp5n6+SPGFMVT6fw6uB2A4unukH6THnhEv0TFSD7Rbsls5+MsioKcsWQe
Q4LNnIGQlrytPhMWJZA85F3i9yeo0MAKFxczmYMGs9G0Z7Qy7nRRSB3Jv9FxRx2mqvYGRA7gds9t
2pf240AS3vSCCTFR+zbxJyKiZEEuvOFr83Bb1ItKVpl0XcRvGc0s99Lw0EiEpCIY6j2/C1JoTmk3
egamas8ZzA9m0ntad0SOK+tPS0XAGDEeHarpSPlBRkqRnwfrqFuKDP4R6wgiZx1BSMsNya99IHEJ
P73WXTmJZeV7Rj5/3MlUjvISEbx3TNKZilA/SJOZUXnkpOKVd6srBmVN2Gma5e07nj2iCbWk6lA3
KL9PaDzLd7PJJ3O39GJMwr4L1LRDGoIMsWiTON5noifZLh/nqouQQ5C/5HfQQPuiAoLd22DMY+jG
PlbMOU6udUXS0X6ynAwuixcc7Du/NYhwGO2GmAyvstHlT9iKtFgBjfcICVNKSS3yHiY1A6eh0EF1
otKUpAi3wsN4TZIoliHdN4b5lJqVc5V3manQkNTB+6z0kuoAweQlOzy7eXWo68xzL1xZU2XqLT0K
SihsC5kOuvZVAOyrG1PQSXk7IIFyntJ0MrVTafX6gIlfV+d2oBqTU6kqBclMcfJkD7zeCE8iV4zP
bYNI1uhzSy43s91UhUYqX2BJnvLi8ivmmRcej7OaWWhzX9R50nKiC+WEujw4Ub1ccA7ZCwTeEY+f
ayb1JdKSGl5/16uiAJ72M1hZxEiVtI/ZqGIj+Rn09uomsC0yVD02fsfnwnFpIvnxhOYg6RQeSmIv
J9ytCuOsiO0zyd612PeVF1Qvk9TG5cJE0poddS0x33eWXwbXqqyH7roWRHMfazXpfmR0hNeRlUjw
3PM/XySvLmD2MTBnnznD4F6kvO+VMkapOEmzJk9x0Sr7Nph0CSUYj6G1GNpPLuDXLa7bYxHvz63F
dc8o/urKYqasOB5QiOnNoA6QtJIEjHHc2WbpvMwEsj5U+Dz5d2Zyjn1N35cQEVAraXXxzy/61VS1
PhG21HWVwBtoUpL542+GOMnW6laLtUkatHviwkk+2pyKKO5i3Quu/Sa2f5bf+/dPw1qG7uirt9D1
t/7D78ePHLTc1mx73Bn1OO86xRlbTOUvphGvnzlibTe/ocfK+tpvOKC1SKuB/IFyXHuXKKE6DgEC
vn9+//7+WmwT+odKiG0yfV2RV5dMP4XMsMKlnU7ipG1ejFrrffrnR3mFyWIp5rWwsBk+xbsoB1/9
lqzWHFFhFABQdeHtnaC2I6cqjENQBtwTqySNfNPs27f2vxv4v1C/fff+/81ke4/rtvmBFV7//99X
cPMNyzd7L+yrT6q2zX/5Rgs7+pu1m5myM9BLhy82H5W/VnIDNdcq0QJopI2JP/SHest+Q9vhumV8
89+y0v8CLfzq07iWe6+PvArIwEl5Jj9+mz2bU9So4nbXNpV9Y3gyv8x08/67N+PfLGJ/exC+uQ7Y
mM0XmBPjNXXWs3RqvmM1u7U/7tIhz+1U13P8awcT4AI/fqUHELVBhLyuI8n9Vis5uRqKb2P9Coz2
KcUOdcgGrThA4Brf4Kb/2JS13kA/YhnrccT4CN9vkzrPb+j7M6m1sxihLUgfddH1Lp5FEE0sgLgM
nZE4lzm7JJ/ax5Rk/XKF/XYQ8t3myw2hv2I63z9y2a1GDUvnkYuhuE4IST1aaJvQFIG31cswou+2
54vcaeefXMuvLrztLfZ42AA1gssWZf34yMOM9UoWPHJQE740jsR5DASN0mnYJT8BFP7+UAZJ9Nw2
q8d8/fz8+FAZbUrFQB49CvQZ2EJnhqqDtokcYgh2//zxBBbgh/34u0R+S98gH0Kcpbjef3wwyXbR
thkQU4FFeozqspeUvHjJI5ZjV+0ZBJv3PlhxC5ZjGVk0Ewd0UTi9fF/UMaFsTkpkYk6aH7kd/5+9
82pyG0nT9V/Z2HtMwJubjTgEyPJGUpVM3SDUkgreI+F+/XmyumdPEWSTo74+Ex0TPdMzSmYizWde
M4Sf6STEVdDOWfIK4cQAhlw6X6cmq1CgmjCdpIGZ6i4PZmugeFdX5GL+AtHw64wF7RdzCIcXRYuT
p9CmneVb2SI0Pwx76XSed2bod2GsW9vYnIBHuxEItkIz1dvYtZLQt5ewvyXXtMuNKRrQWRrKEp8t
HvQf4dIKc4uARN7x3+q82EOse69E8p7i2003U4lvOhyh49IOb5xUc3y7UudvUtj0ZRzy/gswz/DV
qSK2ucjr8idlq0a7GtMOG4S+z4tnqs5LHiBxJ7mKYnlOKPk+zdZsPsdtRVO/DO2JrNvR4a8jTal8
S11t/gEpT0uCwhpTjTi3SO8Te1Rg2KQOOkxzH+flNiJtEYGFvavFH2JN/caYgEQiK9T1gdXDEN+Y
0PTpD6Ns8b0jrMbX0I7BP1qjrdwIj7wqKOt+/lHbZfRLdZTmbsjSRlyobRN/Va00eVLHpAPK2Fr2
09IbI9Fu6uQ/IZpRoafwpd4h3oEYYzov2x5r7QJNJOCoyxLHD23vqddFrZsCDJ6ioITRuuT+BLh4
0o6gIG0EiPtxh+IxTZq50kBYDFiuCstQLmHv2fea0XXTpvBS7yfqIN2HRFXRpFWhTUFWzVvqoehj
IroBaUz4gCnTzyGdFPB7dR969HrpQm+6FA20us4QQ0Dow7rJDORBdxrKtSq2CvX0oHcoNW8HDQkW
NQHGfxnbZhVEYYOREiie7LLH0PAnCvsQEad56bFf1nAUR/bJnl4hbFWf8zGdv3d0wr8oartUABwW
ONXcyii7TVptf3WtRpeqOtUAz9gZ9C+k37lvQMkudknV2+ikti6pYDL8Idze+Niq6C4m1TK89n0H
anDUOhOSQql+0IV21kVDlzfU/kn3JDLLpUZpaXSCVz08BMDh2VNhDeYGnAli1s3sXozecxnpyJNM
W9p3mw7tXUXYiGN/qpsfo3EDjM5vvHvLu52KBxgmAd0oN3yiXIMr4m7q8ou3C+n/x1H/Dcfq3d18
EEd9+i5+Jv/1f9rvfyTf34dTb/+3v8IpGF5v1lWGi0iHdFb7dzhlEBh56ANRDf1fmPy/UXb6vzTq
OA4fnCKmZUijkb/CKTocBpc/oRYGJCruJr8TTSGOsr+/SNQJ20z6FjDGpGf7Kk2LZidCFcjEWKDR
KuUihG7yK0H43A3K1rGu0TcicWpB2/i6oqvjRjP6+fNCHU+7GrhdPMjaRf6KSNz8KaIFZ+x0s08v
gbylF3q8dBlwNxhDiTMibgfdtAHUFQFcSOem2lBhjn5aZdRcEQo9lwtFvNZVyxtYxr3qG0bYfklS
jrpeJsrPkKDmI1Ku2m60ptRnob9RA0x9hAYhtrhipDjUlEZ3VbdZ9H3Sc/vbHGUtFQMn/8iljTBJ
2GfZVRaZiBVwNPjdHoxVzaVm0gInfgWRCxg5b4lHGlGajxbmBPB4OtOvQ2P8AIYFylgmIidB+6sa
LjpzEAZiwbGJ71/f0zGm2UHK1y8FJhxNsZg3YQeI9jrLctSL3LhNP9H80wck8qe5DpwuzPo7irHJ
RUX+c5dirQ6tFvnkr6h2JRNSXqItr5YwRemTiuivMLZzRHNzePuxi5UqTNMmf0Y8KuF60Dx6JrCc
kC64RFsszH7Q6sx4ZrDMEHnxmU7x7A1BOIaF3Vy47gLfeljcOaIzWvMqxlDLB9EMr2M8kQymG1rj
dYcghFUIWEy/wFsqApF0C76CxweLdG8L+UBUrRIUvB61egcvzM0KP1oo8d0nCv3z2Gd7KxUg40i3
ga2Yvq6VnnYH3Bkg2jKIFgagMMPI10tcMEdeUX4wO+iO2KRrr8YGbSt/sNLKvXWXTkcl3B6GcIvR
hv0lxDxA2XS22wxEkYiaEOC53neBILO2qazMu3HawepvaxQQFrhVLfy/HV5khbobJoENR07F1hfC
0PM7FNLN4aNtFgNbqzBwh7EsUFLWEhZo0op28L54XuY+uQRF9zYaX2Knxn32wbEnd/hIyFJaV2NY
t91nlAztz+HipT9jtTTMh6Ya6pdpzsrkAng6Na0pySO/mTxv9KeqsB5dXsXMF7VSANBG+Sd+7kYn
my8GnpvCH51y/GHD0o/8jLoguT5EtR9dI2uSTq338Q1iAMvoAx/lie4tpfOusTdcwD1YRHex1kU3
iz7WiLtRl8w3zpToybYtFYCBiJqPD5j4DdPlUNMgXEgJvZ0BDuRDXQj92bIoYwZh0szfSgGpJcDd
IK78Dh+p3YAaKlKfbq9dgymaKdXR9wSJOxhPTTKHnQ8k1ntOpZDElnAnuUo0q1XReawjCvfR2KC/
GSEH9111x3bc4uUcpXDDkOW7jtOs6S5Re4hxsMhlxFlGaHhDclGbYFqUbHkCPEb7sprZi8ipN5r5
gJSd6DfqbDg/26nMbV8BJRHBEmzrJwGSpb+qgacjyiSKeA5i2CXFtoBbuUs0nF3oLsDx2/a4ko+o
sdjx9zorzMtKG+OH2cIxbDeUvQM/30ihy5WeqXT+qOl8lBBw8g38OY5/6iTmr4UC62OtT/q1B4wy
2lRRk746LuL3uzGvEPvpPX0WiAXGKqJ/Sp5U12gc1/i9qK0dTAhNXBYoNUuLkKj8TGVc/4p2ErEb
wsrVFxpe1rdJEz0Cea2NKiViNWOzqa2wE2wVJ8NUAlHGngZ0FMVbY7INVOgSdIHmxhQRAVYdYjEX
NQ+Ucb0vChcr1A56Ze4u7s3iqnJqL9m5jQaDsZCl+E0xeh5eWmmz5BWCmwO2aA2+zsBjkzIv/TlE
KXTn9Kgh4TwTG8kNOjORc6U3XoXCjvIGhO1ojpX9pusAscyfdM0ZviYYxIY7Wj7xAqi6UAdoSuOs
tajpuvbSjr6Cnox9W1d2Cq0qomKEMRXcnvGlaCJvm+iNYSe+0FUUaoagSKs6hRCCWaoS1o/OqBuZ
OWxQZmkGtELGhhXtOCIj0sf3oanmJZK3aqmyN5pW76TaJIxfhT6IJlzc94iji2B6I0eVb0SpxrCa
NiNDVZoUer2labeop0y6irOtxp+7jaNBcj9nlAo2XDoo8+gIcc3QSjM0NS4QDcfwBA6VCJ0hiHBo
EWKL8KMx3hRWDLF/kxiZPWWPirmE4Jhr0ysaBE/hoVq0vcSmHaOpuTVTPidoJe0Fr4Q5+zQ7Cl0d
yxUzmmJogX9KGs+pfECDALHGwpptXw2Lvv2QAgQTtyH0u/EytWjDXVpT170CTOqelMnrp21Pwzzi
B9bFLxQJqJljcdP1PqpKzexX+OS90ICJlyd0EIsS1JaTjZsBIXProiDDcx70zEjqm8jUW4hXkwp1
J6rp9yF7QbLIJ8gBwvmu0un9RdPx49MNJ7Czg65wB+vrgGMGxJm5tZf+oSd9lD4LEciqOkVXducQ
jCc0E5tywfwi5TI29JjQ3Fhmu7iNVRFdzQjmjLdjIcBgkzejKnmhlklu3tO2nPTHRS0Lw5+A4Wa7
Zipt+vsoSBmBngz6S9QZTg1Ef6k9Omdu2t2PQIgu3XF2H3pm5H2m61W5XCmor9znwL7N61wdeJ+y
NlMGlMSoQJcPfaaB3XBH1XpQSwe69iJ6dMBTGe//6LQwqnwX9Nq3vFEiZJORiri3BmX+ZNUhzjOx
yaWJ0myMBqypo2eobTRd6C9a0sa1vHLM6gUF2eRrrvVJhDYpmlgoadKJvSqUqEk+oB9ZftJm8GOf
FTqss4r7U5br19wbnrnNGxtfIz/SvPbVrJjU58otSm9bpcUQwxvqGwuYhXC78KbNHVO9SJE3WXZo
WcNk6EPKNYWfcCIgl+WN2RjXkammP8Cm2fXWHSIaajF7cX4ciimOXgQasS8pXWqk71KbH5qC8eCb
5hgzbysC3uRqNobOeopKxaoLdEOtvtgRGULvLiYx7eoeWPWtQL1y+ai5S4SU2wynbLs0ledAbPQa
/QWxCpDLxWyVjyjFOS9pbqrNFmaRblwIfECMTYmkRrulT0YXVRII0GKBagA80dCKZHgRKQoL3A5d
bu1m1xMDYjyobPvSwwPpWTWa3U2eGvnXkL2t3tEZbK0LwwuX+Ao5tpnep13zENiLkxbOBj0vpmg0
MhOzOq/FACSy8P5KlNncEXXFd9o06l/KfEofdKiLTy7sjRnld82wtn1DK9/v7IEYvNd4gNWKaLiL
Z4pVKCbRW29y0yCRy7z2i4qgTO2bsRAICo+Wo2xzZICyh8yq++xB0ywUnEVWepdLgovB9YyVgo+r
zoR5IJiX6xBQ0PcQq7jBB/PivjTSCDwo2DT2JwzDiixQQwe85ZzNAsoq4b2NgM1lKBRKLakwu1ek
WKbnWgzaBURDJ75E8aT+uHBU550xd2zRxIFXajOFq0gf8u0QJuqHkO7oQ0Lj73Vp0xGx58KqHhq7
jhtZfKhhRyqqxdY3zN7HUYdNo4x4kGzQBFa5Jyj6ePC4RwTowI0vkQOqKYzsHRVP82ahtqTipYUl
ys8iA6K0s/IsRFLZjC0e26LovKtmMOyvlZKlNxWiEpDeIZX2foZIAIr9mTp9t9pmNjeG01C26AkZ
443W5XZBaB22zi0YxvhO0UIgBlXXgl2CuKsial4J55FA3fsOdKBCfrlnX/R4yaEhhIQdCURK2Ssg
0B2e4gWrr8sF+v2jPUgK0YzHwCXQHMEJkKK5W5Q2pj8yNfWqqwL2HOQ+msx4k+IVD6bWGgViThOs
0+0ISRcTr4nb/Uy7RxYU3hUcdCp09JIoD3Fn0SKU2Lq9Yi0eRFVTIlY+TTl3fLZY0ae0DCk15ii8
x4Vdwg4iWH00EgS7UJGF7/IuhX78c6w9NsjhL4AFDgkEj3Abb09ZnX+H3eHFbLDo4basCzW8R3LW
3IXd3L2eHkWWu/fmKXcSECED5htN23VbKzO1SbcAgvgYI3MxZERNr5Ml0bzkP3ybnkr6RJcBo6o/
qyV/W4hft0bfltiQAgWSfaAeVG+XXGZCI94J1kQVNXCarqh9YScefMixUjYeAiEAXpaJ9SeQ41bR
Ghtkf0wD7QkwbVyfKZOv+h38INOR2b9roZPq4A68v+J9qlRhbiYVrALD3Gk2GXwZztGH0yt+bBSD
/pFcbJVW7GqUDNu5AVUYGFSuulyRG5nEOWF5hve0qsMzF9qU2KNQOYEO46y9ga3JJXNMXei6Nqk7
tzhmnSQuzfycIpZanfmWh3NyYCPTI8OKkl7R2qjVcCkS9OFYEpV5bJ0ZlNVWDeuhO3MmVk1sZuUi
+GPSPLE0Or7rFgpNC8Gbx6kMgcWnuwqHuHoTzi31Y6MutxkYsHPtqVWPQQ5JZwEeAs0TGNkSo/v+
GHqwQ3lfUY5DZKB7bRMsG6w4Hm7UWNhP6jIWP3hzJl9V2Kdn9uPBN2SqtBIdJmtBZ5JSEO+Hrmy1
9uzZpJSQ5fQwoOkoVIs6lFU28DD1l9P7UpMbb3UV0IgzWVWIq7K5uT+cXid1kWguAc6A7xYZ2sTD
kObz/GwNaA6iqWM5aBHG1md8B8Pywmqd8D6ps+Tr6R9y8JHpUHHtapga6Z6jy/bq+2nPnZrqhmIV
ftrT+MEzcyGP0NCKi3y1yZDORg/o7M46cg9SFYTuqckLid7g/qBJCOwmQ6qM/M2yPhcV8CrNT1LP
QvOiVIfowovcBcuErPWi4v70hA++s6UaKj1BQK8EOQf3DqQrmQbHBV5mQPBUa6ELlShu94pELnnM
bw1GidUAVwAABvwkz9t6U1Ekb+kFSHCcMv4MSeR9rxI/c92ezgy0+oxYXVuabMppOuJ8fMvV7p07
W6iTiXdJTi58I8TgZJhR29/yDuoITrC8NqdntrqE5IC8ktysFJdZyvWAtZf2sY78iF9h5nQpUmsI
8vPX98G0bN1xeC5l6Vk9NF23cACNaw9Lxz4r6m3rpRo6eV3s+NWop5eo4f3mC80HY0A5nKRJgfdf
7Uy7gPE9hDV868jQX3LS4y+oc22pzlgw4ag5IbTJjXB6LVdbUu4SBFXBDPMXN7u5ugviOdFqvU0j
f+ZYbACPzT5ijBk8xOx3m9OyVWxDU6CH64DDXsN3RnWc1YRMAFpojYGG3JE54Wngyb87PasDtDtj
gZrgcadxymu/RjTkIajbzsCSoDaYkYaVqEvNc+yHuxRXv/Q6XJzoA3Kx4f2CEPiyod/Xo6Y4FUt4
MZi5nd+BssQD4PTPOlxsyRGCpKGh0kSTZLXYZY8fZ9olVIkXcrsQgULEPUW69eTf/f5QBseePJmn
+mCx8UuIJ2wiY19rhmdHjM9DIZ6Ri37+/WEIXnm7NE0yTFczwhTVrAFbR36vpTR+tTzfohQOMblv
83+wePD74AkgmMQa6quLW0CMGRDi8scOw5g4WcJ7uAV4Hcm/Oz2r1RvBoTDhKkoKITQBIGeroaiy
5FmLvAE+cGF6ScGZYzcNYrnCKS+FSWpEdxbklB+nR11lIm+jQmEHQEdvismszj8cQCVEtjryuXg8
gN0knPejJcSD1/Xs0zgev2AwBa7BpaMDsrk4E68e2Z0O+xPzAKD93Oerb0nGjM8wpj68/0OtPzpq
rr9UuYwNCrvgB52e7eFoTBWEDqwED+myddZTFHktYN9gGthK9SiF2rfdP/8Hd8HhQHT7HCIruAQ8
TpJX9T7K0FLQdOjfUu1cpreTQO/sH50ECKzQ0GVQjDvyevVQ9JsSybf0Gxur5YRv9LmZxEDnir/7
3aUD1wTRg64dD+5BCDP2vRsZWs3Sdem1PNuFmlz/k7PNRpDQNtBx3NjOauFyyyJHbGiVumZc3VB0
/VnglXmTxv3P0/M5eM9R24QDDFRVip+QDe1/IQv3iDbtKXekpoYIEx4qwfnZHBkEeRdo8MTa7uEg
vVPMSZXigpUbZfnJtOLulRNl7n57Kq7M4kGbcEVB9t+fSjFW4Oa6CYXcwYg+8L6UN00vzmWWh1va
keulA7pFlYYu1f4oxLcJzM8+3OgVThmBydyGC1SUCJ899DXOgb2PDgc6EhgicSTUnP3hQggEoUNb
iOHG+TkHgnLVzJQqctuZtqfX79hQYIgJ8EhprYPDisXmDD2fWwHZpXAKci+pbtSM9LlqEvccz+hg
S1AEQFQBBSZDhZ61zvgg8XgAZ6BMpCGy+goVkq0as/lOT+lgFII508Y+CO09djcqQXv3j4KT52Ay
DALSbLeOsmtQz+5vLxyjsGgS78hzzJu1P4qo00Gx2wwfOFLn8VJIrgO5cuF8JBEwmzNFh4PYmNHA
cXAJEYcTOq5O7CSMzrVx5aapkSWf8S8EvoB+98dZG2i5p3Z0Rhzi2BpCGAJSwktBXLcaT01Tt6Gr
7m3e6sqKjTzH5Lnp5W9/KeaF4CK7QTUOYqaQjAM7VowXY7zJ5hu1mEgH3XBq5r/kIv62JHY4H5eb
Dpo3qBaTnH+FcoJUA5o3gXCmF42AQz/pfbVJ3cJrN6enZB2EMmwJGZlhKg/Ahn/f3xddNI74UHJ2
c3l3D1423SVhqP9RAEi4rTsD/81xrKuH2qPfCYTfyKHZzSkQD8x+sd6O8bKAtkqsuimh0t+oM+qR
QBw6daP1BXo/KBLfi36wXnCTMaCXx3l372jF8jn2cFa9oPA5P9tmj4RREwq6UU4DhIverZkgfUSI
AzPWIvmP8SKMrrKOdsMlTcwvTTga6XWBkcC3zoIevNNl8vM8wR66p7CORyYdHFRKLNTdnseldqP7
ri9CE/qTajw2aNAsQQem4dabNJjILmZyUn4X4UDAcDpaucNkFxvucmyTo9aeMFWdK/e+TzrtJXUU
wh3XEZRFT3+OI9+dsgOZMhU0Htb1uelQN4cug6eFiIhhu0wp6T6d3ceHp9N9e0tpMVJuBaW7/83R
m6+RzuR5QPyfcpKRT+F96QliyFEJ77W5Xq5+b1pQikm0wFVJ6TKYrqsBq3bMKRGhEIjQc/c6ebCO
8nI4hzheLx6jcJFS5aRCRrV8DQJOXUymLBAfG4T4CMUTwqwFvvKn03NZv0CM4gEzowLIRUBJbnVd
h3miiy5Ww82AsPINXEDEFbs8JAMogO6eSTSOTIkMjQNKwkEgvA4XshSftqoSykaMCgqTBc9CRPfy
z0vgt+CKT1XBXydVF/4zbYaLX5U0LuvWf5T8Nf+r4ND9z9s/jn5VEkK49x+2b95nH8Svdv74qxP5
n9oPf/0v/9N/+JeD2tNc46D2oxJlL/803KL35GreeMV/L8vwXCb9r59vaMb/2hZJ+73/1e2BGnU+
11+gRqnAILtDFIQ0njyDLtFfHBHtX8R5VKqJ+Sk0kGi854hQTEbgC31fdqyn8cf9myOi/wu9Qa5l
yr4OtBPL+x1U43oXIXsvy5lUVqj/U0BebVnbKwpcHVMdwx93wJ3XK6+SEFnx0wdjnZ7KUSgQIXDJ
KwKlbtUoc40xMeoW6SUaWa0vQW4viJxWUFTV5FbDGHSDmm4b0O4zJAq5ejw9/PpcMjy0Ef7lEOVQ
QVoNj7dygQv9jH4BMNGtUqj0y7TYCIy2ds/MVK7Xu/o431AORWDDMEQCb0pV7xpyBp0/XVcmM0Ch
Z2cWy9No55YP6AYIn9Ml4EAQsuv15NvpGR75jKyvfBkgIbHUq6e6HVrFwuGEGeJ1vSlCT9mBlDjX
jVs/DnJyMIokBUclW5VI2/fpMGABe3FDvF1VJU5u5ykvXxTG3WhJYd6qeMb9OD2rdfdPrqYseFGo
lQQmcq/9Ab0aV3AxOiiIICDpawAfrpQUh2J/CfUKMhCxlvBt3Gt3QtftV/jzLwl08h3Q1/r5zG+R
S7j6svwWihyaTcYJP37/t3TJzNsSR2ZQDEO9wY8imKfkAYQoGPsBEXuAvj6OhXcWvxmPXrSDk8p+
iVJ8rRVVNP7pn3NkS+/9Gn3/17hFpyZA64zAUnRJ9e++q2GkXqsEV/GZLX1kb1mUQbGMJ37WOb77
Q/U4R4OoauXpARoA1eVTXnf6mazg6HxYFZnKWzQDZCz67tzkzqyJsiQh9Tip14TYIJCcNL5E0eQv
u9C/DaDPDbXaVGbYu5Od4nYDHAPtIyf2No6o7/qo+03S6Z/bFyEKWW6hwWquQnXY41T9uZGCGvUY
sDxqczMawv3trQAvjtPBvUa8TuK7v3RoDfRm7bhVYIWGelUWy3wFmKm4wjKr+wdDkfKSdBjUhf+U
oX33leCWE5ebTo0XR9F/BkGtXC4u1mFo7bW/mbZJ6h3ZoSlr/pTi13dNL0inWk8F7TlCiI8rLKxs
5NK2p4/ROsXhD+bPR3Pu7WngbdhfuxlNW9WowJTyemu/7M5Ib7vFlkj9Tr0YEez/I9WH8PL0oIcb
cH9QedO8W0UxOU3hhEi52aHmglvFoc5OVXQ+NMRPL06PdXh45aeigMk2pJ8hw5L3Y1UIvZsWgrN8
MchJ/eTB9zf78Pb0KIcPA+VRim/sPo9n4a1r/G5GhubmSHxYXYAbiHZpdLVzCT0HgNBYsIyaYp2J
fY98NqjPki7+1vRabw4L+fQYPSUUMbtGh6i0VKMfOhNSt145XzepLbYeGMIzF+GR7wYIRS4iUB/j
AMDgVHFkeAUqkxm+DL5dtsV1XrV94KZae2aCRxZUaiGyMYF+q9TV9z9bHDcIMtM2CBZVDA+V1QoM
2NEdqeqp2ZmxB8Hw9Bc88tTyylpEmsQtOHJaq1uxi7Ju0pukDYBUGQAI+hIYgd0g9JSP8EFBtmMz
Y1et9b0G8Fb4bS/6D542Nh8SrwEWdvrnyNH2H1uCW9aYKw3Wvumsbs6kLzOnyPs2sHIjhI/Q5xrd
zL7P6GRCgvnYpdgnIlxvY52Splp6TqzoyAbjXmYzI00lgeKre2EoOx08O+MLrw93RqnUAeiKPoD/
812kXnzVCHobp+d8sL3A+RBC0ALgUpKitPvfHPkfbYEnJwJ4H+m2GxIU0ipXgVFY/jo90uHHZigQ
HNTOmRsX+Wqoujci1wYjgiy21uZB4ejhhauG3lVr9wbMg2akiIORwxbpVNPx9TB2rjBBENdOPjZJ
cPrXHJk32auDDoikxVM2Wc27zBFG0lH/6cGMbhzFaT5auYYdpFWlZx6Vg2NFeVv25Eic5DZ/YxC+
u6eWEpEYQCN9UKtVvG2T1EHxOJqewzicdtEs3K+np3Zw+zIepUe6BhT1UfBYHWNbGVKnDbkx2tjz
fmTTgkgDlilXp0d5W6G908IwBu8l1QBSjzfa3PtLPh3CkPLGyLTqLLzROmk0UsFgCXqFpvk1QjHt
NptEh5a2EUNviNKtA5Xqeqzd/hFfxKjZQPIxbxe3T7anf9uxFbBMKR5HzUpWSPc/ro29o2KXyANI
eAv6W8a0W6o8PhM9yv26WgAuZhkCMQTVELnF3n3XRECtyK0FaleW1LEfY/RxmyxZFAZ1I/QLQ1HT
u44rNdCrULnEqclTzmxiTU7k4CcYUtcGBr0OEGP/J0SNlmkYdHVBFGc6pU0befewrPyx0q0bkWOE
keAknW7UIoy/ske9x27ElMwFMx7oS6td1vCUzzzLR5cFZCirImP39Y2CSJnuZKXgZIVVUm/NWiVX
mEcV83Aes+xSTdTQHwc1v8ZkdbkcJ6syz1xqBxcpYDFqlvSEAcri3rc63FQoUV9z5NZMteahZjU2
djZnV4JuxOuiuBN7dNHOHPMD1WoHZAq6AlQaDAN5pbV+gw2oSImqHCMQx/hitvdl1UPqVQIMUTay
0kwb7sqwI3+KZ+QdISxlV5ChBnShuhFfuYi2dbScsdo6XAlUOAj8uOpcgJBrfYXY06YY3tIcWK0h
brOx0++7WmseF5MQQkmX9sGZnfqP08fv8MJjS4KTI5agrAtObn9Xzk05CtDYalDiL3ozv2a43kx1
seVpK85EEEfmx5MJiIt3k5LkWzfh3RksRrMU7pItAXT79gNMf7GlW1p+yvLWuqQ06t4uSPadUZI4
8pLxbgAdpeoiH5B1+Vgz8Y8BMDbTNWcZ0ahPr6Ol6y57Wo0YMWVhfGn0YbuT7rJwQNvwJffEfN/r
ZwvZh88YPwCjSWqxEqC3rlVENbChPksWRJxE6CO+Ft2ETtV9G9tcP3PhH16q4B6ITWh0yrV+W5R3
S12ntYzMljmYciv8WZRh8rkUxrfTW+dwPjQAZKkclRqE1aXozfs7FZ1UuFcug4yqaD81GmwUpYqN
H1mLGsHpoQ53KUORD6gASwHSr5up44wmmxanc6CJNr+yO7PWcKxKuL07KCZxMnvubz9L8q1UqZ7L
VwOo4/7kRuaFej6uvTiKq5dG2+ABMg7Wmcvv8DvJUd4SL2R9CK9Xo6hRK/Cb5MgrGRKUqQXPKS2y
3enVOzoKkTK9IYpTiHftj7JANx2npJuDHPMghJ5T+0Zgrnxmzx35RqCYESeis0F5xpH//N2ey1Co
o86GZstIx/GqqhrJpQqbj6YZA7yFBXBm7Y5sP82lMk2tEdA47aH98aZMpEUCXS8o3ES5NlJF8Tat
mZcOpKfp3EN5bHKgIhz5lQi81/JCXd5Tf+4UaL5hHwdpDKVLjV5VNX1k95RndvuR70WGRU4hryz5
Su3PTIN9aDez2wdN23hkT8j79XEjLk/viiPrJ8+SRrdONtrXlgiwIihWKhb+Fmb0q8BlhbDH+NZz
JV38k4FI18hUKdWuN7ki2hZAkYEttmjKj81YgrKj8HUbLuL3byR2A2AL+aKDL1oVIhW3GBI3VEWg
elr9aFSWsVUcpf401ZNx5hu94dj3wzlZ5f5/Y+n7H2kxYz1yHRLwpnai2wGlRRzonAVKH7Zw4Qcj
s9BnGUuYSMGAz1xJQFVP8DVLhxAQYlfl+Q5wcQTV6TQv/jzqfe+X2uAivlLCun4albL+1VqDrkMe
K2YnKBYkCILT32YN14eIiloc2DJgCQRE6PzuT0NpYyy4lWoIkHVVt3FsYIc49f3Xma7Y1vLgpTth
qKToCCzKrd4l4SU+h/U/2IpyMSVrgDraGkcgZlLbWceEqTK15iLC74n8yxYXEsZzZqgjB1lGfMQ8
gKAJsla3xgyUDpQdOJwmb7K70jBQVJojpb5t0ejd1LHRnJMvPDoizQUUZxAgOxBqtko+wZD1Q2BS
QLnCyFBcgv438ThCCuLOyOr48fQ3PXJ9mECA6fQQLtG5W18fC/AZU59Rz/SqKnC9uUKN2E7P7Jwj
06IjTy8JsAlBwBon3+dojA8jqoxNWqtBOubiusnS9nJRk/ZB6VBEOD2rYzsVQUPIDRRasTZaxzRF
qqe2XvVTgJzusInQ990tkV7uBryHnuYmV74XBhpNAQDY8UPSet4friAIOnPu3/ANq3NPDEcZk5eA
ApQlV//dM4ehXta17TQFsylCa2PAHL2dzDx+MEp3uJl17Dkru0LPFeK2PyoLTqOK3t71UsEq0hzk
WcyouIvKyaK628c7snZxJpE4crPLJhToDIImIHXrPU7SomaVMga1OyfqprSV6dIrRu0Rh8Lxx+nP
cmyzsbk5vVL7HXTL/nJ4Y4S4QFEgyRu34daxkx/ZUC7bfzAIx9alwacCcV/t6FHx3AWr5InqcR1e
5l1aXdceTOvTo8g/5eDLgmon2qNt7nirZUtwUxlrwxuDbp7Lx7TLxiJwhtD7kTrjdGG3Q/GxmaYQ
89R08M7UJw5zI8oTUltVHk0cnORpe7erpgSweV6xjBQqlqu5TorbPGpT1MMI1kbkBIVWm3+cnu/R
beLQOwXqC8FGggvej9lAFcEFsJqQqM++tKgM+arajJvIW4p/8v3ejbSaXUeRMlUrRiqHEiG2Oc3v
4iUfzxQzjs8HSgKdZwMY3+opK3SzpNzbMh8LAfY2EpCYExinG8fJ1a+n1+7otnfxGJDanTQ9V3sl
zUKBCDuXUTZm2m6uVAbs1PrMjI6NIiufVCtkwX0ddTbOxEVvdVNgjqPYanMsNlk9neOzHLvJ34+y
Ol2ZpnaNZtSsG/nXJ1HBeJpCFKnr2XOu6khDMeP04h3JycH6yUorGw9q0Lp5MWrmrKIiM7IVIMtH
pjukGwQPxushKtwvY+tp15Phtl+nWs2fkcVQbsNeJDdmMbv2mUN//LcAliOoB3EKuHr/FAxgtTzF
7MZg1rWcC3tKtoUaf5k0p71A/vF1MPBlFwmexH23bOwpiZA3SM7kMkc/NDUfCChEyRC19n9EKsJY
nRao7Uil15fWoCHpD5H5TIZ2QFySmsC0pzTIe6BdQZ/sD4O4uVs5FUuOFJVzsxRR9iEj8LznocTm
Wod9e53gJbxNUVj6Ax+lAkUex/2qU5n7Pg9Uds5shGMn9v3vWZ1Ys86cEUL/GLghNCnRsgC0JRC1
wAvpzFDHVtgE3AdEmnwHdub+1LOMmIKOBopis4GcS2jOQVFnf1nj/i1y4NgTAmJLlhZJFZGi2x+l
FSNiKRgmBikBNxaLS5HBmpYtpA+mmhUlqUBe36qQUw2cwNPqd8mL8gPTrsH3g0SV1G51lGm9Rs4S
WWOAX2Vx3Qxp66O91H48fX6PfTauWFUW8uDYrGUU28ytSwvz6sDDwPmKug1KQ5GRuY/zMhXDmbfj
6GDg38j1oTwc9FSHIUWoiN5FsFC626G/ovpV7OhXsauPZ07h0bvABgVGgMe/MB3b/3x6E2eid6nE
tMYcf891K0oCZxHKE6L9OZ4/ro4PBlpoE6ZdA5Cdq6XXlC+j3pnNphORl5y5/49FBWwOiXBwKNIb
q8/ZZI064W85UlJRjUs0fOYNMhvO4+K6GA9WVrUxzcJ6Ov11jz0HMro1ZV0KOQd9fxFwI0v0rOBy
nqs82SZx9yiUKvWFbX3DDu3z6cGOHUuHpaYtQmwPb3F/ML0S9qTOnHsa2Pq10bjIjqWWOLOOx6bE
AnLz6f+XvTNZbhzp2vOtdHwbb4wKzMPCCwMEKVLUPJY2CKmqhHlKzHD4gnwdvjE/UFV3l6j6JVfv
PvuP7pC6RYlJAJknT57zDnzlxPt6lKmIBgxuOKsUZdTe5aqBIV4JJdMMo3o3KnL/T64KgjSmAAR0
5u3r8XolNaw85rmhGeajhJifz20vrt6/db+KNchLLL1D4AY4/bweJNanjCMG/ZG6ldFiTZRc8sMh
zehhiPYhkHTHTwINUUZ5UP7J/QTGgSQE/rbc0NdD06HskxKQ1EoLpZDyq4h2dYVosZ+bCFO4uZyn
N+9f7C/nCdY0kG5BLyIO/XrEukT+Bf7QuBoGx1lhHKavpD5O1u+P8qtYwxUBJUQYDd75wf4YR0K1
h1gZV0GQ41vajM6OXlS7lVu0Gd4f6ldPDwKcTmSjMgbC9vUFZVi8SIaS4jgdasMpRpD6TWDhYj+K
UPJznvsWk+HhvlAD7R/cSirN8lINJuHQD5ZcJVsNLWIcj3JtjG/jstK8PMfB4v3r+9UDo5RDGY5T
IUD3gyU3Z4kZ95lGKG3QIcidIUeDQS2df7LjwQtYWpgL6NI5mIoV6Uth4siymuFi+A4OiRtzqurV
P7mav0c5WNBInZgZXG9OuWar+LacZ74yO+IfHALpDZPtA5Ti0Rw8mTpk3gud0oKhB8NJhxVL5A/Y
2blCRqAQSfEcAUk5Gz6AEv2ysrKoEDD0Io58OBerog1bWeEAMHQ6qrRGUVvnQTs1N8R88yjox37b
gLTdzGXSnw1OVJxnc/2Rbsgy4Q9P3wj4klVwCkaH/SBB0/GWLJWRtZcNgbrOFKff9EiXPCZNEG+m
udC/yuqsfS5Up0F6rmlRw05a4zzMkt/06FhKotz8vz/JQWBNELSr0mjm1GVW3bFSROo6ccRHLLdf
LBCg+Wx5VGnomxymaqiL4RNmlBx/5h5zzz7UZsxcs0r54On+YhzOFJxuSKA43xz216tcUau8aZUV
pNR8PyZo7QpaZx+k187bp0cvHQ7YgiJcdKZeh7NoKA0dfwBlhSkdmXwbGWddakVrGPCjl6qF6nUI
7OxqKzK8VNOkj57ZLyL3q/EPFmhZR5BGsYdF5d1oVyjd6juJPhXyp1q8eT8W/HIoOjOQNYDCofLy
+lJFhOxhFIbKylE6+TzndOpDs5GvdBpC/2Akyozk8XxWZsnrkWxHmcPMnoFbNfZ0jOZo7c9pLV3J
GuL37w/1i1kCCgkG89Int0GEvh4qxi58CGJboaqZ5u5omYOnllGwen+U5V0O1rjNcRrwCvALQLUH
K8sWRiAEnEVsHSxQYo7ZRHeqngb9USHaFo1D/AWx0S7S4oPL+wUAimzsp5GX+ftTfc1Mm8hsnVhd
dVnaUUWJIhUpDrX159gJeq/MdWw0uiH3dclqYGLYo7JBL1G/VWPpGJUZv4zt2gv1sPny/i355Y3H
mXyBiy6h7+CDDUU/JyUV79WoMW6WZqGPoF/xwY3H2PDNref4AMCHcyH4A46mr2+ADJPfkRpq0IgV
o1tqTXN9P2uqqyvzZ23CSjmzRboxXrzEirGOrlGvxWGsUSIHcHUXFKehRHfKa8sA0wIxK61x3cVC
Cs+IPsXJ2M2YKXeQkU23r0Nb3tX48CGda4+2uQ21xfksfnFBM0PsEddlijlagFOecHMRlKj8SROW
BUE0Tkfz3GExOGE3Ee7zF581PgOea8OL/xoOeVO6yQOAaisUjmELxS9+bfKLd5uihg3QocXRbRR2
4/jKkOH0pry4vsEZDfeTUc03QzknVDoLJC/cERu/xLWhUYc+8sn4x6UvXnIxzBUckiOEM3iXxW9O
HSxqmPKLDx1WDrm6qhd7OgFlVD0q0OEs1s2Lg11UJYblNy/OdvqLy90YGohhIwKG0jSXhBNePyTW
Jnvxx1OrxSsPW1d880Skhd1xp9W949HAQgo0Ae3gySjaYXvVSbjviRdaefniyjebKPmgJi/p9e1C
8VE2SVJzq5TUVInFzXyhGsOED0g2IuHJeVLCVLNDHdgtadSOLnrkLEGqQZCuNHx3y1qq7g2jQWxZ
xSa2ejGMHV7MY7PFR7agtpTCI1jsZaWehMl1GlxnkZ4zFDd5MaMFZIAxLS6AmNRmKgrvbtw3DUzx
WMdQ206r2g1b2vWbrDNTtDRxPt8npiUcXGtnddygiirfqWGOJW9rYN2KxW2EKH2kRvWWylyieVar
NqpnjlFW72uoW+oaz1WRo/rT1ceOFoBjhCk8o1fQWZQLlKC36qPeRvPkTLUK6RZJuf4egxbI0dag
ZB3yE4X5NDGFH027GM6EUlTHdj7nNPflQXU5UMnmOu2T4VrWEStBSkIMuOvaMGnAMiko+4Zl2zrA
jfMxZs6H9qncNo50NKDSP37ubLs13GRStdlFXwN5ZtRj82SV9bL2PGIvjrazrOE3JgnpuUTeX3eh
MCXDGo1eprBcZNMlgTNz/LmY8zsjLzLMykOqWR5l2+ghSSp7i2pD/g0xzfh8UMY+OQtCS79LYwjR
bgb+S3XR/4zkFXIFgXCRqwURnTutVntD2GTNFn3lBg18Y4rvih7FIHAoQ1CejyoS4SvkOerMm51Y
fMWErsTjMisKJPOsqn9oUR6ojurWzlPfSkLjDh3uod+g5xWoHk067SyNRsegjQzPOgKtJPlt5syN
G5EwECwKTOh9PXUq2beEhZq7Ks3OWRpmku1KAR8khgIWuhkPbZFdn5SvghMVlGOtfwqFLEmeOhhx
jNR1qt/FsCZC17aqGbHNKInT1QjCR/hg0hR760gpLjqxY5PRFY5kal7TzPG5yuJGWQWKduf1AZQO
D1p+IeGSkxVbR4+RVoyrQlN8IboqdAXs5wgHOhwFXTVMcGvpJJX2/BjFHeYlMjajq8FmuZ+YqjTg
Lj0LB5a7FKEvKDkv6rONFokVJ6TiXh1kbEiQNi2TzeQIVqcqR3YOvL4P0iNWeifcWo27DNVFAVsn
LoIWAB12yRfjaBtXUjTU6rrOZpEDITAHZSHVxwjQdk1duAFY58ltFqS3CxtCulCMMh02oykQHcDW
wJx3ed8USrLK68EBW90ZaKZjMzFKgdI8AUcsRulCxmrRRMkPYRApuynH1MbfB9q32kTefy1q+Iw2
GLRV38TFKcVJ5wpz+OTaUIVEvRPbJt+MzWyX1FmC688QE1ik2hO1pd5MkZLwMs5ON1ZQVMyorJQ+
Msx6A7y1Xwx/gdxiJYnB+WFRNgRE2mMnruNlH15xu3KgY8GEBp+crdBEi1y1EPVKC9KvbFOYByQS
MmwAn10HiXCv6pqbly3/txjT/3d06H83q3rWxk/ZzxuDl8/f8m/FKxL08vs/SNA6VGe6dsAiD5xd
dOUTTWyyFtApYA1eRHR/OLss2dKfTi6YvPDyIk8CSWLhaf2GL953QaWfM1UwKAuz5iX15kT8pqwA
m9SIjdRkm0TLfqMlkajO51SP4lUVtk7Yo2Y3ovLshnUjxXsqxbmxoeg3n1kzQWxrWlO6CEOoUr1R
taKmF5DMLRwRNSfXs/Iix9W21yxv8Z64YyeyPttlOsfo96flna1BYnU71DWUykU0RLIGr2OLsR8Q
Wy7JCQJh6+QTJNNFHSLLM028SYSH8o1ihmW6DrM60iovbnDkfU6zTs+Fp/eRAk9HJk6lRHApWYD/
wP/hHMuhItneoJHx7e0g6bR13RTRvpU7aTjJhriIVnMmq8PayqYkdw1ttptzQ45NfcvmHGmFO80C
o+hqwtHj0W5lGmR2ZGohuh5WbEeg3aUUWywrNdgT4B2QfScDhLN91LVtULgZaFgiM/5mDySDtnwd
OLEBfiLFykJD3dqIpSI6TkRS4r2i4VHyMI3NKG5EOoyKV4kxnwrywyBfEgVk1FaOAxI196zJ1KZT
ZPfV6MKZA+dhBKpQbYOx7KOTEfqtmbkDrY5ErDRDmgIDjgcoFtUjBV98bYG3Li63IAyxvA3CKg/X
QvtuhlsOhHS8vpJKhPkV+1KiTzwYyyqR33PVGVpq/yyjV25EPh4BnarjL1FF0Y303TQGGdAWC5lQ
y0GEuVirjFq7z767zJQvljOIfWMmYiAvqKIP0WIpcYT8u4ifOd1K6hWHkWIzx5aIPAM7kptArtpH
wEYYK7+42jhFG0iuvBje1BkSPltSWJGfWNTCUWBcjHHgZAjtiH6/We2KIVfCoyZSp8ArZ539v3Oy
iwF5plWrO/VF1eEv6JrY4+A0NpjKBWbj7bZV+8GvEeK/UavBuW/lvHpKTCTZRWXdyWGCj5uZavpF
qYn8i0peVHu61ukQx4AM32t1DFZoTPTsvpJH+aoOIWAUfeV8BtgTnoQh2drKqBRy/NpwStKWrlgP
sXSlVf3MMaPMjqc4M1tXn4z2YTDG6iJDBulB1UUyemoEjdFdWrcrJZu1tT3YCscMxFnzQY2P00KW
1o2EthD63FsOHgBlmhpnoVGTXVbzM7D70m971cBAWb7GAK/x7U419wg68xa6Ki5Du7jsX1LlTB+f
cc0Qx9NUqj6GgrrH4kiRK+S0cNXkDW7pzmhg+i2rdTW6QZrkpp8VqWweW2WGEUWKGGC6q43Yco7j
WHG0lS2G1l73TtCkp5msjHhqo++e3zMPkuHrQg9zvLwZAvm07/OsBvUQSubnMGkmHu80YqzUlcis
eX00IzhezLD/T+cxaPAImURsnTlSa5m+2g515JZzGj2nJGc9OZdZXfZm75yjcS+ebCVtrUVAx4pQ
sGzVlneKyxtHAqO6SVTOAF4uUOi5x/KlKHwh94rsq2k7V6sSD3UVEksboUGfKPjJyaGs3g9KL6Dq
KVotOFFVyA2mIkmtdaSXcfGYN1Eqdih6l8mRVOFV4CMEFuTrfIZbiWmKM0T9nWbW9rgJ075UPa0L
k2hfV0tjMBhFM7euCGoz+2YNhZqc61VdVetWK4WQj2bkAOcrR6OP5Tl1rWbHokDXp1g18BZCV+t7
kvufdrjz71vGO/rrGsANsmskLBFhpgJ3KJ8RgYWmGdQFLiJ0yL0WFkAYWFii/c06wss48AuotNN4
gsz7+nxvkPTPltYHLpKj9VMVDdOTIqKPWJeHBZxlFFK4RcaKMjUSBq9HmWGcZiZnZAQrHe0ICkeM
nH5WXDaIV7t1lTYnU8CieP8WvqlPL6MCi4K2tSjZv2GvZUPh2DyhRdCKQmIrjVpFjylsfd2aEx9p
unhDbUVKwUw4tS/T0cDrhJ7j7fuf47CEsnwMKjFU52l5gxQ5uMVoWFkoaKJ2FRbhnQ2AZc9WG2KX
Nont+yMdFoWQBaEBwBVDi3rRr359m23iZlwqs4R8VeFc45ulrOdm+qiL9/Z6KAhjiAAQhH4XgmGv
Rymw++3nBkUy02E9NI7arKKwCPZTO1a/vQpAF8PSB8BJZf2NufY8GZwMzSJwDYo9xzaHuGhQw/X7
d+0X1wORbFHEAf0AovmgfZKZhtxGdoKroxSQ/IR6EGC2AoFRTbN2+v0rws2YuUiHCw7yIVQgoZ7Y
h6CbFiDqvST3ixNUGn8wD351ReShCqo4nGmRN379hCqj1jB9Ghx31pIycuWua9PjBV9JXlVCV/yg
SviLaWdCfV2gZgvk7BA+byJ2sChJOW5qNt1aFa3jg0b8SGp3+dCvUmtaEWiLwjXTFyGsQ96GRY8O
JpjuuJFRxm7TR+mx2bG4hdR3u7KQv74/K34xHMcCAKov4pIYZ7++h1Zr4zfTmFjKJFJ8N9a6dixl
jnosOqc81aZJ/80mHkdMOBsaymjIh3OWOWjshvOQyLjpWi7FPtPN2vCRwm/lmr1yOpmicNU+/2DE
t7OEEeExsuET5sAcvL7CMA61uC8YEaWDcj1b1P/YIhxPyNgmvX8z38Z/hlqCBkxFgFSH4GdDL5oe
1IHlkn2P6zQdhjUym921hTvsOlSS+MZqBqpc74/6qwtk8rMKFrw1uJTXFyjMLCSCdJZLC6jfSFXc
+Cq22+umyprN+0O9XQKoKRDd+Uo1ngf5eigrJACS9OLe1FOGjSVryTOb/uj9UQ7n5LKTgOoBo8o3
VsJh5G1xghotPMxE1kdPi+8VVIe88Nsp689yQwrW/2A8C6UUmiBs4IdxJAnCbLITFDUdCw5dpFPp
78CP3PeEFTyLrTD/4Da+nSfkBiiaARBh40aR8PVtjLtZWuAatqvQ4KC+YpJ6q5GVXuvoQO8Edo2p
N5n1IH8wU345LlFFXq4TvbTlxv/U5mnHXhE4GbMFDLl+nVWT4hWZU14Uwmi/TAB9rqSSkv/7d/ft
nMHSG2UtBVrYAiA9mJ567GAd16Aw3MZgxNHzk7UnldLt6v1h3q4C1Alpj9N1xDPAUg+uLSP3epGh
dk0p0rbQdb4Sg8pN4iAI/A9G4pEsdCD0Fg7J8n0ii6kW4A5KWWk+c5wWlavPDQSxXuk+Ama+XQvk
xhRCkCnElAUV/9ePbDRD0eGOx2BBtlGzGbPJxvoyhFqzoYTxARv47aOiA76YSYBwgTN4SDRKrFIE
M+4y1FZ62ZPHoFxh/uJ8cP/eVBw1KO0qkZIrAttDffr1NWG0NWZRYdnuFMxDsOrMwancblK7aWVK
ZeF4/WRzTxMcfO4lnLVnysYNsm+aFFnVemJ5GIukhp4j5VnIH3G+fnkTlpQCNtIi73Hw6QxOmkGj
cdVWZdaeGXTyejKDj/Ri3i5FtHshWLHbg9ci9ry+Bzb95MjuctuNUCLdl9Bpz0OZ3pFiN9XVZLX1
fUy99gNe/9tLg7yFdgcgLvDNXN/rQQfJCjqkHWysvnp7ExlTvmqcLPogui3h+ecMBvo2Sshs8sB8
WR+H4H8rq6RUGhvTFVMhvhjxlGK4maVUomIkd+uVCFRDOo3qBNE7dM6B0r+/Pt8sGTivwCXJ1cDC
LZid11dpzU2ct2bF+FUu9l04U7bQhTIejcWU0rxusWN9f8TlHQ+uGODkImhNEg0I72CRYh1YxRFh
3gXAoRc3elAGNCZLJEG2Mxr4zgf745vHSDfc5OCz2IYssE319QWqldaCeTQNV2lR0HUCwD6wR357
k1pGIaKSxENfA376epRMDL0N4c+g6542SPiUysZIdaxNS1XxNHxZvtZY8H7w7N4eZiEfAhAn5pEZ
obpwMGoxIzbQ66Htpk5IE0YZ72NTuS0c69SOmmsj75/0IPJ0C4e70vxt5gW6oEvaTXGIFBXpmYMF
kpdqnsZTZrhmF+lrfK/Dbd5YM859xnhu1pTRrLpNLuqmGzb4izZHOOGmxkdmFAfPl/wRbPHyMcjo
kIQ8xD4lSlnQv8MuLrEK261alJKohf8mpuVlFCwvFqKDroK0OrhWrO+muYqdxRkO29W4jhBxm1Pl
gwd6EAwWdXeD3YQMgBQV8MxBnIsLFXA2zsieM/dOuC5wHnxsm9jOPEnVxPSIWcyQrJuohow8dFM2
P/7W0lzGh6i1pDyk45wVlzj8U8pjqGFlR3PV4o0YSpfsHD1ezpo5qmsJbYH2906kjMbeBl4byCVs
eLLx16OZlMigLpqt1y4upSm3PqLCm+C5aFqD/RHH9GU6/hR3GA68CmBVuBkAyyhTvB5uVOZAxErV
e3ARJFAiSu8Ug2uKxho2vYw/5A53YUcFpoJuyjVoDBVDy4LK/MZ0Mqk+1YVDHxtSXd+bj0KGzbLS
e3wnVpYaKte9WeaRcO1qdMyLjKSn3xpWNRi7JFUqZ434Hnqzbku6XN4Hiawn3x/dfzYC/wVR46dZ
/KYReFr+kT8W/6X5I3ssvv7cEHz5u+8NQc2goYemMHvAInL3cmj5roqs6Z/AphA2QC2QYoBB/UsV
WVM+ceRAZ0Clo7/UZVitPxqEvETdAdcm9G5YrOTrv9MhxMyBqffT1MRuATE8QhcuKUtj8lC6M+sH
2v4GuHB0SbdJvK+FdhpW5VNZAYCM1IxIEJ+z9990gb2jIrmDSHJS4WGtp8ew7Ux3luXPVqVYnmQC
htDGbyFNiikP97qHf868Ku1grcSPTas+0I2fPCwlQ5LIrPJo7QsKgs2+MAw6kKBtVL1+VPWNqh4l
V05y1qQbAQhBd6dqHdi+icvqzqmAYm8Me1fb52ctTRPLOlEB70d72CzdptZ9PJ2BQAWtpyruAFah
XWMs7TaWPyW0KrYy3lqVL+urqjt30ou4W8XlZZAcg+aqsaEMVkvDM6UKsVHTU+GsHX2bXWVXyQqg
C2iU5/pGky/rE0N28xBlfReFBDeb99k6Wxt3UrCaajd/sKdNdUWVBBDCtaR46DDXodfE3yLlsrgS
tntdZ6eldEuDAcDH7Ia06FxJw2sT6Z7qpE42srA3c+I10rgJwtir4gGb1Xm1zcY93Lojs7vAFDjq
1nVnHYOWyIrMg07sKhukKVsVvSevu5++SA/Sw/RFfvkuv3xfvkaP7fP3r9Gj+qV9Vr/8+U//nDzS
/93oX/pn/YtB9HGHxcvVnE77Zh1Ma2dTp3vVSlzdSV3wCq7WwQDbZVX+kJ0mzVqmyKeWn2sVEWj0
g131PnvUMU/uMje9hsl/OcrbtPXpm7qKV26j2R/z1YCfoIDLdobaomKsh2gFRMYsz0TtjfMZ8BZo
Z7yXpWz4umjMl2e2OLJoo8z05dwcpS23MNaR5EPA+Tx6dg/UHNflyZt3NX/N9/Rq9Ebhdo7rPPSe
fuYKn9+zH0vdLybXetjk4iipaO2dGVXqRpOvyZsQk2DLM8c1dg/TOdcZBV4NwrBd6dfl4OrX03n0
FMhrpznP42Or2I2g544DRHCPok737GYRcr0MpS9hc5abe3Wbdetww5+X0e04Xo7ag1Hszk15nUj3
TNVQJ5yjQaiE7QphB49twbOnco3AF1JrqMFY0qrrt2kKocmL9WNhCFcbz6PuSOs38owVw6qW/IIL
Lo21hfPDCbgXT7JT16vCjRGcaMFJtc+Q5Vjru7Ld2xcPBgVYR1npkeeciXYXRQjrs6i9Sb1upPOm
77x8Kd6LVSKf0/MbnqPr+PRktV7Z2c5+XtfjqpROh8cTyTWw3yYT9Ardm+d1HF1gYdvrXnOKFkdD
49F3tL0AbHAtnfWRzzuqk2+EfjP5o8rWFOwydZ/mz0F8B6jJTSfwq/vB09tHEDx+Qwdcl7WNanB+
lwzXQNwNWXO3jgtPxDLUNunIiY6zNvGU+Alb9tXY7ESyT9t9EXZule4dTqkBPVI+m9P61bn8SM4a
gw28dWK3vszr5xRoESZ4eTb6FonH5UxuEFUosMxuZRNgzlR9lzTyUfEVsx2VxNZre6+IcXNoHQ88
Kf9vfz0DsMBH44km7rhVVplGf8dTrIc0wIzN+uYM0l2brDPjKKvwOj9eVEmyxcz6OlLudNvgSjeF
vE6L20K+lTO/Qojh1H5UE+rLUYNiJJ54uyE71tQUgw6f87hbrLvsXJ6u6fXr1boP992JdTcQDxW3
vMgvHBnelDvpAPOW/yjOupPm5OXH/Oz7KzLhVXeJVfMS0Lryx79G4zXfyhN0YJphS2Ccj+e7aaAd
4aa0mOnOrRD2GV37vNZPjcBTpiemPRxjaXxqspwe9KkxZcykO0n20RKPO9ZUjZwEhrgS8I1MflKK
eUWqZwnJC8NtiFWXzqewim0D1s8xLDxX8JmddtAoomorjJvcDwZ/sFcpNeJk7mKCtXnfyMRVkrfq
krtaUCfrmBiQP0LuzZPtBoy8cnJ3dlTP7sreFc6mbECgunSvneo+G8w1VDNQkVbl9pHrPJr75Kkb
vDptPL0+icpTM7wt2RMDWmTFEbmhZQFOW8+n1YSajGfM3qjeF6iG44ruhb1E93b0Y5u1Az4BFoE/
pep5a9n8P+zw+pGClF/sDBZt3N7pxuhXMNyc1liDkvWTMlij3vAcGplXJYRYaidJV2IVOKxS9SZQ
0id288+42jvuKI1QOWOAhelKLBB+lG6CzvRkfXLnGbN4eu9h74WO5tqd4nW6sm0K05ey6jgzZYRy
7JUmoYlaCn8Ynodwbzd3qTRs8KdM3ViOYIucSxrSjZGixy4t7JU+xRexUei+ZDv+GM/U5uGcu0rT
H6vOWT5eKeHoInTrp6oO3LNGC9OiU1CFuTv081qiXCuND4bSn6aJsh+N7MzKxts8M7+qhb4P9bOo
+Aep6b8b+myRZaG78x97cmxK8s0/rrqnr3jLifhL+3Pq+eOv/0o+aVQuzW6ETTh0/Eg8jU9UJags
4/RHJ/hV4ql9ogGDrSq8OvRV6cD/nXhix4FOGZksSlvG7ySdnBvfJJ1EM4zZYA4hgqcfKu3HVS2h
xO/IXh04s1vnpu5lDiRvlEK3vZ2tExURRUu5wwfhXOjfIHZ1/lRaJ5Rddb9sm2MjN49yaOcYIZxJ
krkre/2UgsWxPaS3CKOeytF8g3nRyDZo7TKKAL1ojpS0ZwmrT5Mc7oQuX5Y6hCUpdQpPz42vOW2u
HOk3V1OeTTuMFbfJh02WZdWmTJInK03NbwCumwUUpSo3I2ZBG8OowYpyotv1ttV6Q6Jo2zGiISJn
Znfbpsj2aGo2PshToMKMyCtPAqF2EQHTTpvHMMVTCnUUMovK/FLJ8biKEgPuimjyXegM/boApnwG
+DU60pMGMEBFQXjpxdlbsF4Z0tTCvByn9CqUjfILiOYFwQ1FSlJl/bRNOmMNJqdAlBeaCmKxddC7
aWEbR3Jh3dU5YXDqHBv2sDR4FZghbzIEQBS5OgdIv9WSkWWbt52XmRKbocjKlZA75bORBb4o+SVO
r7s0b8ILJ6+2bY3zR05cpXngBWW6cfqcjL07TvLSAyW0XeDVVnrcDOmxnRRbWxOeyG+btt2WtuYG
csFBv3RtYz6N49qtJrKtJIhup7DnF8rTSGe/cUTLyaNqnozQWhdqd86z/zxWsz9g4azY9wD/1rNT
u7FebOds05AMSdaVlTuLFTtC5oXrcFE6EJ7EMfdKJCHANHbnGMEXn6vE5BZrvdU2rgJG7kujzcYq
MchRFb1qtopapLfaghzKiuAU0YWtmDOxHgv5YURi7SaYqqsmnOSjMUiSM0S5NKncGUHyTe+PmyhZ
s9rWVgK6Q1IxEcbQ66oHLsQM/iLSJjsnuTGOmi7eJagzpgEfMa97CSojLSatn9apggSDphRfmQiS
N1ujsuJjpWsVZ/njPMvOssACFady7mlqYz8KNd9q+gSAS9Znz6ob2o5teKbPc+GGaVSQwQ/3lLYt
7yUU/VYx4N8t4qIdiGXOIq7/Hwfd6654+mPbLCf95ud4+/ff/gAAG58ox8LRWiA2S/2eo/sPFyQq
AYtvHlUnylsoBRBbfwCAVfPTUn8HWgWDEi7eQoL/cd5fXsJgFLg33QDkJakS/AYi+KDKB2EKPvjS
tkVNC879S1X3pyqbouYsDwN8vyW3XtrpjTuU0X2ipU8QaMTGgbq6ho3y0406/15M+Bk7phyW3ZdR
gVkhREG3RgXe/Lr8xQ9iKHE4dCsVFn4tLhgUCoDST3G+6/X4dBIlGaOpbZI8Ow8N7MObnCNVKqKb
hDC7YiOZPblIfhiR/tZc/X8Twf5jVr5bvfrvT90fJ11DRsUGGrfT9ut/+9fff/fXbEYjjiwBTjrg
KnR/f5rNIETodlJSwlOTbtXfs9n4tFgp0pN46W4s2cJfs5mXeBvUYtmpWHMg339jNh8WrxbfGbpX
tOcgBVIZP1S3lTr8MBatXrQjwp02kVlPSbCKAg1xYjZp34iS1B+M6MpROHbM5nDUg7cDI52uMbdN
18asTEdjaG6LmfXQGPYPA+f/nGH/QlbipyjwpjR69RgX7R/uo2ij//2/sm/59PMse/nb7xMMG9JP
1ODR2f3TGO57sFx+bi/zbumsIEW0xL0/o6VifWK+0S/QMcwgyv4dLHkF0XHQqQvtgZ4ULf/fmF4v
Pfu/a6O0XOjlgxyg97ug44CAvI5bQRuK0U5p3akzgP8+mVoMOqR41Sc3Wl1s5FDd1C3H+iS4NuM8
A9weS7Crxh2SNiRCnXEZUNyS5fMhUa0VraItmnHwC7v2tpXJWLIyPDOQyEoUdacq8uxX43MiU25q
9DH1x9q87SNQ7yZFGDKfb5ET04qXa2MjZGtn9kb+/8HeTeMf7TgNLIRNG9JGGOzds9P/uPSv/Mtb
f/U//7j71rTfBAcpYOKvguAv3/KvAxWwalljm17sLkCx/BkPqfMv9p7L9s4JnHnz93zVtE+cyhwk
Mfgr2j9Lo/vPaj6zHw05MHaLluvLees3Jux3VN7fM/aXH/znLhpeNZrIcqF4Ia6wrjCMo1AxI4j9
1XwUtzEMwKGPNkjjnRiZdJHo/S0Vg1UXUhow9GSH9EDqiq7YIGV/2vWpa4F06JzmNK2b7MG2x8Dr
JR0VXYAWrqoy/zlk3WmiiQAOoGY5KRybbDHpZ3LqxH4Sz88Z5rQwQ4v1NNvDXsoC6jJI/8lZfjlU
1Fxy+D4XXTvBYe1LfVspNAaclgrEBHsckZwIdJkTU9TpS1FfCpVTWjQqcGm6eNxMkG/czEKbASeZ
dTlaviiocOW2vnb64i5NoupcjykAGxh+uLCkr0tde4xEfFrk5qUcwVgxZPSOaxvmQhKdlpp1Opfx
LRT7i0RS9vSeT6JY3UAKmv08bbq9AczF6w0Nrbekmj1DTTheWc5GlzvVLxr5RKvyZ8gqgSfCRPH0
Ud3n3byfZhmVIZ3+bd7bnTvI8rcmyh6bwDwNo7Gh+SFJvC6lkBOEsR7bgSNKY2+zykAwEX74HkGI
0Vd66ohNeqxVYeoFhXOVBtm2dOyzTg3nTd6W4zfR1M8AOhsvMsIFEjBtW4WAkiJWXdiPVTBugxRG
pbqCc5AA7XA5h/tDYJ0VcfbcTQI8RNW1nJVy2C2WqM7MGUhkl1EmTJLMWmmR/H/YO4/muJVsz3+V
F7NHB7xZDlCGRYosUqIkShvElYP3Hp9+fsn73hULVV0ITW9mMdFm0beDpxKZeTLznL+hLNcEbXNQ
J3ly01rSH/Ka0j2NzHqPe7Dldo1OKUoeb4pGsT4MyjeLvOd1YRPdTlH4IQxUhJ7sPCtdAwkmGKe+
28Fk/xxF88cstKBOIx2OUpe/rfKxeJygVLxr62F4nAWVrZcG6XbOmy9NEzr7DAl920q/97lW7SBB
uG2o+lvd6K1b3pIxb98xv2uUCT9mOd9L/fixacvJgw5i6x6Mdap3HRlYdks1vXGs7JjEzTMd0y1X
JurenRvXvyDf7JBN9GIN4WtEJxBJ07wuD7d9GblhUB4KWjT19LWaFDfpKqriptdM+VObK/sayFSf
YewcqF4uf+l5dTvxuDXqbCv5GHNAOsPYAfVhg83hPI52urfqRzkc90N7GzsQEx6SznZTE+yt9kmP
jPscaUfflmkYScrR4rHhYsGwlaG+5z2iKB///D33b+/I4h70/5ifrXhc/PtX3O7nj5/Cw/bHf31o
hZXtfxW//ut1dPnP5vQQEH/n75wPU+Jf3DINZK6AezO9pO+/LynwDMns4EPJ6gLGJOpY/0PplP8F
+YFnIH1VXnaU3/7J+Qr/hDuxUOajg4si3h+96E77twgsCe8uHTCD4AWjCcmPe5vxI6CvmVPmyb3c
RJRA2m0AiquX4SLSFwuc5zdf68JTTtx4fp8v/x2N67YJSBTo4VLnbo4mRZriPrkvpP4GXMZWl1ce
i2cRuNHh7cR9i4a0ADCfjmfsq6rs8kynXSWrntCV8Jwo9f++6fxbgcuzr8ZRyYuaayUvbkRwxDv5
zTs4sy2pN+y0vS8NGjBJZ+jbqs66/dCV4baai9KzK0VfkTBa6DLy9Si28l/cakXkM7eeNsqjEr2L
5r6xOumd4ue/SmtKNwkZ/FDnw7SpFT04GKEeb4D8IHdRhvbIrl7FT71yYk7mUfwSLiXgYEDAy87i
K+N+ihh1q6HnnUf2rpgLBZJ9rbxIiRXc+EMbbJ1U1XecnRBCHMlyCyunEdc3vVdBjTuMY5Jsp1RL
7izDt9w+UjUaqWi+gu59KXK92HS4qm8gDNt7JTP6yIVH2N+ZSu2/9yW0+l1dVCvTbFSe0thZs2l8
XSXn4wOuiUQsGwOQxMn8onXpqPTBm3u74Lnn14NH0dvaFEEb7OKx1J4yeWz2RRcPW4PF4Ml95R/9
WKNEoUYTLcDp2e/s4qWu9OnRz2jamqMZelXRt4d0sNfMKwXu8PTnUhnhCsiyh133Wv4/WY75NHUZ
8uT3vLXN/WB11m6kfO/V2uBwVGiVe30bn8fDfo9bJ6kJ6B43z8XnwZaTzq4W3Uvx14r6s9JGXqgj
Y7xGmFq80MWSP4202GiDPFnjaBIJISvNoxvsmV7hIai17T26c4ifufUtTELvx5+P0GGNq7D8+Pey
MlDKkhmMsxHdR+3OmsN3EX4qBupTWMStfMtX69TTyaOMgRKUoByRs5Y+BahowHyY1Oi+3Zn76H38
7Bzzd+Yta155id9lrrzP341HdW/tyl3zMfjp3DtPD+VDcVCP0Ln0zjN+Db3rH9fsBsUevva7Fns8
qfQ8quDi32vDHZpm21I0/+p27w/zLo4gw2a2F4d/hFxmvuHfmbR2DIGwEwLCpysLd41K9bma37dV
/ktPJoAHML7+cG5fY1DygdzCvllSk5SuKeVcS8d7s4ppN9ae4NT0+uOY/Lwe6DxhLyJxiL/dl3GM
ybhZE0lzATLdGjfx5rvh0ac6lisH0tlkEcnixkCxDaYJWqunkYIpo2XkEynWK0/zhWYOl9Tpr37+
HDX9NmWTVtaKtuVpMfjvuULZFZ1lwQWl4XcaU4dN7vd5Od47ae7GYAp8y95a4b3tfGhSxTPW6sBr
8URWenPozlKrOb1CvNAXHbLivp9z2Fa/zNY/lGl/X2cfrs+fGMDJDhAflZYgnCuh7vpal34TcCh5
ooYtAVMYxHNS7h2tu3OMz9ejnN1YFlEWw5LV3qJUU4z3GKmOh4Ed4lnI3a0s+rMFAh2I+oFMrRtK
LZWx048XpEWXDkZTPVh9hfRWs6lwyXXIqUWYYcESeHYRHsZ+zQj7bM5ew3LH5HZJCcpa7IA5zTV9
jKvqQeJJLEvJrvUjuk/NFpLeVydN0MBS/3ykVFFkYTIHOJI2xelIK0tSkOFipFWubIvMP9Aq3jWG
tZt5qvtq9tSBm8Kg/fosnh2JAC7pUVBwpHqIAOTioMpwWmmHEqBbpIPh06etX+8tXvBxmX+/HumV
pvZ2WdIPpwKKPAwFcED0y9PXLlDNDREEudfvpaN+i2zurQlR5hkBESX0lH25zbc6r2g0HdaM2sQq
OQ8tggphVtjvp992LLQJ4VFDu59H0zO5cRrwjCfqQk0GBoiI14d6MRzXDFRvqMuR107DOf0QaWMg
afco6aFF8ojE0T4dprtIAyJSUZT75yX3+Pco3raZlvvw9bO+CbaYQTPCeCIqX4Pd2dJXxX//p3+f
4iJ1alEIplK3nDbVwk04kk2JJisANcxkTXeaUPe6HmWZs+gCUs5ULf5DCRu8+Okn05VagX1TBA85
wly7vGq+Fqgp3tAr03bXI51/L6T9achxUlPHQin9NFKh6zJqFHP00DZxdA8fxt70obYmRr/cV4IK
h6cOLUzc9OCoLJZAoExzhCRNfgwlzUQo0Nae575UvkWoqe0rOV3R313mK8LxoBbtTVY3uqZi0G9S
vo6iN5YsTn2MR2ejhOFRCDbLE6CKRv0wUCvq1kggFwbIg/h1ukDScA88jVhW4VzFVd8cNS2luakM
ByOYBTjYuqt6a2UNnq0Ohsdtllq3hs/wmVg6+it5MPp1cxQVSl1D/zDWrdvMMVa42Gdrg8MGchbu
njBC6O6JQb/5jH5S5mmkNc2xS4u7qLvLZGf/h6tvEWGxLqY2iRNUXJpjBTRulo92viapfeFbYUjB
dmLV0SNUFzupLHpL7alTHmF1e5J8qzYHKSo314ex4Egiey7G8TvKkjeTKQ16TAlR9I/l0QIZ+Tkp
oH66GB5+B8CX/oQ4ie3A9aji45yk8UVQ6k5vp8ca06nIwEEdIQFT2JaULbBjKCDI5FwPdGE7sXdl
qojUuiDbL3Iq2o9VY4v1VowlT+DiUfelwY3BTQ15vZVapQLZ9+N6TDEvy8HRDaRILTADtFROBxcG
Suo3DjbB9uSplWs9aPFNo7lIFnahh6DD9WgLA8S/JxDLHPqMgscG9+g0nDn7UwJPo2YCjZvyMZhd
Z6fdzXfJfbCf9/gl3zq3wyG/lX4McLx+Fp+vx7+0096GX6QPvc6Geu4JL2dgr4rHxKpXluilOUT3
B60DFSFTmvKnA8z8YkBZiQicKJvQyLdJpuN4AGQ71ucHf8q/Fnm0koYvbAs4LyrPCiYS5svyjUbx
0EYXThqOowIOeu4fEVN51yjNRsF5u1eHLRoBm7hWwPmDD+7Bzg0GhfDD9Y+7QJ6IySUQZUpBu6J+
4iwmtwwR+okQyzp2t7QcAH23x+FjsI03w6P/wdkbP/W75uh8WYkq/urpCj6NuphTqURLwjb84dg7
33g/3qvRz8a5n4OfhnzIzfTQdPSBop++Hri9Ha4s6PO0h8sKog8ct1wfuHidTrdU5/1k1dF8VBTM
Omt/044Hw/mxMkQxhMUQOWjpwWP0BoDz7JJe22PEepuOioraJSwCBNFc9bv9Mj4MbvWt/1R/RHr0
etDzk1b4x/yOufisjZJUqFrgV65gvVrnuyzL3AxdBsN4vB5IFOfPRkfPH10cjJZYOotviBgvJeNS
mY8Z+RUaB8hGfKV+WF8hpuRwsd9pH2drez2o+JvLL/o2ppjXt0cu9LEgkaf5GGrKRh4/l+2aRMGC
hvi6G/DL+j2sxamuKRF4Al2ej9qu8bQ7GCKuRB2Ox/iddJA20WF08SgYXCSao0O9z36Fe+fZXhOA
WBvo4uRvmjLgbQSzxwmjW3W8scw1v7nXd8XZtxT1J1xruKgvLfRm1Uo6bWzm43QL38DcF5/CH319
COk6QjTapx/sDw/KFknY7z4EsSc64Q/1p+S52jhb0/XvupXb1FkdiTREtQqvLEM1hKjnYm5nH5Jf
ZWTyMflESQdWdrkFkNR90CTX+rL2kr2Ue0+iLaY5KTO1tWQR7Vf/w0Bjo9o7jdvgshRwdLuG5E43
RbTzV95fl5LtSdzFxGqhrXfaQNzsV/QePtZO3yQH89G6Cz9E78K7uXLlz+PKVj0/3MSXRb3K4sYP
l3FxyZMzK8T2lpjyL916l/Q32SHVPnBH0VYCnVWyxRwiAoFUNqsKDNsi+3SVUXBUm9NxfGl30V/W
8/zduSveo5wW3ckfp3rTZB6sM7Pz7Jc1j+tLW4aGm/CLpfqjLSXBUNJxnGjyp+OsIggvaEBrl+Wz
jsnfw/sdYjF5lp6WljyT0OVbY0NPfjf9Kt/l79R9c5sf4oO+T27gVmoPeXzAlbLz/jz5vR3g4o4y
DWGmZnU4H9MZTfBylCA2pmsOxhe/IjAccVun2GMshminGGGiPj0fJXCv4NABSn++PoxLZy+ws38i
LIYhZT268yl5p6k/zVFyl07WTZXJN9ejXDgHKZAJNjHNOzRnFrf/CFmidhJpvHMenGnXDZ+FEOVa
6+bCzgKmiU4azWsDDZhFzrInKoONXMwAQ1w/EOzB9NEed4V0m2orcjbiwy/SNZIDmO7S3RJWzIut
NdtVXMRozDwEgf6AZ0IXf8zD9mma30Ev2l7/eOevC3EbtYTEMiJw3JJOj1l7jpG4dXLjQY0FcS/8
ODoHObpzENkLs9Gt23wz92tFnQspGVUFbEm4L9F2plF/GrWakraOq657qDrlppyxxnUsKM3Sr046
ICKzRQcFbjIm0PW3XrU3gDp4S/a760M/Xze0QwVYF0CCSXVkMaMmOkSYY8jjQ+TTCUPrfUcPp0JR
onlubGCN16OdX6LgrWOsSEtIOJVTcTwdM44TjTSMUCd9HvsAJ2HuSMGhhYJtp/4+pCI4+fFXWQ0P
dvC+r7tt6QQrN8az/UhnDqlGHgGcvAKncfoTfOzd5iLQnYeostnuekkHzKiCnZ4E0Upz/2IoVFhw
dgbdAUP/NBTa2OMQ8Rh68I3Z2KZpPLhy49uoyzTJny5hahlCIE/BipiH+bJXlI6tHHWBPB0HtCtk
Onpj+DMaP85G/E7Oeq9WjmG70io62zUipKikMJ2i07lInXqlqTWgkOnYVK1L/f1mhDcc6dojNSpI
nu1haub9PKyZpZ/lING9EUBxUTuETLGYvyIqIQg6Q33sEav2Jqnv78pRlbc60jquOnUPEUisG3hD
2v6PFy+RKeygM8P7VV8CXehc4v6SVg2Rkz1eFjdGblBnofABP+EbDbptEMvwbTcsvH3vowtn9mv6
SBdGzzflpAJMz8tdXqTFtKnHKbSq+pjMKHMC6EGJOcXBzAMb0PzAbRMTh7ZUHhGLW6v7vHqlnaRk
ZO8giMAWAVQkXvGny9noQxSf064+1oYEvdYxpXRfWIlzNKwiv1c6dbpDGHK+m3Bzw917wFVGM6Nt
FwTmpsLi3PMD/3OPFAlg6cT31GgevMIasn1UxIE31914SGr4eVaZVStzd3bMi58uUhy6UrSslo83
H3MRyGp+fYwGp9sOiPtuRsl0VnbEQgCJXS6EAcmlcHLYiIB4T7+QXpUzHEBqcHHscCNrlXJrGt1L
ArX1rsd+cQPV6inI0xpaoGZvY7uu/rDX/voLQD8DZaJPdnaUzZhowDWUm6PZl91hrtN8Nw7gB69v
hfOtT8lZbAKIoaIUvBynA/zExoDz2DSQL2V7zv4afMGmm6bhQ4INlWfhxHNj9xj6FZWevr8e/tIm
YB/anJvsRtoup5+51oeq7TKzOQ6xru9N9A02cdFr+5J2p1IiSWT2EhVQ7Im864HFH17sANI5FBYY
r4gTLTsJtoTRi58M5kPS0iPrHA1BEPipns+69/CB127qxPl+PebZ0rUJyLZDFoaUdwZ+SwpF45GR
aMeSmmdtHQepXXmKnh1TpxGWmm/ZwJEtj6l2dExa1S+qeWM7T9cH8VqgPflyrzEEXQ0siOiYnU6Z
ijstdkGVdmz8LfITeGDHX7qnsrhtf1lfU9OVX4bD8G1YCXs2XyIqCxRxN0NY9y3WKW64ihJagUbG
+iZJ99GAKIEsb5T004AWwPUhXvyKb2KJeXxTqxmHPJO60lePTpR5SEfcYQR0V1hrQJfLQxJ9cCgH
GhKrp2GKObARqtTVI6xf82dALXxylfvu8//NYH5HWUyX6fRtK8fcOPsKxHZheVF/GwbzysI728dM
z6tmtsjLsCMXUXjCJr48J+pxqHfmfDNpt2NN1twqxeOqC+CF78bThX+piA2wEhbTQ2quasS91KOW
H413VXOb6dvki6Jtrn+4s/s0dXuZJhlVbl4SXFBOp0eihC2n1siHe8lMz0i346dAO1yPcZZ9RQz9
FZUAfQQE8mkMJRkcKNKtfAx1Z3LxUPiIJ4FrA9+a9QZb+0J2m0k95HWwMrjz6/tp5CWSi1Jhhzds
JfNa7mi9FNENV1lPgq6cRe8LGZT+3GxUYYM1f3U6eTPFf/wsFL8APTrAdQpQ1eWlkwuYnQRjqRwd
K91ZUrANHSRIUMrPntpAW9nS5080EU0cpCBzeaItqwM17wcrjCrlmEKtHixzX8bpFiORzdDGn/Tx
xU/Vl7D4YAwoUsHinrv6gLP4nz7R+BHcsVFdpfcKK2ix4/NMKeChqMrRmKVN03zVssi1mh9yI62c
bpfWFScMl1zyosF78nRdzYljx3XNU0H7EPe7rv5aRXfFj9R/X+lH0HTXF/H5XUkMC0EzGZQ622Xp
txAMDZ4DjniYvNStq0oo7u10xO1Sryhui/rDuIY6uJBtTgKKf/42Qcdm73M3U46+cZdPmx6Mc/XV
rvcKigX2ypyJbLI47sCFcM+nVS76BeKweBNLimOtL0tTOw5tdsz8bheh9XX9A144bwhB/gRbiRzt
0uLAifOob2dfO9qUJmTnRx8Obqeuqc6uRVnkGmlMs9QHpnE0y78k4ynTPvtJsr8+kssf65+RLNvl
sy1hmOAwkilrtnQ8/bhYSVyXsjJ25KLrR87g6X86HUqnGfNkESGEZ2XFn9XwHYXd99Lh+kDOa/qs
aQP1WgAAQhd4CcirFSwye1xEj/PR3hvtA1SdIt1qsZckOym+0/SNutb2vzQ0GB5CiJgHhyCOnKy0
SFamJkkU7Zj39ntrlu+GMblv6+ylTqyV4V1aC29DLc62MY7GyBlVjca/+j4w1V3Xjncj+mrXv+Kl
k1rUZ+DWCL/qZWOkympsT5SZi1SMV1MQOy9+j8Jbq3eftGS4qUxMT69HPC90U4Zjn2JVi9AoN8VF
aigz2FyJUrVHOcrsl3RSWrevs/lWU8MJ2mRWH7i9/EzlxNpaiV5sh7zb9mH/Dn2OApkSbpZ+lG1g
CVb3qKCG97jFfI98K9jrDQJKKz/2fBpEPQmZZsjtArG/mHED8rHit2nLpbbXPN3Ov1ROWyKBg0gI
5GTc0NqZ56bqSG4ot/I2tcp+O1Vz5wZ9jgZgOCBB1mXIlOEVsbv+487nDr9FClG4gyApAdb+dDXW
3OaGMkt5GPbIQalt/C6uIRH0xjhvNVPYDcfl9nrIV97Gaa6lSwAwBJIEmHsqQqcxcU9th0hwNTA3
sL4i9Rb+GJI2/TANnRS49DcHrNE0B7myOcu+FB3ClW6L6ArNNrriH8bKjh5sCfsHtzBAibmozMQf
Eyw1vpaVrAhHRQs6izQ50VctUubSHVgkmKP4qvqE0ZkMmj8UGmxYtj/ppSo10DzTxnYdNQ1jT3YS
/9nWE4k/jONoDunEaB5yqaRJpChR8oWeJFqUiS1ZX/GUGp4SRdjrtWU3fJsaE5hQn8XZs0yzEK5J
avafeCNm34YBQ2J8LrPgOJI919rC4pudfFOcIuhym4igWCrv3EWdVrclBaJi3B/xcoWNmh36CCNh
p45NL0soi69M4Vk0Bag5awaVD+ROBJnu7WkZ56B7AXv3xyikJDvJJTpzyFevLJSz6w0tGCqjFEYs
Ds1X8YC3UXrshHtFisCvhf22bgbow631vq2GXWFp7tTjUe/YuTdFa+fb2YZ9DSxOHqg8wM4Xr1B7
MMe2qDKqQjhIF0LPDlHz3l4Z3sUoHDzUJR2eu0uMB4UY8L1aTnVS6jdqd7QVlMUBN/7pVPER30QR
v+LNxSaO/BZr24L6Eg6y28zxP9OfHFayyHm1QHwxUdshkjCaWXyxzpgHrGJjCjytj5msdawKTFrb
n2A9kPMut7Gp35TOwE6cQ/Lv5GraOPJPhptSWrs7nC8bbsQ8GwW1n0rCsjoyoV9VjOiWP45S6uWO
eZsU5Qat7Q0lbs839F3VPjWqs7IlzhIpDETcnnAagZIl5P5Pv7M+OfpEezl6pFJiOLtovEXuBkn6
bOU0Obt7QTHTqFoKWo7ozCzmU8/qBhErKXpMMY7bybMJfAak0sqRfnbZ53nPo1h9JYm+wrFPhxOY
qRWlgcq5oDkoFCYYhRbxMO16RXflwZI9srBOXbb5q5l4x6JNsHb7Xw6UX/DaHOWqJFO6Xt7I8yGq
ujxX2mMP98UrpmzATCArVq5Ia1EWZ5EiJVA/Crk9jg4yHhkMK6hua335S0EMrILEN6XZs7QQGAek
vUaaL0ctMDkEEjkvP0qzIq/swuUZIL4YDGdh+IQAO1eO0zmzOMLtInrdhFa+q4ao3mShhEzraEe7
qqmqlQR2NiwuDLwEOcA1EhXt2NN4WqnHBlbU1TEwMQ1tf1XGx+u5S6zlt4caoFUCQORgIVCeWe5k
bpoAC3ujOqYWup0RpzK93fDTfxZkcXKOdc4KUAgS5QNiCp+H+UMFDf96kMuf6vdIFlOTJ0YdoJ9V
HZXi6wDCPEL0+HqEZdZbfqtFBs6q0MR+XauOBWoI+Ci4Ohs1Bsni+u0WFcLr0dZmRoz3zalS+Egc
gD6tjpn2rCSlWwx3lLVWPtoypS6HJH7EmyBKqU15LKa//M545kOlu6NF3WYlzNrciG31Joyd9V0L
J7Q6Tv03DSx2tHbhXftYYpxvAmgR3iLSqFdHmyaclD1axrNi//rPJmSxF9NUyiIEZdmLE1QJ+y8t
+2R0K62qtXGIJfhmHDgUz9bcs8TiTHY7HInr9HO6CllZmY5lcWGYm7gpHUbSI4ur6wgB69HKjIsZ
vZJXlrjmtGEQZaVWR0uJbyprgLF1HNRyq5Xfrs/KxRUMcwrfKhA41JdPv5jc+iGocLZ9K/Vbmyar
MXy1Jm1rOe99Y6WXeXF23sRa7BY7ynwrL4jV1Y7XWe+U/qOZhZvrA1oLstgrtSRH6aCKPNaXbqrd
yLaEWumfPmZeN/6boSw2TDskTt28RkGkG+NJFPRVxK8xEc7/fEkDsqYvSXkalMvS8MuU1NrBd5nk
b5Zob3fU5RKkjVaiXMjNlEZAHOKUhFPJkqRVdU3sl2j6HDUHqAdPRbfMXGFsgEq7hFjQylFwYZII
x40c3CxP7LPeeaX5AGkGlnf1BYVtN9ESFzGC6yvhrNTOJJ1EWa43lJ9TShvVscq24uXyUD4mT/Hk
yqXb9G71fb4Pn9S1h+fFoQkpN25StNOWkhBJG6mSGnbMl5NufH/4aXb9Rk/zFSzbxTAgjokB2JeO
+em+tWz6JoAquHjEf43gQVMJ/Z4f1z/ghSTE7/8dY3FgqzrqRYZEjNhPd7L+VCuIGkX7GQm6/yzQ
MgmVQQO1gkB0RzbBuJ1U3KWxwVaG/fVAa19tsSIGSR4a5OHJQLa8IeN5dnp0Vr3cxM9dJO+T77ZI
QbkmI+CRE8WQUYSowm3RrL0gL6/tN3OzSEBaEw9923BADOjxqCAX3Nke7+tBfSnSYKMVNoCFbk/X
8r1hlUL1+ra3tH2Phcn1L7q2RhanulUklFUH8UXjdlPZ6kbDAwiA194u85VQZ0/41/38ZsyL012x
AS7Ad6yOTegZ9QZ/5Pa5eW/dJB/91NOyDW3rIvOKnZ+trM+VCXUWJchEkdJkEIGVON20qe/20wqq
4Pw1K3LV77EJkeC3N5exyykyiS2ARo/z0s2u8i2pXDxMEhzdgl1mrAxpZd6WjKVAUYrJAfV11EYD
pwO4Q8AnknyHXfhKpJU9twS0YxvAeRMRKVKrrR7dVkm/U5JP15fhWpBFBsmyLqib1xnKxxuju9PC
5iDHu+tBLtyVTuZokT18HN7QnWOOZBTblb52ZzPYqt2AuPtDrQQruerikfxmRYgZfHOXVco6kgzx
3XqF91Liw6zYl3OxcfSPFjo6KuIWnbH2ClxbFou00s//ExR2EGnlGA4f7fHz3Kzw9kRWOM+Q9J7R
IhGiIIuxObDA867lQdPmxS7B3YhStGtCHbGcElXC4qGbP1+fu8sRLe644p4Lqv30axb0u6ssnblx
lM4G5fR3ZT55OdYgmAe8TxzHq9o1XOVZ6+7vfPU75uL8bIPIGcyQ6kOuS96gvYy1tbE1JEIGengF
WkHqASlhrbnV/lgRQUM6ABC2cFgQ2m+vYkJvFk8cF4VTapLxMFi6OzR4pdLpmvSNLf+QQ2Vz/due
rdRFsMU4+yBQ7DwNzAe5/YYy/A2KPy6oUpfCKX4m8Nhqe2O19eF61POUuQi73PORLimaT9jul41A
pO6ZtpdMm6HejMGL83PNxvTiKLlowUNUXgXWT1eQLNnaMKuEc3BXGrZWgUESJlQgNDZ+42FAcn14
a+EWB8KsGhllVMKl9aZ/pt8bOrvxr3x0i9wdf16Pdb5SxacU1AGwbVy8l6jyRMs0u8GA/WEkGO4V
4WZqN7W0jVoMzlxjo96b2+shz3LpIqIY/psFKqfTpCUFEavJeVLzZ2WOtmPQYwb7aUYc9nqws9Ph
NNiyhSg7eViFDd+yhiRs11tT9A/r/OY/i7KYsVSac79OGFLR7IK45lQI3EL5fj3IWR5bDGWRx8xh
bm1MoFmFRb5X2wI5VP9GLYdtnSEeV9VurZUrz/azM+E1JFqCNE2gdi8PcLuaay60vvGQ2j7WG6OH
EZCU3oZrdNjLs/Q7zmI/R2mq9vNsGw8R9j6R9lDKe7VaeTatjUX8hjfLbijSWWkKx3hoi+c06zaa
Jbk2VFR83a7P0/lldfHVFkfc7Mta0dA1fEhqV35yvrcfctmNhD3bt+778IK6ko1f9dpNde0bLs7v
wRhHuaa3/ZA327Ae3GTuPVX6eH1sa0HEGn3zEbVKCeLS4HDRJWdrR9Euzn42sbq9HuXfJKXf62GR
IiQZiJqjsu6afNvrRwnB5r/sH7xmTMy+NmjlmuX+esjrq0OVF/f8ooGAwvXeeKiKvebcpdZzA18q
WcOGrIVZJIp5KvUwDZgkIyg91UIyeXrJx43q1Cuf8OIZItw7X3fuWcdPhrAaaxMTVUYbbOjIR0I5
ZI+olSx5YbHyPlsb1uIa0MqSXCQ2X6/Vv/umfltW36iBeEO9Boi9MCzD5goHWxCC5ZlyR2YhzVw0
Iwmp8+Ley96PKGa60Q+n30D/uL4kRNI5uakCgkK5FNNrTn2sixfbWJ/gv4DBMh4cbTvhHSeza69H
uLCbhNsyfVLOXnR/F8vcgeSiIbFsYCZV+VQs02Y3FSjDWomxduiuhNIX61vKzF4PYUc+ZGbs5dU2
VhElj379R+NZ4jxsO5WjCkTKg8zlKGnqjdmUXmatre21sSwOQjUGpYSLkvFgWTg40niRo7+Kfo3Z
d15neZ1/GHD0miFoLMt5pjNneVvJxoPyIXvwP1UjIkK8zXV87WjDuHXlqq2Litr/zTf8HXWRYYt5
kgttJGohgEbPrfFirllTX17Yv0Mslh0mJ2VYFjME1exTFv1Vrp3mK39/iese8hbh9XJiGcTZxgFz
AednZW9eXgL/DMFY5tFqLBDlZQim+iV1nk3zRp6ilZlYDgPLB1CDALZBjoDyWdKTk0r22yiouscm
ntMNdOmf0iivMa1VkRrfZhmx9QVGEKlRIINnQBsbcJ+SNkr/mEg5Cv4YIEjYINT9SzLN3Ze0ibEy
6oewQIcL2wVMbmMDjLpvjonb6Ln6ufZ7lS5H35MGBwUGx5Sqw1fFRMwfr9EuwNMNbv9nrYyq2IPZ
SKUsQ2UR42CpabFe7av2+/UVvLzfixEJNDbsHC6NiImd3hGcTivbQE/bR7yd5+c+r3oU7quMCqQV
ermSHYRq9MpcLe/GrzFRj+JQALsMxP40ppZ2WVE5WvtI1u5/KkM8eCBXIzcf0Dg2Sm3+ksj9x1Ez
DtfHulyHxLVEg0ahEi+QNWINvbkPEdJQKlkeHgtHSe7CLAbY39E5QcNy7RF64bOKL8pKRGyI19pi
yU8pGMhhNpAVshG3Dv3+p9Q5G4zhn1ttvve7tF/ZY8tDXYztbcBFmo0N9N4rzRoe6RCF2yGVnp3M
HCDFwhRtGv8PnxpEY1BCQgl2hIza3emXVOzSjAN5HB4b3XfumlYvD4na24KNq9z6BfYZ12fuwuhA
KFlQEwgoKAOn8ThDVDMN8uHRsNCF06au3QTIgHp4PvobqajslQvm2Z0Wii9oQaClAPfoTS0RdYFh
NGVIJeExtX5FWvDeQCc6KfWbROZiJswbDftOHbL7uCrf6fFaBf1sgwAUpLeHmBIwHDwGxEJ+s1Cd
2jakGBbwozbFuAk2wQGPSjSx8vYT1aLKRZUey9tyTYPvjOPDqE/iLi5Rgw9xdxo1Rh0rn8dJ34WG
dofjN3z50p2L1m3Az9aNf4gHBdzqqEF2W6unnCVyIR+FGAegO6HTvYQC1aktS9FsmY9GItubQjNy
6mLTWvfvYhQWDTVGXKPgE51+YYXZrQVH5TGV/GqfZ1rKPQ7y0vVl+1ofPTkvQH3SPoWpjv0U7rYi
TbyZSMsutK7opOgJ0fPuo5rZduz5gy8f09zu8Otu8SLrtNRKQAzb3eimaWsrXmnl5XOAEvOTXONq
g8/UIWiElWUgV7dzLMV/nwH/35Xsf7GA/5GMPfMk+9/pt7/yU5cP/v9/m3youHIYFk1bCOPIp0Hp
/sfkw/mXoOLS42FekQ4RLmD/bfKhY4nLbgUuhzryfzuD/I+xk/MvlAtQ+6BLi0UeYOc/cSI7Pch4
SXFogvRB0hRKO2trsXqrroqqvMUuxo/D/inJ2xQuaB9L2yItx7UNCTGfVfp7FRMOE0qUEDGq5Djj
mrA8N40s1oMpCb22LvSX2WmjbzKQ9IricVfcg5/v2t1g5wCeikwdvuHPbgcukM/+YYonU7vJ8tSf
hf9ZfBz9KUi3QdhwGjpdGT/pHbtzE7ZmJHu+5mR3jQ4008vycjj0nZznXuTQmXJHU7ZfEj8ofFef
fGN0e1OtIWhAeYxdS40BKYU1DkIK/rlPiVkXj86Q9fyWCrf0IIksPNnbVO83Eh7ZL7VfBocBs/Xc
DWcb4ftGj4fZ9aOyNMBV5GB628RXvzqaZFXeNFnhp4ZXruLJSuqk7phno43OnCThIY+MebZBtkGy
PDsp+4cAZ9zPzehnd8VQxu+D3KrjG573eu+lSg4wpB2qzsdiQof4JnVV9dijTBpsFdDV/c/YSipz
2ypz+zWg/nUM/XDWdhMuUC9200kT5JQU0SfsOAYT9mVefZIHZYxuRrUsdEgfeGdYCVd6zBv4Xzy7
lKovmCL4n6Hv4NhLFyXF+SCXm8EN5BlReU0ehq+6HDWKq4aK/Vmd+hFI/Nhm37JsikDI6xOaol3V
NIHXoHfSe2PgKE+DFGTa/2HvO5Yk14Ht/kV7vgAB2i1N+WrvN4ye6WkCJAgCtCC+XqeeniIkLRSh
vVb3xkT19BQNMvPkMYdgCsewiJ0/PzYrVB6ZWeduytksErSrcbCQ/Yqjb87VOiRnPLWa3ALBYCOX
UA6yX4dQpgxHHWz7Ii+OvriFKgjBeTT49jpwdXLpGlaXUbvxYaeGzTxs67T8aYZ1DiDCdxPCmsRs
w7wLRkB1N1Oh1wBIgAMj3CY7pMc4vp/qdSN5v67b66RXpP4is7xBflIQLfdLxaUDzaQbTF7xPixC
D1Y8KkLy6Z5NwfBPaNLDfxtCEySu45G5JANf05wOSfRT4yz20cNv5EWB4SwKwocBCe96GcnBJwOw
PV8u80ew3oKq6MZpgzNfTBRgVbx+IerLmqxCHsaYDf2AyMnaxMB/gnmjcL8M1rQ7dtsYyGMUyI3n
cun835ZGW51DzaxYBh0gfQuhP3qVoG9/NqZvbKGwUYqhS6mw6G+TDVapFiFqyIyPNvNcwxUbvMS6
m/vdjN/QlhSCcpt7QiB8bViS6NcI+ChnWwX3wUzaXqTZ4hhwm1T4nGVhABJ+5k3T2GWJC9nvVM0d
XFB0KuvcQzlHSL2ebF9Ego9xCZo/jCB7b9M8X8kGZwwm60Ycp57oqVhUFUEcxJL2Goc9PFxc1w4n
/H6/KzstHDLa2DI7BCAMzGbcb0mba+0lz0Mspm8dweAbf2vdxyVPVvm1bhPyZCmU+ENR4QvVZeBq
9m9lYTddG73F486CPNXvHfdFeEo9V79wuQKUp1bBQDIUGK8kd9GUz0tH2HWCvs7kvYV/B4LNOHTP
bHRuyIJIRl8uQnpG0bYCC0ooWNRTncLiKCeDXB7CVIZ+6cCzQOh9y+Ku+M9C9f8r9n+74fP/l5I9
j0i4//5fw0NvP/BfwVzxf/hQ3cPgCQRyrMnQVf+PXK70P5AYCokRxJ9oqqFsAobyP0t2+h9wMIIu
4OZ4Dr/um+Lwv0p2EP0HHF0gAgdBDNKPGNqd/5csRlT5/72M/qduD1GQsKPA78N//o8y2tRi4omz
N13YUp3GGUlWcivtGn9UNY93LDYnkBX3hO2ZJgdhg6kM7FcsmjlfKNzvUD34SxpuM1JiPN6+rk1f
egblCWuYlb9sFPs4zsN9xfo87RgS0EUY5WmLUDpJ7U6Il3GDDNUPpuPiQwaFFzPqOaRoON4TxKoj
/D2j7cc0hv2FpX+GYT5tNMkUbE+ywA5tEeCE6+u2gHcNctL1yUbwP0V3clWK5uGYPJqU5Cp49/wx
m9Itl158NJ1rcpxOYCggAKpybE8rajDvy3yLPQTQXJE8lQ2Qt3ctAifl9mn9dQIG0e6Nr3fGa2Dt
ioz2sfpYNu9AW9CWbDOXIqyKoYZV8Zjx9eTrr2lKMy2Sj6gtkYOezexzVj8aIihl3xdvpsXWUnaI
065YRmSbjNF4QsDBq5HdXo3rK3w1/sL9HuFfafvauxPdkkKkbbpL2ukiR5KxRsHIm9lz2nqHeFE5
7Fp2M5zDTitFuUkbfgjWJ2ar08qVfYuRNT8mL3EK6iQWtF6Y5HPn57a390PD2Q1amfet4plrYv5o
mmg3cHLwWLw3tLsQ+8WXJn2UaM3eep2YF6jX5iup+rdpAoF1mL66tC/Jmrz74IBKcivy+jS1PURm
zw1HWjxCEzNXw4ip41NdRMB4smroD7Kn4Az/gfD62o7uPEm7FNrqcnTrCSKeBBwjdkRRzJbEiLdh
HnOzdh1SIMlQAsp4Um57XoPG/HFmXv8l+h3Hfxba7Xtom6Kukoe5kQ8DXXNpHoHTZ16FBausihTB
D0XXoSXpNBqiDIFTFwrZ3TgEL3GQjm9gVr1ush0z26nuIPqt2ZkGERgTgWXr3Pt7C6YLTIGKWC15
qF5hrFqu/lU4+UgjfY4qsAQ71+e3HEfewHfNJ1nV1cUIM6KuCR91Wr2BbPEoN9C12lMgaTa2kqAs
7te+O1YdFA71VUfHCpg7Ay2d8OBgISmrvTkbaPeaoEyq9K+3sEKs8mHsYB/LdJGEZ4imdhu8yGiE
KpmOL5Snz0L+dfW53ppXqs/46DVi7VzSJSii5ct1f9LxMULCKuNzYfv9nOqC+xaN6jkFm9fO8PGo
/A2z9/THhwKVWADaAX+sKP6cdVljBiSKgrrhapVtkJ0qI17NRh4GxGZudXJHXLBzVGZ+BLQk9ZGR
avIkPknwPy4pRNQm1S8mqh91fGRWHmPgkkUX+odu7KO8tgngckAbGQzz50wze/BG79eKWJzDpHnw
2+HKzPy7CvEFxTYv3dZ89LWL95yT0izsLqUNfOE8YQrVhNtf35n6w2mdPEKxgjTZSk0FWnskpDL/
hQfLckKzNt4jjH7eeXrB9oZ78AQaLM8bL4HWNR0e6Bg+DwwGq8l6Bal738hG/bZuC99kvK4IcqiD
DFlTLyEoygr6Z9wtLUb4sYpdOPJTTcbDwr3r3JJiQBrPEI9fDm7b+dQhSjOkf3w5HGQ1nYfNe64m
zOlx8xl00PHUaiptstQ7hXEn95LNL+s5WYvAC6DKrcvafFcWAutexXm/0HvFflfTFWsT2Y85OPfO
5VLPy3vCEKO3RDUkytVqM2CRoKI79MKIHEeACKkQ0sriQSED15GvdW5BvB84bChV0pcCri/QnyN2
YVR4Rk0Sz9jZhDAFMbeE0q1o6gARoIioFhkzHx1NXrg/kD28yEYUCUf+LiZhedqDfjOi7Yc3WVwa
805j89HEEt1m9TF0Jw876ScjfvQo8TLLOG8RqbXhDWsOC94MbTMVFV58L8gpmOACk+4n9rcf8qn+
abAj9Zg5b7I/dvXyFTWQDFRJdZA1O7Uj2bV4DHWPR5Z9ozVETqoqmUDybxJk7QoK9q1Ft8FVriKz
lcMK1Od7sn2MOMxo7H0ShLfG0DzfomnafejQ9Mm4j7OEjk9d/ZGs+p0m7qK75omH0TNGe4SwIlVK
nnWX3MVafI3wK8j4bC8Jvh3GKIxSzwIu9GGBaNkMzwglrnDJYxLUn50QRb2qvEKq0jxeguDZ4Gw1
lOSc1BBrw+qmXdAGt/u6tzlyiWGg1WRJfxyHy1h/VJP58ka80+a0IB82xHw+wzt88eMy7WTBYerf
evWdWaZ93HvX0MpPEdtjZF47OXwkesPSqt/OiY9hc63ZVioSD1lSYdbVkdzxdIrvIl3zPICkmC/Y
brnJX7NxXS7e2j5CiK6PgdNT3tW1O2jrsNi7U/W6j3mai5rfySDJ+gU3eUt/gm3Y1YYWmAzgTxlO
dc6l3M+LOCPp6TjTW3ePFgOqhDzsl+WYqhEmx7LZCh20n73Xv1Sr+gPD4DOIc222dlXRNRRi8fji
uWjXT/3yPCt/x9vkh9o2Kmgd/ExR+j75KRT19XQK8OJn9UgdBoAh2m3U986VF1Sge+BJSVWSk9ih
jHzayMN5Zx0ru7HJglV++PVmj9aAaWwo5A+J5xBHjS9DlhdjG4Qhp1OOjPYdYjjLJh4+Qta9eH71
6BvnQ76rd1jmYsIRmIS1k2If4KTik9v5qO4I4swnx846srvK7meQu/pZ5000v03Rcoy7ABdfmxlJ
0s5mhKIrcX3ZJv4ZuSwgWh+RSNNA40rJ3sS4OmbLItWeVLwcMP/dBryzUHt0Bv3MxBEFjObtWO0Q
qwzufop8DXHfDxTBT96/hYGml8ZFuolHvzPPmnWPmzff08g+ebwvLau6TxYgYGSOnlszfRLy23Vs
P/e/Pry11vHs1991OOecqeNK5tx66yE2cg8jWhwIFw0xSa2uXF+X5KuiJ7K8+XihKxXkoitXfQq3
d5Wq0pDt0DaH1OGQRZ7AxgGopGAsIqh6/UbQdhkOdkfbO4EfXGyd43bi3gUFdqQvjQxz1dvD6nNU
i+6ruTV3E7mtxSSoa1WY9yzJEsRqhIndDnQFigQXobPvAM4iPpF483ODsM1SDDzrq+aXJHiV5vZc
B+tF9AlYqcNy18AHMIjPiEQpVNSRO4zYhZiDv8Ns8tSSAF1Mf/hPwTNwBVLpg5apyimYFyZUyI7u
H6OWonWzf5Q2h9XNCmMxpEkJPVERHSV2dD1xdgdB6Stk6uWUmCd/vNIBjwGnj7P4jUlbOL/FYUtO
MIw6Mace4I0nCtclHBadWGDE85upffQe4O2Jys/YUJUKWnot0rcAzvQCbdOdJ4VGtHbl52OLc5Px
DR8MeIt8jM5GGcb5nNg+s7gXTQIhwUTmrANJNbzOnSU4dNhvVLnXfsVX8LEsqfkcP6UNqw7RBvBI
NvShN8Cxlu4x1MMfkA6nIrW4Jwh2OYvGe5Iq/bLbVDrfu6eDj3jK9rj2P2FviirE0NAhiPskCbZM
KLZj2DzP7lXBVD4dcEH78chaBIw4yrK4T65Ejid/GN6mANHz6fYe8vWtjelVCv+MMpGvFG1NT86G
kUJQfqV9f4BCx2a+m892hN+rDpYVZzZCCqK42ynk0XLeUBzE0Nvphp9NREodQKXkoi0zg4/t0PzS
jO6Qem2BIedlwyX3VvBcoQFNG6cui4K58jhJ2LQv02vSWfS5M8H6rHH7JtBQINVhoZvpexSYANaZ
/EXbOnxGCud/a31yV3dRgMNjUXtY2cESIBo2VaDmhqAuqwAxQzHdkMttznGlxaGm295onx2wWwuP
sqkLMVXPMnL1g7Seypdx0K+DQ6h9xuH7GN97m23vrWtsFvma7IIFuF4aYhXjCHZfel8h+P7GFi0i
le7iWaLtN7gYXHnvNumrB49izFsYzaSb4OBeMbiCMn2I5/DFet5dkpgUD3yCJ1L3QMsGb0XMI4EE
myp36BOMfP0yl0nMvXeeYBRoVFx9wTv1oSHwNKEhunWftvdbE7sdXdvxKBGjnum2x3EQxKWGm1eb
Vk/xwEgGqswdh7gfZG71MCxVmy/qRzTwRh4mWkSBZqURrZc3nfr2o6Z5EE09/vihGw9wapc5JX6+
CnRuhjGXw8nJ2ye9N14AMqo8GiUaAyFyI+b0Ek0oZEMNxqAl3ilcghfqSV7APb3PJaasUKkCPn3f
Cx3ZrlezOQhgscVq1jRzI2wQ4mVgR7Q/e+0POPx0czMmURlSiBLcpJ1WA/x93f1k2qOIh8eRpPcd
uj8uqsxvl5/YIQYpgOlOBBu+yiDRMpEX5aL7eDZoNfGy0DnOaYfmcfI9TH69iEA2V/zeKocY4gDz
7TThtsG7NoJqsQPTaGAgDoRbh3lo/NID/VgH/4lpetjG+NJDkD/B3NDiyT634tcEyedA5sOaxr9K
NEWr2n/DEmZirL6xRj7Q7m+SvtWr/8b88XmQwUtoO36qNv4XIOx3OCBlrhs/Y29+Egzf3oPnZAcT
3XJw0beu8SoQUUKWgo7ZTseRagiZTCbED1JLtzOPelEklY80mwX7QgDESMab2wzUflxeNBINVAMD
7IphHo+oQXNL/kn0ned5AGLdI4X4/MDkl/aBt9XkRpUIp/s+BiwOnaAsonm8Ojnyu7gBBBpuSd4l
PXZjS+YIeRtRQkbZvYy3cVDMf7hVaxYrp3HQRGBsTM2e2unU1/W7VPy5VxIO3eOdpm0RSjRT2v0s
AjR8FN6cD36VmZYXZkK5thGatm0tN0jSiGz2mMifpF52Uwurqi3evkHzPyFgZ7nESf0r0OaAfnmW
ZnlQZPlJp8gUuLMY+OFAIJ36SBwM1yMOtiQsaJhRpRqSj6GB6TxcxadMabju3EiHMS3qxv8SzfQg
eHUIXZSxWyGBqrWUCUwJ4+A2qNaFhBORDNL9MIZ48v2T8tmZrBCiyvk1pDB94l28r2y8WxK/aP21
ENASxQKUC7SSWEBuWRtth2GCC3MNbGhm9N018EoVAaANf8SIDYR4nY58jtBKxd+Mdfj0fJoFKuGk
jzMDnAFGDLx05hbUllRearSo21L5D0yzuynp8ol5b6LHBN972qDiNgnJONrWQz3q+RL3G0crao+L
3LCP4M00vaMjmi+poX8D1LrJc4W/ovVL+AgcbanDu2VbLXBZbf0jZ5uAkOLWnHiMg/3gdGIf47WG
0m4No/WxGRd+QzKeIdpu8D9s+5g0Pa26BSAF2ggINlzlczP+MVFYpvanscgs6aYXLuzdItg/RJlP
ODFXc1czDaIraAHba421eQswqgPIZFB5g3LeyDajAA/1LgYof2i8kTyZSp3xz57yhozPasMddHhJ
ymmFkssye7/0U7moMQ8XXEEWaVhVUDRXsNPuzZUTsWu7qN+TCQE82EBGRTDdrjnITslq8lpg1yD5
WxX2JWJXwFhew/ASAsi5W1xPoNBE79BsH1oiWl5js6+CEdC0XoMT5DxPw9yKy7xZRJ0LhV2eT/fd
ZE+OoSi3NrbYmDTIwxk0fEC2BcS6lYNbrtvEFoCBMtHZv10/lqGvp4dm3nbw2+syFQeYRA7rFBfV
Ai1ZR+odwVrBlMLisZ8WsONxyLfvCTKzswazAM7rz3mbEGC7on+Zom4/hDA6mOW03c3haF+3Tmzf
niT1b6sAdCI/ofMO8Ff8yygEr7Vm0Fq1IdZeHMMWMJGT1OBteEjflm+hjzG6r/JaL22WzOHzDIYT
meyhjaNov7DjaINfJgB9tJtXdiGW9r3ascbtlqrGQJYa6JBn/e4xcuy84WnFS5wthj+NZEFweRX+
TnzY33oUFq1lRS68OXs+KfooyINw3PuDfEnYXzYtOfYxZRrMTymyuYrOsGs8rz90Naiipj8uQ3sW
cScP1FVPyH++GurviQUstS340wX5nLm8XRcuxdPQkWsXp3ZH6iXIPMPEu6w+x8Ze6PSUdk8mUofe
Dceqiup74FIRuMxZK+FmasMsjo3/5cYNnlvwXykX0hTayLtgtHC1+6PZ8zYHfr6A6T+wj02XQ/hB
AckBzrOuy5OluRNIn3GoSt7EvcJTVRmYcUEr4j4AeZzAcTn4PgAQbNpPcY/qJ33MAr55XioP85sI
Pz3SzZlqYXUUoUEHQp8lbfIksIZtpuhrs+GEuo0YpoGK3J86mHY05tyELxARFiHOsgkldgaUoGpx
lr1/SiJgPQL4z0iaQ022HGvEjHYrQAQaHGtMPRv4jXRdtmzakndbQQASIpdh9YIOk3QPAh72iGr6
HL37EYD0VmeJpmWEwrOFdr/ZCvq3pghih+MIUY9w/K/t+qEC/9eL69/bWwX79Zwos/cG8jFJHMCL
ck9a4fsyeVpVMagjMNDTGIfHiJMM4kGwo/dL+t7i2bEVeQQ97qvFFjNflqqkWh7TCcfxOj33t6PC
e+mjtAAjFHR0tMx2ui5LsDfkdjine2X/Yt33BZFQ4aqPCKDEvOzWLfnXYMLxAHy2c1cg5xV+7WQf
xfOptdOOdyVcDVv6zO0/2n3L5AMEtqziPziyz+mwlOA+51H7OYpXIBqkE3sNmJ0ErgCmcDfKcDeO
GBl8/y5IvV27SCBqajx39a8GFbL1u+sA8XZfk30yp1m1bUPGTVCokKFhC3OfJFmlm2TncViKtTsM
ubiAQX2i/ItTdlSyO3oLbKqAHrfRfBi64CDguQv28kOonhP2Ledb/gMvl54+wbQUCwXYyc50AeV3
aO9HRO/AbNpiX8pKP5KFZVAlQ7mVGW9+jNz6pwvqn95HFbSjfpBQRzemfgyX5ORw4hkljgjwxlKi
4+o0EPqufZ5F5t0sdwobkGp985nY6frXYo9g2nyg72qFf1mYpd1bv1lc3DEPItc9OG8mpzVQR88+
tYiSwO+L9pGdsA9OToFYLmTogQfXxcI+hJsQrbS+SPqFjOSsWeKnZQzABlJZZHnhV+c6/AxEclB6
abBviV/nsEcYZ6cuQSv2wshzP91X6dy/+IIDb/IOpokzv7eYEtMirp5FU53BBsmV9faMbrsmrEuY
OOYtpSj6ST6pB8NjMBwqFMGnNXhR0DsnlHZXRDvU09dMTxuw3unozRyz95S3KywLkaxqcn+4YI4K
/HOnr47g0gGb5PDaPY7CHb36pNAd86Zs0SiKUqk3iainqNuF5MtDCYfqsz/ZOj406B+4fQmW5rqK
UpINBaTCs3MCDS4TbV0kxhQSj8xtLAy8/iDcT8VskTb2UfZdZux7EoAlQsdskeMV8HK/3lBnd+eH
GCFXtiOqRmgJFvI+2zfswANxh2CGsMX2qm9t3gRok4CsiQTmECE9xia8N2iWqncc/xlsUkpizqE6
h/Iaofn0Dv0EqGjHhA8Dvn9WvbHxnValoKh/On4yHT7q99dKAA6h8iCXaOc5pIh03tvgN+UksORY
YPJsAlombr9pdgCLBPYH4DkMdwPFc1vvTbp+suYRftsbQhUBr2SgM1yU2idizoEOTwwHCwInYrgq
p2iYyJjkPFaIB+kebuwlLCmw90jCzE/js0c9U8DnFLu/oLsuEuEGPI3fkebAyt7NhxazF3qnsu3d
EfEosIjzixHsP447KE0/44EjcZmwKj5sWGY02kF2zxOK027Gooaj8kg/M9BjHINtxGwmL9pH/oWc
L6Ob+gPsMO8nXn2vUf/FPMy20/wOg2rz3iww4wAHCx0hfKGuWzp8tvbDETdmZBz/9lJc4NMKqkkL
oGfOxazLhBcTSXadd99CDnmDx9Nt2w+xh7M4yvR2XxF86e2LyCcxbnng6XI2vXhF0s39FgeXzVTd
zo57S8FP37CuvSG+Ly3WEMaNYYnokLKbsVHT+OT2vd5MEN82/800d4xWGTr0zHmm7PGIbkzuKnrp
2PLgj39X5h1FPxxp8g3y1BPkUkhAeahA+Eigt4jdtq/DqUSfsLb9kcvjNpe8+qDrWYXPwLjvho6h
/Z5cTkM4boQEGBSCd56dbBA9MbHPNFwLmX4mi77AeLpINRZspoJVuElwmnTHRror2diPqv8EwI6L
GTBlSsE94VUMP7dY3QEuYICiNJwUg+WyEPwjR7jkqDU8dOHY3t8Uk5/Ixo127UYf8HpNZYMtSQl2
TQJAIvU+MWbjjYqxAxrnzxZmp7x1OybZY92B6EMi5JuOBqMZvaZL7U7CqnJq64MZ2QBcTh3qxNNF
0+BhNj7AaaChhbfFhyX2UuyUWyx3B+9P76V3ymGF65HgTsK0/JyIaXlZXPAdEbzkKrVPPsAhmw6/
82SOW1Mh3bCtJyy9APinQCfzYcJGxNrHNG3I98035TC6OTlFAyZKN+Um/N6wY8+gM7JAioCw1EvU
HeN0uyJcyJR+jEgbVdUWkCA3j15YPbkZw8cc8ldEdrIcQKTOeaUJ3qqxPjSdzx47f1eljKO7vl85
HEA3b12zTrBvZOYIoKg1bCyx/Lg3OJKyZNrWQw/SFg4uIqp3zIUpHqHUnRu/nvbJmnqnDsFhYQkm
ULu7RfUVMHM86Ni+1xZ3w6yBLYPhfV2Tg8fDb/Dedy3MSYEe0jewvjCB0d0ooTqkDmEx5ojl8K5O
zG4Y+VFTcplSchdzRAw1HlxLqbWnBmoaPaf8YtuBIMDXI/sUT9JDHG1nv69hQy5VXR/hTgcHGh1v
OlsaKd/BxQmakgIk2Y9jQHlBaBPPmJIY9XCq1C+inTXN4hHxQlnL8XuLZmv2awSrfc2mk8egrcIS
h53nAN9pxNIBEC2oeVVeJSLcVZXu9yNRTyGj6qn3sR5Ntyq+R6So2TPVwJYjEvQ1HvW1RfJ7iUkT
XsDxOmS+xmizaIg4uh5IhYNd8rMB6FIC0PcfVkl4ndstmg7MIYMwm23nQJegYns08BuGdQqooztN
MRqDQJpkHfOf20r/nZPZb+9UhciLXNY9+1y72PwuN4y3pv6a6xVAk2zN8OsEAeu3dvM/vIMLagmb
710/xCVrB4ArXYNVMMh71w4/BxLDtmCqch7+CixjgiXDfsKWWGT+LHobM8klfRii+G1JgZAFujo0
YG3s+KzYJ7btWEv3er6fqfNKRFjg9FArQmU1kbvQifSjbpGamclphZiF/uPKBNNBRestK2Nl30Pd
9+caVId/aGLXLtsMOnvig2yyeoe0mjqVpc4AaIv4jNbDqcNKAnWJPGBOfXXAvZhwNtrwpMzwb1p8
fR+mHIMjlpEouTbOkawLqL/2lgCt3UqO3ENrBobifOfLLfxYVGr63B/H9JcIy5BbSrxlT+WwA+qx
hqVo+q3gGGj2oOwD9q24GeMMaREDxmC5yX9DELfP81Tpp0XZEfsTuHOI1X1Nlep2pHPyX9r0sLgc
gRNhEbtohoIsVPM4zjXcnx26NxCEU9zkFMPdAp9i9BY0T81KP30103uIj+jnhLnmqNuwu9LVIRxo
COldh/kBTY5GU9WjwMB1p/F9UEshgwP+XWH7KSsT4b32+wtyo4AOrjzZa2NFCdncgPs2YJ9StTra
K3IFm8/DItEGyY8Olw425B6BbA/ElntwFNM/cvD8feO8uFz0EF6rOCQ7ghbhBIAafRTqKby5Pfse
L3YDgRHs9xEO8rsI5DVglTqMzsOAxLqkZXGx6AkkGIapgqUeAAlrVoOJIlr+yLUOh73wPIwtlST5
wOB7eRrGBPWT1v6TP9Vdhv4s7ssqxTIXA9hW9MLrAcy14GvWbBqvYINAUdH3W/0wA/8tMWdCVBVZ
fL8p8bCT9uN1l84Tv4Y+dsE1gzwIrzJGOeDs+xaGkWAbavKeVJUbdqYT9hB0Mvla2qlectJ2zhSo
Yt4TbcH4iWPvh1SdBcqwVT/dcKOYKuycELvklwI8KgWEokJ6JnQfl0GmczE1cYLbIsKjP4YPtjJQ
7WOHKcrqZt6tkNOGSbGP/fdAVuwB+A7Mw8dIS/8uatvZy5oK5kYRwP68BX+k9Lyk8fHO0v4CaAPw
dxMuRRyERUJ7r4DKI3mMdb3tbbU2ZzI0S9mvYAvVMAk+JP0wPVXSikeNEcPQuLtr0EuC8rFWv0IP
UMVXyEa56l482FRve96qHMGmZDfHDHvcygEk1pQix0fXH2sb/3f2zqQ3ciXL0n+lkHs+kDQaB6Cz
Fj67a56HDSGFJM6k0Ujj9Ov78/eys/JloxKVywYaiE0gQpLLnaTde+53zvVO+ShfxqZub7y+nm5d
lxUyQ+4SJohRgvc6jg9oSP1FW8TO6/lRuJMRbZRLFMvTaA98CFwT90nhyv2sFV87ZVxFnraPntfM
j77xEV2myqEqhJ/JkCcwMrjmDqFKWUzeoYpXoT1E/iYdc42TxfKk2pR99ZQySIjD0SO+oCIHtJj7
Uzh2LXdEYm2m0Am/vSxnSCPDftcohr7cQ8xUWhqelUOl/5WP6XyFHvfZGAbmJInvo2VgkNwXqDHl
tNTXQRPRQeUdFX5fVN4x1YV98PHanfQo9mQv75aObKeAvXZ8PfR3g+mipdW+U7VnrphZejunneYr
MXfz1upL7rFc1xvYf/9+imv/yg1HQwKonA7Y3IrnsMkRnBTroM02HydzLRiSgP1mdky9MxS3Uz9l
u/QsxvZuej9Xmm0YfLaA4tISWytxg0OZTs9ZHpZ3bMcxl4MXxC8wtTaCW/HqoDOs8Qc6m2WamoNu
ql00eOOO4CO1iakanyL20J1Tt7dqPGujzVya53AUeIiaNmHpXuv3qElL0KuDbmGp5VS4V3nuMfhP
GrYa+hVjpHJm4OIxp1yYj95g1YLIqlCBGCRfTMUorrvW12tdLO8IPegzzTh9xrGw1145gV6MxMdO
LMrcQuAuw6pnkF6e70Z3qyZy6lrLjhkWVw1URh1k22As6w0FQ8+hQSFSF53azWY4Voh55aonsxvx
5Z3we4cddINfezxxpngDMl98ODUfXezCFYgKU86qyM74Bfs4Qb4TiJO+reLvmiycyxnVr4Ws2SzC
guMhNMyOWHiFRdA+cYEWhwji+7MqIqhMZpI3MByCH6SDPZse2AI/Oq6FfTrl926KQ9wbjQiTTP7R
HgdmQJNI6J7nPr7haqM1z7q2hHSKs/seppESMxyaba7c7NBTf6z4seFLWeru0ALVzWx1GvhY2PkV
DJuuc1N/hSo43bgFIbNsuCvd68AunVs91tMxd2Py+SMDLO0FXf6i6BEgvtrM3SgnmX7Gqs1uvHLx
1w15cytZpFOHcBFNJ8BXBjop3y+jPl4G5zIMVXtb4LL47KaAt67xDe1RabVfc98sP0VZNqdosWcC
rhOLQYEYzgPYKXkHwJCsh3KGnYsGdXKHIWtgY2R6Z811vV0Sp78YDSr5mPbOYZmG7q1PlmSTRNhf
HVGq+whnC+F4oI3V6FJFp9NbSf/AndhYCIY9jMejiaflpyzy6oolvQNLVpaICEyXrX+dJE3c2EB/
SzPp7TyjWkSuBIst03nZ6KUFYGXlnb7BwXCY8qJaK46kox/Wzsll7yYg0lRftZ2qN1k+zzdTA82j
s+A+Zjy5mwKRv7GloGW5F63rhbFMs7Emf6utdHlv40k9dj179NhezMQ1mPpnu+OiWk2ZrdHo+uCC
NZWwieOd8BMUww4WwZ71ddnmYt/XpHhNdsx4OiuC6En7Rh0avxz3QP/t1mpMdyes88EwDSWnUFDx
JO0XNr7qkIC9bpnD66UGueKesS5T0kM/dcKbmQo34fxMWqbsNUpeyGSI/c3LeLfkecdn59sYMJSP
h3EKeEQUEusfD5NPw1DxyFQ4Iv6ZxR3jaM27Opvyq3jOuUdiknPEaiSt/8OPiAYKk6syZvKRXkTy
Nq7S6pSQh/rVTh6nU3zZFsseOXsV+D0lgI6XXeCcT/PFumgTpErP1MxbLiRZsC4roYgihaatLrw6
6ze9jiTtZLxM3PShSIg9tVAbKFDkL0YS3hsnR7yHVCxxAzSB/BW1Vvxsqjo9sHeXzHmfCT3eOm1b
FPa5vwmU43mbsqyble21rJ0L033l6AM2oWcbBZCV7YuT3IbiFAbWhYlrxD09Mjtu9HIsgxKZJkGI
yZh5urN6MzIhQ2i5jEPzbDX8i0j5aS5Cvpy//33u/7Gp+PO/zl6BX42aNbhW/zuY/l9/u8p+abIq
f/p/+b/23831B4kv//yf/vSdu//8/Z+T7+bsn/vTX7Y1VpX5znzr+f67Ywjzf/D48//8n/7jf3z/
/l0eZ/X917/8akzdn79bwgzwT5C/DUz/39sC9mb+qP/sCjh/wR+2AEv6v7EWmQodfBkjgCPxt/1h
DLB85zfBmnGHOF33HMAm/8sZEP7GOiAcflKwpexs4eSfuoaK869/cX7jC7AS2A6xbfK8QPvfcQbI
8M92X2xjrAfBsgB/gODmEd30Z5eoJFbYL+rhLHVys68yNt3UZ+bHU2s9+ajZdZIv78PieE+LSmnf
6jDKs7Vc2rRfjVM/PIwZmNNqdgrx3qVhdmu7Ou5WLSDI41ws4mtcqD82XVKfaFUUo6skp9qwpnHA
m9NOF0I5pB4lYkjum5iwgLVVL8WdIfrv0vHioIUL0vIZj76OmZDXnGVhqUa5DrwZrrwsnI4XjD31
YUxs5ngcRslrZ5v+OqOuEZtujJ1+ZxM0QFxKXHSvjh3EELS1qFq8N3bwoVkqeNcq5oQQmqL4TrqU
9R66ScTCb1iwDTw/6+mW7roPbadn94CGMl1Jn75jb9V1cAH8K0HMXQvcXZWV3zME4IdtKbqZd/vE
Lbz1XWKuhj4pi1UcRjPoTlLNd6lTZ6ySTcfuVJFCbcDUB+tGLxmqSBf0SNduy6RuVQRsQGR9UkTt
XouSSRCfSyWParHdA4uOA3U9JqnH45TB1JsjzwZNL0goeQm0j9KjNdaSjhSjJoNm/sJjmRNerrsW
3WXfRzI6KJ80maMY5UPRDPE9tWZi9kThGqiasnfurSpNyk0bhMGVx+tjrN0HQH2JCJanRMeIZz7L
U462X6F75ch/6LQWJTLlAt6zNe8hGEtZWdGnrydBIrYvAcwnOfUrUThqOLh2JR9gu9A/Q6scHsei
DBAbvG5mvmHIvZnSPARfkaesLhZOhSwmzBV8/WqomDhTxI9cx5MVOD+hJayKYU+AI9W0tO+82yVW
Ehv9ChCkdL123efanzcBnIiiQbbsm9xQxIuuab6Hxbd/pmaxb3w900/HtSsU9Es8cGqPZdpui6Lk
4e56Vs9H1s7ZJyP/flxpd5mXVRl2w/swxeqdKHO0nJmnNHO9Gfqs9P3KWy1yZDIxWdnW7mpN7mOY
Q124i9bvQIYhfN15Zti4A+yoV7CtvmW36En2fcnsBI0JVjVJXW9bsbSMiYzbgNDNVgxOskSlQRgN
uqPJkoA3cmBV93Y+x0PvA3dgbmD7SDEbt5MXTi6qeJsopR49m3C/dZ2l52G467ccyPTtNvYeutl9
Q1N4pyN0oWPg2UiDfl0yK4B3DT9VvcD5aw/j3CoanIZ4QMs1BtFlGW8cp8W4b3M6fvVO2OkLHQUp
MnGJo86zp8neEz8yZ/BDZ6hMLXwWLERq1I/NAfpduGX8mnXN8mE1fPRklPn+W10am8/O9tRbmVqK
bWJJPlgbG5cl44gcu/CqXc6rcOeY4U3oDjJH2cYOPKg0xY2LW/RdTrn4GKkyrU2aA3qsqrFGZl4W
6wM8TQqmxGH01atJIuX4U/cYpU7YHwWPv3Q753p4yMmPv+Mawzw54+hBiFjSod6WVGRUvlgNWYzO
DvLnMLazGsyfC5cYINtN6IvTKtnWjavMBdEVkXMythohPLxsCrDnBqwLiKfB9Ce/iXg7qBHacs3g
I2WFGihZtbbKRfuPTZsWSEW9gjyUGy/PechRuTfTxvMcczHa5GxdS9VlwVanyOkUbEUwX9GjJt4N
Ccn2p5XjPFvFZRqH+5Lq3F0jCzr5Rvr9NN20kt7x0OIGKy4bqVEpZlSaW1Nac3/XLJ1Nsd/VWQw7
zwaoe8+xoE11OsOdWm2GE0mbSoK2L5nPAHflDe1MtxdUdWYhLFF/bbsZC1SwjKBN8zJbFkp7MMK4
JxbXdworbK7dMJn1M1JSX36z3hsNhVyXcNxRyzLnDtswnPdFYhRPibn0XsK0Cm8x9VDcsTu85s4k
EuQzkY31WXHf59R+Z491IbKRZcwhbM3Ie7NsWDgBw5ij3E07yzujWt2cptfSLsZTV8fLa5azS3Pt
L1F+tbBRzNnH4TlGJ5+Ri9bj2KhfCc3EL4YVmsUlRc4Gtym4SFPfeYm5oX85akzhBvsIdzMPnUBv
xmIJvvCOmCch6XOp04ezdbmOzXloHqew9uxB1hsCL8Kz8OSFL2KYoubC11bQQYaDyGzbHpevS/Yi
PQjow7sZF1yysd/wtKHlFwuC9tIw1ItsKPzA8/NLbDTmwaVnnQ9jp+QzxuQSn8lkZrxCJdfeUJTU
7F171nnFCBe4yqABXQAgBl6bxg55A1u9JO3JIYIRcmKJi5R+382gddKJnC0Tt+bZ9idPgKB66B/S
MVkOdhY6CpJA5E9ZMDIVnIOoRXFjpx8j2iDnp+ZRXFzSUfH78Dz2Ma4l8BseE4N313hYCRseKAPH
f1EO5AlG8t1PZPUTsMSzXjelr/TOMvRJddNMz9LNJf6h2PY/+1D1j+e1Q5ygHptFKZA7QufwmXe/
sEBEx6GnXQizubiNWsPqu9EbXFgJ2UXVVqWyvJshGRs03oWYUPuC0Cpq/DyG2++S/szg91b0UzTV
/DPYSfTjeMrm6VR515lY8GVhLO5uZG1VBxXPzVVXTf1rHbZnLNTpm8esky1LfOfcRioA2z9mGRrb
gZWeAmg9DvVl2Qu8NTqrBUYcoHWzgUvvD3EcCLMlW70S6xR9FsNaKuwvf5yWeTMpCOnDLAMMySJP
yqM9DWyFELnrggIZBupNnkQ7l44qh6nMY3ttJYqaa8rDx75DTFrjQaTPClRtNWsxVvarXfvDa2TX
jCoSX59TkzohUL9Yc8pQm5Q6HG+mO2Z+FnqrTJX5tfGScriuKkJbNjKvkidOFLs45lHhPEMA4dVj
D2G8S7FEovNadu9tZga4yRZMfRb08nVpMaPX/hOMqd3tFyqnVx2k5bQRIi0el9xWt7k/ZgnDf8vG
wZcU5SUP9fSjj7zhqzJF8kU1O3+WJm/ewwVr/irozx+dyBaXVxnwUa+555HsHKVwWfl+DO0YxOlT
N5Fmuk4M5dhqDGablAgolscxN3GxIerJf5tNvlyA/8h2JwVOnJMKeubUeox7B9yACRFnUuI8t9XQ
3CbR3FSHRpXTFy7ztAMuwp/nxGZMN9qrnYEFjiZtGIy2wbE3+eAiNuXOaVwW1CHS/P3TUieMnVkl
KUhWwuPOnKjvCg5Nd7DBdBIV7wmP5tm4QBxtF1sCuiZq6mssYpPzSo2AX940FInQC1H3QvYFrCqU
41klTFjdukJFqKBAs8zCaRF32RnAjd1gU+slup+ZURAREAbjIzbM9KURkcJ5VTGhJXLYTV9qa8aY
GeRAj3VB6YRRQ5poXQDbXhReld4R5YDMnoxj8FipHCGbMz4B8SLYYOXYas7XUT3Ra1vlxFezjDG6
XujWxTbnNquFsV5FbQUCqlEszroxY33CdMSKSvpdeUQe8Z7yIQecGfXMN2gk8VODcHkNYx2jkw+z
k7hsLBkFHgmDn+qPeLFzW0obevtHMgl96T82wP/01//8n3XAN+q7fuj193d/9aH+H2iD3X/ZBa++
yyQz1T/2zecv+KMLpge22bRNEhEZNL/b3P9ogV3a3HOaTWSzWciRWN3/7o2Xzm8k3Pns7ItC8r5I
8Px7B+xFv3nnfauBsLmIfTvy/p0O+JyC9A/5Mr9b78mXieQ5BV3Qpv+5/7W9fCrbyqcqkGjamMmY
yZoXU3oX8aD7nQsT/w/qwN8ukP+oTXXbZHXf/fUv57fh//6JPp4dNkOTa/PPVvysSZoxDz1JY0Je
iFPgSISwsvJHbsMHN2JUoYxCHxUvkZG/bKHv80x9zlVLUIcldtrI75RREUEra7/tXhsxM7DG27n1
uvD6X79WPp5/erGOS84PyaPkFBDCg83uz2+PmQGMwZ5cpOUR3oVkZ0ZNbYGbAgJ/xWdaM3xJ80Mf
9u6jZgB7V2TFXhMrzDBweZqb2ieNp+bGEzF7sAaN7DdBSBIs1F2XIn2TGaZTfEEcpaIV7zB6d9oT
PBoXHM6GmnIJbwgO6bdtIXbdiKSn+0BsB5MMTzXEwkYGFSO+OKN9jJAowWU/J7e/nhhUMP47ezkt
hxPQqS3GjjlOP/A3F+VubbRoOU8AurU7JZfk5QQbm/HRWgfNe7WEZsNqVhCMjrIfyqcLNyn65F3b
D9ZdQqT8LnIR56IaTMqcZ8jtEnhrupNtZPXXAc4YdowwP8CFPIvvuLCK7w4Gf2cSa9r0LseQNNaW
nv9sjs4eulDjraxqHsledKTJfl089SCxWTdI12uOIvBJBlB7TELFPmiX5dImbpA0tPjZIRQdmzYN
aTvxBtkROiCpdVCIOlM7u2k7bFvWKRrap2Su7PtlIHakWmhYHGvAiz+W7idIcL6PZ7Hn84sObdOY
m8Tmucp8Vl5lzKroYb7GjL1vZRRnl6T4GGdTw5XsM0qjVVGlxR7Mcw8SL4rNOQ31KCM4iZUVxd5F
OJP8kzG4eGhdrNdN3Ol1C4PHPmSOYDfGCg3GwR3oPWVFBWdYRMdocT8wX5Nv1DjLegav4VSr2dJU
ilvIAb01/VJv6k7TbKa6uZYWDOVQNEBQ6jwYLMB309JgvpgH3PNh/JP7afIFpfLRzX0J4MqSYU7+
tEf6qJq7BRv+pkocAml8rtA8dBrUDi3WiePlGz2kyU6Gwa86WLIPN7Sex7QUNwK+85JIl27vKktc
pDgdg6UpX1u/sx+KGeQntQNwhUTG3UaJxLvShnmP+7tRQObpuK6pr040JtcR6th7O6EuM4BO0dmS
s1ssKI5WxkzAQmCDq8nGtVb+TZo74rHPgpw3RxLUo3EAKRJ4ruMYWynahPwMSCfAfT3LtW0mvfOm
9JY909SPsuZxU0UR8EiePLX2dI+nMOcGTcqd7mdSGuJDlmJHUr4eN9rpic7QiuCsJD1oXU3bkAHh
fenhtJRGyb1be821ZUfL2+wG45tZYu+OVeaYl3QKTTgPabx3cROuGMV2dWcu6IA0KN88XoEZeWx2
TEP8I0G87w05Jithmc+SYY7vYOVTpd7aPUVR7M5X2Rg8eaBknui8y6geg33XhGZLWB9cHq7//m6o
YrGG5NsJjTRn+/g5KTVoM4Tj0nFmXrYpzNR+DRNkV6I9/y2Ou+eKkCkAwhrbdaYiRjkKT1Qyxs2z
V5sPymt17RShdwi0/5ILN39ictndoYzFxPg7yRWPoAz7fedsiySstx0xkjd1z+Zv3QCsEbsSvlOc
5/uMa/VOtQpSLqvLWzcvhnXQpIQ/+XKGVCrwpWU1O1Vi9QHsghsrb/ofkBJ02TlgsSt9BeB6YDAs
9s1rq9L3uZp4L01/38+2s0876V1UcgjIP7BviJ56tFzvZZL2swS99plYq+SqKNv0UHggGGs3H5z7
Tths+S1d50i+QrcpeUB+OxOiJhU9BM25PqUHcJiV16qKsB1Q0B4hi7gSB5NdBACUyGg4DA4iUNzX
XYWWQQfJWj1RMyDPLaShNi4yyfS3VTeqZeUVp0CrNk2rzFvQIwfsytigXrYpnlp6nt5+bOZm4p3V
9Y+nTHVYehgBmzyK/DJInH0fxNi8svLL7Wd3k7Vhc+GpsTlMkVdAgLA5/VM6SbMTFhLFELGsfTWV
IBRVL/QJhsRZ16Xfb2JK4atQ5Oou1mXBkLKcD8nkWceE6bFYJcb9tWRZO21laOLHDhEW1jMd2CI8
q/E6bqf01C9dfZfkxtlyWR8RjvICJ7VifaXU846482Vj0sndJb5g4lrJQG6qCBaqT2V02+iYGVBX
lSeTjxtsVxJjq8RkFeGpHZBNrwqyQ37axhtuNWhBtHNqBlHcNTvbWMyy3RyYz/XADLG4GWBHck2i
SxOnP6PVRc+N7qKtxRn/0Q9Bc0EXzSC6hSq6cNO0UNfKkI/PXApMpXEIB1iqobpReex9WjOu01iM
y2HyhgeXDdindA4M3Lfwtgp1b6si842WVV53U9Vs/WB0zlzfiXCLYpvDGdx2YIS7TlYvmgk1A3gG
SpwGTXqYM6TFpAQdrKcwvyptO4EmHnweE/NIQloZ2XeN5QLQTRb+qiIMMWKo9vwZWtObbMDFJPqT
KaNdVLU3SDjZdTHiDhuK+DLkBCIUaERBmSR4WDlwSJo8LzalLscHhpdqZ/UZrqlwWLrrOCrue1SB
NTdEfGn1kXgR1B2IkXV9I8PWO6DeHqqh0OSB9COcf2/ZKWB0EF62qKDHwnPiHxMQ78Dy3+bC6nAm
IgBoKMr8J+tCcSQJqbloCe97zjouUh7ZDD9SWuW51Sc7V8N0z5QWg3qY2DAnwgsPcz8ZEhZFWq7L
ugMLWdJ8gz10uvJa+ifX/wFB83CpNUu0K6vpdpZdfXa4dAEUcnKlU7SWsHSjTedjf7IqNhp6v7NB
ShJRY5O8PmoJvm4s9bog1x3aBc9z543xRTrF+jIZpvwlIQx115EAtC44/i70MPUYHyIz7cJW5yfQ
fUX0QhZfjIXffVvTmTsaq6TZulUzXo3J7O8FyYj3Hva3fjTppq6Th7Fz6uMAp7JeyMHdR+JsyCMs
B/xM2hsBYnUIefxsDcrKJkCcuGgcS9xgzffXYS+8SxTA7lRHc79fZHAL3QjtODXQ8mHxLb023km2
YR+CtAYfxxphiIJZJSjnayL8uAGdudkYMc7rcWjrw5BnzrUzlfhfZHaZegC1tQ4eR8Bj8jeAwFGC
vpg5NSeyIVe+rMSzYpx+lwxo+Sk/trH1l056PDH4cuNhLFboG5TvaX4XABVuMzWYO8hMovDEEobX
nKT582A4PDuRNDwd2/aiD86GwDG5rKPc/44FxGg3afc5y5LoJexBumU+R2sSlfC8qbz2Ccwmj3gk
+iBjsIEhY/GDiFyC0YCrZLm6kBHzdZZov+IJpXh0yTgRABnAU6W+duaEgtAqc57dzW3sVI9eR4yP
ex7DTW0u94IRi2vN2UOh/Ku27IDwXb3tA6u8FNgW8w4chAyN8pg7GHwa7ZP5ZQ87qQJMPHilqiCL
tqQlozym+Y/SZoFQEl+F8T+quH+cG3W30ItdYTz5BTP+QSJA+thEKQ7mxIU0rB4VRfapytLX0pt6
H6IMX37kFMj8SJSRVVJNVlx8I7mQu6IdxmOexe0aCyBrDEtpDlncy101zxXr3t1iHbSTulmq5QEd
O9wx00aO7CbSIRLo1sy75ZM8A0H6SpW2ulcu+1rnihPUM0qtvCb+svwsW6kOFXWg3JxDzJXFnGI6
tJN8jQzr4BjDSgy+htO17tSj7xXpZUEw1F7iEEnQhBgBDUfMA9VVKfEUJaphGbRp65UgVIZiNHRv
2UrrrUCfvB05k7jOl/6QnFnEXI3hDhZF3o+T+sKShjt77jvapoBJSD6sJknSyOgLrIa9fc2aCpbV
wAzDyATvgbK6w0SW741XZdB3Zc/ioRDVSp2tmrWl08sZHLEePRquTst1UVpEswQOJhaekY3vAQta
3qXSorpNM9RTp8cIkOdlf4LRMTinCkJHe/bPMkBaLotpCnEcNy9LWX/a7TJuBNMrkoHgh1bEkQyf
SQEIRgBu+eD2iWkYl7lcqJPUuIl0aHAgNN4aOcls5rI/e+Vwc5DGkpiDaaNDZKzDXKsGYdI2sKNI
i4pLjxZzifsf1EW5JX+dxzGLnrP10sOku4M1o6Tbb233MyYTFt+KDRQktk1v4zhEN1Pqkq1VLAu4
RwMtS4W0ijryuRzwpd2EsLvPpHffMddde0rc6SL6hHF8KPs0OXksqGIROm1kPwcPGeOkgwvb+TrV
frZvacmnCvEyChuAFSKryna+ts9PuiAi+iHNyXaJosBsq8rDouxFdLPnWXpzGVXOMZxVuc7dAMLP
bb46s1QPRXIOkKulvfeS4gYqxN9wsqB0aUlARmViZGJeWWuiE6/pzZ+fyzmBnnGaG5p1914H0xlx
r5HCp/leNhgWwjzo3hq3oEsOEx9osyD8iEBYnD3nVnOSZ4cXnLpe6Jd4fcPOHs9vU8gNq7B7bNys
r7jx+AW2OslPqiqqHRcQK7TyYh9NlMD2dDm6Zb7r6MOZwt9Hc1FcochxZEX4D3zXf2qC8uAljFNZ
WbBckr+pdqjtOJ55Li6D5T2IJrWeqblhEIU/H0lqi38FGONZ6Vaak2AKtrAi4UUX5hQUWLJUk87r
IGrEpqE/31hyVKfcB3lbe0y1njqQ1D0MsXW1oG8cYcO7XaAbCVFQpd+LmNWvReh8p3Oic/4/SfM/
IWlcMJb/HqRBQvwg0+9PEiJf8IeEKNzfWFQo7ZBEcyFIZ0en+5uIKCBiiMo/b3QIAuGd8/n/FrAJ
fAN448jAJfP694jNv4uI6IsuVxVj85A0Llb2RP+OiHjWCv9JKPPOKA0/xUUkC/GvnTmbf0hbH+At
iyx2Jd5IpnXEBFGcOlMLrWmW4JwwEBINExC4hGyijRUeZZncDGObCfT+pbxoyyzY11793pKmizkO
l+zSSAz7s4USAnPiKgx46KHRynT2XZ2Y+UD2RPmAvEUaGZEf5ywuFqeyBTbMLYMHGT8HiToYNMhu
3kgO/RNY/36GQcEaO5hNbTybyXGKFdghnygSu6jEcU4zrAxGFzSUKnCwSgayupsoPg5Dpd6U16F+
5elmMF2xiZPupi4X2svRYy1fal8GMXltiUi6nR30uBz1W+YE7S1D0e4YISKukoCZ4kwoVCTD91L2
V2kT2tukCX5MNNJoDTYpPzlEXCjahzJldDFH0ZVbDrz8dH4L+JWV53z0TdFtgKUvRid+zWU5bixv
qK5dYP91bafE9hSE28PNpOkupI3fN2NMto0Wi7WmG/Q5yNv82Ql5BM1L1XzNHmEobAPRh1R6wZ7e
4NJRVrqprMowqsS/j2bj4cDNiB0t/flR+M5MJxmEx6qyYGRozo6Wb6SG0GcAYxoC6yLSOJ/awvuK
oJco87pmh6mCMY4i+wlW40Nayw2JZsNaeIW7G/AjYvkoaGk4XjCKyfOhMS4MWXHI9Y6+ncRQXFno
k5x/EfssRRkdZxiLDZEUwRrtKMKFao6CbhoXG9Xg0GTjRhWFZABUKkqV7CLTznuUttZWWUSqEq5K
yhEVxQz9uVgp0FZC2kceRvrdscuFxLa2PKRji+W3lSRXlHE6UgENHBH+R46l/px6NDvWZVI67DBv
SSWmQZuM4FDuLsEN1q3jX5JufUrq6sVH7+MqwryJJAwPk7MvfOrO/nSJ4bFKccyxn7BKvMNApD3J
NjDTjnaWA6EO7daW2EjqKcNx3RgtudJB57jjvO65n0oZ0vjDH5TZ2F6AHg2PyizHmDuFpDGCenjX
MZlwXgWMjtoFOjY37n5A5Eo7zBL0euEBpCG8oTIXv3KLS89C7WHGa7qtZxu18+wRK0Xazv26gfW6
dOxJnJjeetQLug22DQa9bXX2dfUMNsmoOHuPRlIPxZBd5bHw78q+w2HAFs2vsZivo6rfkvixbzLR
bJh0OhsF2bCxZW6TSVayV85fqievYU5WAXe+9irJbyul2Avoyvk0Eq+7jgcQ8FGYaV8shkbCGDIy
FtlPtx4dTdC55mFJmHn5hOV1W+RuYhS6c+hCf+hzQypnJOhI55j0OYuEihZiaDWYUp4M8fYkmeM6
Ksdxn9JmrAi/6PHy5NDtwUfgt8HFMLT0WlnBrmHEziutDRGxcxASCeWhWhpHYzTzF+sucztMBUPO
k4XmZZ2OU7zVmf/kc08vXYog5Ib7qKjiYzIE24IVFSvWvd+ThT5g9QmsNeP+mtUnVbAjBIdHZY5m
n3UWPu4wjk4tbjxMLwkr0hoVY71JeQ6kuYxvG4W3EtaXcCmyOTLfIqUt+lHUlZUipXHIinepfXG1
gOnOPBiu7GCUhw4LIj93kJcWMhMkQ8UFa0+1hGQx5mYgDuWS2Ir+kE4APkOLL4aWhaFw116noSyf
AOfDtcU6clIVegJ8LIU0EgVq22qh9kJ0ziUhAMHe5uTAeEyOzxYCxKDcge2RruFtvVxQ1Q8khzNn
b+CoPD2U6GQdWXcAH2O1LVLnpoqqt3k2/5u682iuVFmz6C/iReJheryXjkzJTAipSgWJSzwkv74X
93V0vFFH9LCn90aVVOdA5mf2XvuYzPNLxokfN/5pqsSWLnFthsPW6X0uI71OQ4/5hV5jRIIj5bWr
3mu/PUR7yMn4teUlQtvcO9YtnwI21fLkujjBh56XUd2jFJ92Z8Hdck3IYaj6R1QqLjz5Hlql8dAN
b6OTPDO4geym7w62qt+MPlFnBgZ4T/6BU5g/xr4C3sKkBdzYyJmELs75w/yDNvJ7SIOrpuHBmtax
Gklqmdx9xAwPoVL2BToicPOckeCaXW630RNw1HBSuJU5dl+qOPijiqlg9OG+Agod924dDvyypDAQ
7GSBznDr4TyYRL+lwwj5SiR/ecKCQ+imZKe7dSVBQIkCPShzo6hzNNuZbjLeUJ9jlMma6AGWvsPy
iN+cUMFVQb7lWZfd1Uoiz16Z7Rgf8i6TV6uGI7yifij2iWbI44918FSpIP4yPCQPXoCVYwUKods7
TSGZsNErXyfbzE4h1fB1toX53sECmDptfyc+tP2Yvf93s2i9WuZ7RE6O3P42Ksdt21nugSuHQzkT
3D6YlPWhLvP6hZyB8KZ9UT20bcppkdDC8Bp65T6rippnbvlvnsXGu8FTKfENNH3ICKYLEu+R3LB3
IJ5U2J7LuCcYTonnWh+qbx0I3MQ9oI3i5cyZZTc4sLaLuCwDjvR7nrFscDI1GHOSvriwFZGfIyf+
Drbis4LwhXG2+47KGK96CVyzyDNNczabxxjbx85XhFui8Su+hyEJrzxYn8oVEZHzFoImVsXiWBMA
ixCGOO6k6P1bDrB4rdvZO+C3u0VB8lFEVnecqvkDuesCCGt4IXqxahr2IKPOBOKNSRy7LMwPPb6Q
XelO6q0olLsmJiTkS0/qqzEOiFpyOUfHuR+Dy5QIhqgVNxn0aGPHjLJDC5rE26rs5kusimaP8Aqh
qVc9pCHAcLzlYs0xMXorh/ZmnTL6TsEcHkgXyd88hryZuzg6UWWA7pJDpD5KPOI7pwqmU9Rh5dsE
LVjLNgHxktoYudH95lvLDu5Z5ye7pi2yfQ9ZmBlsCBkhL+W+N0cy+kwL7EHHxTWM8DDl0ERAeqti
Hzb5Bm4uJVtzbWMmiEzl+83ouFej0whiu+TVF+CtLfe5VsUna8vnPCOKVgC56aCftPF2SrzoMTYj
YKEBamhcDHBA4CptE6Ff5jlz3/6JwtBS78Ncpb8DliRgnfsSCV0yPKo2ePC0Yq+WuZhYC9l9p3M0
3ubWNIhgwxi8daughJEXP3bNkL35huO+2hikH7yKNVJg2qDrKrRimBLI5eVTvISx1W2kK2pwsn62
6QfNgtcaGfi44UDLCxaoG6LpTxYFsB0DY2fPzEw7YhfwSBa/Y1SonQWVyyVQ3s/GW4NOPVwgO94I
I8GDQshD6lbVkz/NRyfTkEPjo9fbCYWAs22JEgc1erLS4B0J/NvoViCjBBAwl3puilk/od/MBOVu
oBc/G8RinajhUETJrxTGF8piFpZ1fx97eBYR+ExXhidTCzYbY7QZcY7s57l/IvAMawx68NHY1uVv
0fubNhHnrNR4w+2k+SyM4LNXEfQGFNZDoF6HoCDu3Nrhy2KRyNtajsENmB4z19a4lgPxIgECU9Aj
iQK7UqrnFEetiaKJubcJ39R6ise4+BnG3NuoyZ9Odd+7lypju435LD23cF9v7YjVPg+cDcO3fzz3
1EuxT33kJ+3ViD1JJAzcwVh8GC3371TgA3Uci2+Ls45fSeYHFTtvpQQh3JqcYoi7uEsl4EZT7XHR
CqY+GjwleL8JTngFrUWUGKWI6d5kqc6vfhfYh6GS5mPF2PPAKhVH45ywYx9vBhbyDFsshyNj9Xvn
OjdGP3KFDdLaI4PKFj3duIe9Ej8VOL+/Rs0Gfs5SWL2i/7ETaBrl5C9w5hi9XdOD04388YHVtN6G
KRLpcHbtB+Y2Nzvo7xNGILArqfnly7zaUUElP6mUPpAkkX6DVrxN5cAB5vPuDMObKNPyNSRkAJ49
BM1kT77CQn1ZcSswCoeQRyZYNd3Ys/3xSrMiqKTpwE9wldoCt2aZ4cFuXO8nMTF8oZkO16Jyd2PN
WFWrPGBsyZ4NOnxko5ZXP1HPZmDW2rqGdvzaWs1ZRo5imdV+pylOV9Ai4Ilw/OylmV0tjAdfIWBE
BMYjoZZrhflyHZkBxEztFV+BEC1+qUbuhmDeLnraLbWntYhH4Ui2/m70C89gAhMUB904B1Idrh5S
32foS3cvwH3pl/VduclzEifvft5dvQX9F8XyG8cc+rBYbolmOBipOnG/JStD9PJEuIlzBfxVHTmP
5Dmx4c8HbedtRCE8ghnyS9RSuoV1Oe+dAc4LrlX7LWomsSkc5X2VBDd/sDXZ2B2QXNvYpANUYyrW
rUIOmKCGLQj/WdP+4P+yD7lLCGXfhIeGC2ifu7zVI5LCVb/sGsf4dajhDkyBvlu5/PacCBxPEWR7
b6i+BsUuAJ1O4GZf3YiWv5psH96EJXauSx3dVpxFQDlI28HHZYKwuwiPlJ46yx8NDsooEj6ZsfbB
NL6GwmDWzXR9dLyDtEi+KAzIU17+1U0DUkMrzY+BM1LOGjkXSsz2ECdldpCja7+4Pg+w6TbBzrPB
y7eYx1Z+DWikMsXas63fvWyONmjzM0HX6c2Z82kb+hmRyWVPa201z2FGS4N4IVwpv/oMxig8BCT1
HLKwzGlzYITXqcnhGs6PtlG8MmOEAOBUVxbWw4Z/z8mW9a/eUXLdGAPMTsbM2VrSzJ1nluhbljlh
idAGPwazVjpmRm5wmEVBtVw4r4Fr5q9+a7bUX5Zx7Nq8xfXulxfDZ3vVtGy6O7/g7WaXBohknoHA
DQmELLnA3nKTLU5ZWMmjrJAX16ZU2D+pOTq3HC6Ke/5nMTWwbRMEMAipL0jWX0HSVAfbyovvSJnN
C6Zfa1vPsvxpChuYn6PLnT852UZbUbEubGyPIcL7DfriiEPHznYK0PZ7jfvvo7KL/svygwE+qfuT
Wr04gjTqmOz49c5I6Q/R8MTIfgisGhKxLOBI5vAnrh01JtVJBFrtotzOtiGuUrV22TpHSPaN6olv
BGduHlbEkElYgqjrh3Xf15ggysF/Rs1Tr1KkWXcIA/ZTZ/swJhpjKg7dALlO91PJF6IbKJJu/2gP
dfVI8x1cVClGBET4RSeD8Wmus5ycRTK0dIp3s55aCg/FSttIKlwMMxvu3PfkMZCGeBkCU16j3ALB
bvjZNYU6rQu0S0GUtqc0igk8aIxieK8HPv1uCvXREUoQL+mSWIHP3gv+uh17b4bQFW/MyIFaTnDK
Q4M7Bj35QxWSodDEAhOkz0J3JXRHx8yK4dvx6wp/C3mNpcl21odn9dQn87stims89vVN5FWwtVXG
MxkvE3DVmX/qqInGlZly83suEJtVVhIOsVZTmz9P+fRdZQbZKpByn/PWXnD1hKBuwjj6IDwBzTSY
7HFj0VYv7Ty/fmIQHFUqzaCvZegCTsG/aYfxs5XFH5YMWI4uYmO4/PIaGn6HJsiwFw5Fan0Qytoe
Yq8bOJsqPjpHkv9QgS6JxHfkamSyfEJnSk1GZ5ivvroqf0Z28WGMzQUnssmYaCg29WC1GFb0yYAy
thGtb1OFDibRbDXUI10EPkijFHBFZthYa3G55EgKnelYY8oLVyM71hXuObkxUbVsJs3QohtEcPBU
n7/ZvZkcSolHEE3yfG54rM9Rl8iHLHZYYJMr80aq90NTV1C420V3jyIO+1XQCm/TxaVEzl9hDKxA
U41iHngQZ31z8ZzRzpXJXam6OIkZiqYTI3NM2HiwJQpTh1eh+2E2EwE2n+YT8UPWIeqNZpPi/vdS
29gLIJUPmpQBPODrmg2fbWcg/6YpeqlK9ZdFfLCJekoETGgZpuWQoKJmtlJYqYCaGRRCIxKtcWxM
et5/RswrDzUihqMYI1QbVfCGTXrICfrXqCTROS46LNkFI1lF4S5qPAJR0MqlEIdr4VNqZ0RdEPmL
49uopufcjOILqXzWrjei+DhbObR1WpAPD4Y72v750JRJcy5G4BBUvY+eMG9Z4ucvldvSKlWSyQkr
wKPn5tScWMGhTNT22XIiLs6pFaeu01Azc6kflKaGpP+00KN1xSa14miF1ueAWKTTKxzKOxfkz8Ys
hi9h+X8iLMR5Iilu2f0WJPkgrjMOVYgqxJ/IoakTk5FEG0EKTAcYmTgvEKc4yedkuciUSDOQ5Cqd
4lFtBhenHrfwbN6dSS2xCPMOil2wKusw3NsmC7DWrO+h7Jgwdw+wQa9irh7GkCKYhNmtUxPk6DBl
wUFtcXRV/dYr+l880rSNiXvHF9mtolC805OdwpH6GyUNJ86wV4FUfxlfMA42nsvCjylZ6/hPBGxR
Brm3KxMHtvbcoPvm8H7DwHPqBudJuIh0oHv9heQeIi8tyl/QwnyMaSUczRnlZ21P32aZRrtozJ7A
bi0kimh88xq2951VC3ZzObSfAdO/ZyYfFZOUsXKejIClbnFSBjgVgw8yzEPQKWrHWGTNltFCkOch
4knas+/ZDR19Ndw8bAMbQlyLk9006zlwL2BkQfCkvbGue/2sZ7Pb6li/O40LT1GUf82mhT8gor2s
CAbMtYXbcgz2I8Png0zL+jzh29jiejtpX/dX3RbjAWELZwrI0nMW+h++N0Z/LGabYzS/QuyoX2Iv
h/ogkbWckZ9905WbcLgYEbSZz3WiJbEVrl4rKl8yqAY25w2YnYJKWiZwuA231Je2F1nDuDYFSNWP
Bktlv5MPQs4cOY027ZZkO6F27dAAOiN9lhi9IevBDOhqSIpveAgE2akiVYtRoYc8ru048Pjhs7+M
oJE7AJORM0ljLv7JcozcaD3XefXHw/Bxw9NiZCeCr8GYoz4NPswBOQUJM6b6DZgtDDa11cjvLi2n
k9XG43owTOTXU4/lpCLM9JeGc7525umzi+Fl86y8CV/1i0wgTU7YSlmZzisqJLb7omXMJhznIuhK
nku/xnI72WKP1FfwrnbhLY7b4hlvYXKeC8ku04BHsTWSSGyGaOiZEDugzcosNXc9iKbH0KTDC0Sc
nEUFKxwwgnckBXbjYh/E5i+dew+zwPWdz8WUxDBlPrEiRahJcpf2/3Tkh6wmVKud0D9Yroo3jc/m
6s0MWRxwdnZf+rsK/MfK0yBiQw13PJoRQs6LrDRMKjxZ5LrsoV99Qs64d+aQHucKcVesx/gpNNgi
saVaga1jtIlJ+zWKUsqRqvN3WFb2FqUXh+uYIsxpt5mPrDVz8tOQ0eOZKC36Oh025IjrrRnBMJ8s
lhp5wWw77aIAd1D9ZNYe07bkbk4i/D0M7YRS1wD0O3P9rdLZHdjVEDznlbxx1tjN5EfgmLsXvX4s
3JRTw17Klcy76a4Zt44aeYlHlY8UcdYev09ybOP0lcbmlWfUWjfY2ZUtPhIomXDTX/pgPjZleC+T
0f7LuKvmG3OhKIuaFygps3zbo6RKVpHbvAR6Ir5KiD/kezIsGggsWOFtOygHs0oewYiZ/OoGeezH
mbmMgb3aDw37HMdDWzqCSGFyP8OFWpGgx6kQOSFyr6zfKGqQVWsZ5cbrF4V9ZrqHHjCr8lq0xA4Q
FZDnT43RHaM2Yh8U0iVzyEMkHSDlDFltIge3gwetkv5Yq8B77IqxXxdR0e+8ISZdqIpJSJiaDEmw
772HhvI4WAQaNoQf3NyF8Z7mwJtnR6NzNGFyP2V1n7+zPis3M+UrDXGJPkn+nStE3LmBu1G5Wzso
5QdoelgkUb+vVPkn4InmKkeiaKzmmvQSS7InyUpVHyJF19zNdbin038JTYb9TkO5o2TwhysvRzUF
kcecYcxH5TW1XQ12uYQ5J9rm2YEBdF2+ts6H0Oo2tgObJX8SQixJsbMDTpkp5JhH4KSMnNw8eA/E
F80PRVqV+6ptW0zfQGSh9h9bj4ReVWS/cQu8elN5wqe5yo2MDabLcKUpmwsW618BKyC0vdC2UMHX
OzuM2KfWxqPvwGLjBXCKB2sqBnpqeSAxQa9ix9aruQnGT+rweyeHnBjzYv7li0W7Y6fRxhld9VSC
96H+yJxlUJ5uYQ4llxFB7VOt0wbVkwzuKKL7S9spnziMcNHlh7tyis11LoXBbGeu8peW2hATehRu
Jmyux6AL02dCxNodz1qPuT7V0xo3it4VaB83HHU2OiqP6Bqv7jbUsr+5IC2UaDAVrIZtJbYrZh2h
QpBdy2c7MLyzXbg7A8ffpUogVI9VQgmbt7/ieZm1EcGAJ+THMrujSdjHTheyem2S4EpchI2CiJIF
KT76eGwaRMm41lfvefa2mQKymmLzZsVC/S7dHkcMoiD8dvCuS5/Gr6uEOuooLG+BJ91zpLnjK0EE
ahE/Rfzip7gN1zpbNlYtcM+NyBDZD3PpnEMSU7mXyUyq0rcOiDKrK7gWjt1d1WQ4p9qrx0MFus/A
G/dCDwgjebReDNKaVpWrHkuzhWUPnW0Vhy2oCXqoVa/ZTSXwGJ1m4lazIya5RY8fnOqVWyWiMzKm
37jrJQEKJGTfPQV4ujJKsW+Y8Gae8cfo0fSX/G2sL1Ncr2nNZrts6n/Ixg5L4HoReLKs9fT4q+v7
n25EcalKGvI2pwtQ6j2IJ81Nz9zVyu32MZmn9dQkpzAat5g2t4jQ2VkzIF6r2nqpk2Jddum5rr0Q
myYx0/d4Tr0b97zazhbeBuyTmyQbgS2aciVNztCoWaRMRQwwto82vsdTlnVsHxr0XQOGd5Qy+Rnh
1T0cvOyEPf8iByIJak9eJU5t1p9FRpQFtLXdOBZse33nFe85CTSjkT5EdWls/CZlUGtkDTPQ0g5O
3cQEOaQjmqT+KFhQxLygRz4hVJ8w4H1SB+hD7LW0ihD8MYs+h5XMYWwjZ28maf9Hp8B82ynunrJw
rihTcQNuMezyCltRt3VLhaV8NNMJoZb/6TL9O5tYpphfeLsWftfEI8MYGxetpOAIVOM8BypJWVFP
1cHplEdSWLkkKPTpjYjijqKozdaASNN1oQluEjWTXnKz40NVmI+YyZtzr7mjEsLVNiG+F75E4quJ
j3Q6dOmZc0Do+TEuJ10WkR7j+T3rCY/tYlFasIoVrgcoMPE58puTOZfGvoQ5UWbBRwt5iN8q4TbF
7ASMtN/WkkOW2AD7OuL4AK9+iJPmTwu5rQW12E31Pu3yJ98DcjqcmaatEwv1Qs0rLlnuAmDYRNW7
yRe0ZB6HaX4lppvAI/M9r5geB/WzAZF6JTXPp9HSkjHr7byZOXu6Gy1GqbW170CneYN56ybM+Qpr
/NoKR7Igm9MoQAUHPSKLyjoyjmV6NmyFHjYF7qOU96iss20FVnEaxfL6s/qFsVB2mcZxbjM/wFbe
VhzSM0LBurCOFYFZ0jC//RSfBG9KGrAKjDEUkK2My8Pd1rhtyLshoaDD3jVCtwsH3D/2kQ6AqYJx
GpsYcf5CxCLjBYrk3qS2PM7KMR8snBQ8MwVYZuVjbu8Rim9Bjok1U9HHgf54D/hjuiUdbPyx6g+p
yy6IGRKfoRCv82jsEzWVjwinu7XZ49+vnCB5sAA9b6oQCTDKGb2xuh7qH26jQ8YM8WqO1qfvS5Qf
ysyOvBtOdiEku35EQ++sO0DpRzzmFPuKywwB6ffkucaeo/FhJoJ7Y7AC5dZ2XuHlc3jJJH/ntkAS
UKp5TfMS7pOGpLyWDSAS+hyQeTVv/Fb8BEAAHqSPHk5ObU+/KPUGdETMfNr33uai5wXO2eIxOCfd
c498f9VgkcN5+4EPd03M3D60SGKipSgDZg72WG362meLrsmS41jcuso8LAAfx0M4aQbyD63KtqnV
3icX9BDL9oTPvd4G2TTjvOkB0bYR4X2eDanFZgj2HmrzaEvcI8O4SRUYiTmowk0+0C02GQbM5VxM
f3Qd7hJycMbBSzhq5byehX31SVAMoIIVbZs8IzXBqIT3jCQ/OVw9z9m5gjE+yH7fNMx7SyNHQxM8
ZeQPGA7I1HxiBBthBHDJAGN7R5nayPCRb8J4qOgNPmyzpbfuoibY96DCztJppXUbGfEsOxdW8P3G
R6lV/bXp5FgYFlNwGAbRrg2tnWOWQotzE8b8UyixrXT6lb33uY1Z2Vsm11pqLyDuPIgvyJ2fwzEq
gIG5aJxRv+N7RqGaRtKgiIF+b+dnWC9InaO1SL1Hj+w+X9ZPsyF/kSixn9p4HzTeo4TTAaZhSTpP
DAJsANLFZvgcWzXLqW7wtmYKr1S6CeJgpwaMKPi+0BYn4q9vBsiMTcNv3kxFYoMgjj1cu3aQvqIs
xTk4JEmc7lg79+GtCBhxz7WNzlWAHo79u2oxM0B7LaqeGYzJrYdePN6OKVGa4OU80oYSVzBx9muV
OCtMqaC9B97IzWzVs/cSLtFmKoEQ3QyxeJ1AwaUbWns3RNuZ+rQkKgqe3Bw/VSk85MDdrO7oyOMT
haS/w6a4jK0E59KApPcnIUkMFlWw0g1Iiy63AKtlxHLWTrH1l3EmaQwEI2oKIkRlN7f183UrzAdf
If5Gc1MhmyZbJYwWgfxyxNpo7B0rPvpJ3FwTVIrAtsHkTMAQC6kTUgK6tyELaANsFEkKetRdQ3Ip
A1YMKRx/FFw/gvSOebQkUQKB3totqlMk3HCfwwG4vJdiX20rASvORUCfPAqOoakjVogHDj5dc6py
dRMTdMxMvS4jT/BRpjoCJwthNwBbFjargBASMTxDGb7qaWoIIjNuDZgddEZMFUDT4Atomie0ZCwv
5+3EbH2l8njnxPNDkMXr2VsWwcOMpNa0n0xD4y2Cx+eK/IU46WovXEVOSDSzEyby0odPjuOgZqpF
l95whzMjw8Zs3Kq2S/ZGEvYGiEnsC4nS34UxkQDj43OoXbwvdsIwLe3qy+BTr5b1TPRgC91k9LV6
op70zn4vem6f0rgAVXb3ufXPK0VWbuXUFtFqabzuw+m51HRsnaj3MpimrR+Jeo2DCyCUxVi+MmI2
3gPNl4LCgH+mF2vflgBhZ9vaaTmdqEvqc1UpY99kqiPxrcDIaufFB6gGa+2T8nQpJRVfXY3veBnG
Q+oIkAhRqzYiJj2hn5t5z2ouuMm2/hnYHGCji8ftMEn5aAytheKlycjgENs2jH4XZU9Nl4BPQKR1
MIZw3BXDUrk6VGXMZKJLKMZP1qztAUUm16dv2BvDHkK8NSImMtJjIj+P8WPPCJY0QNPdZD3LlUg5
4oZiDrW0VU0vLVXLiZ/1Km2JbjrRpBboAPEzg6OIpBCn2bop5wOhD2Ln+QOgDYtECs20GIeZHT42
iWzutULCrsFY8q1iGYsbMZ5dYc1XeKjxvPaAIm7DIHKPjldRGoU9zG2zx7BJUO7dzl3rTDs0Xisg
d/ZqQs1CAI/2u03gYYpj2KXvRZt1fzDjVPTMaRS8uIP1SBmJnLvssPpSMHZsROGNYmPSSUMyQIaM
Ld9A3hYbgxUwSwoWnhuD3x74L0p2DTH6r6qspP6sIpgp6xwx719rqF0ONYRbqyTUNmHBroMCN0km
89yCBKM+qtpr0yUQuTq9aDxwmcQBHgM7fswsNd8rq2QSEzgexZgC8Zms4zqpllQAGNmI2ySFjJxh
vC1HNBLUpt5WduXveJ+bTR/OvysXR5MLRmrVFD4KDUdStWGtbw+w6klNCB6tEoe4T78i+zm8957Z
AjGKxNlpWIZtHVlClM2c0QzpJlF/GIz0NmE2nSPbeqlUmD8kINMIC88uoxNWd3MgOjzN+y9VOw/k
l9hYT1gJF4FVn1DwGweAwryvCmqOFTMpSxz+Zo+5ISBW82p2kkQjhTE3MB/tlMzUQamtXfoPZcC0
3R/eE2paEmC2NgFRbTecBd+OTOsvFcZvacO+OgGBwiDgEnnhcerzrbAY5VEbbsGpQ9AzByPb9dyO
wGI9Oz7VMZkeuBEkTY42zjN8003aJc6eKiggJGm0z3Hq8jMnNuLuMA6f1kKOUyIClzb6OzPBS0gE
dr7FOyZOJMS6TzVxI9TmSWR+tX4KdmEAA/hrTg1/cSekX12W0h9pyKqbxo7IILSJr+0obhMEIk10
MfOqe6cAu+OuIukU1UdwMOJ22JMUjpWnUECnaBp+vEJiivSqJ2U70FVc/ZBY4ke5IFkr44iF5yJS
RXbtdKsreCxjg2bPuRiqeY5K95s8S67o0qFvbEKb6NEgMnZTalSvnsUieIUC+5alEgtXjYkDWw+U
gMLdYizk0kYc71mbPoBl85U3PrsAGw8swLISur7RFB9TR2WXxBKabkNGPE1eDgWwdLeWBaBbleZD
Pzb9SLJH4l68kWnziuY+/kjIG1k5ufJ+ZaBYVxmonmOSFbDJJdH0EXeiP3YPRSKs1wKSH2pFibSn
htJKEDRZQoMZ7WzDsD6YrD4J1j8nP+f1oEEwwPa4BsJ1qcLXouIxyZQuTlYVpIfJLZmUFfb8nkiL
sQcL4h/kEurqFDp9kYhj2UQYxrGEiIVeyPwaXOt3FVL9BlD1H4gQ++jz3rnSrug3YVnRAZ10c9dI
ffYtmpVvjx7h2Fd1/SBE5TyO0rPOFpmgl5YP94FTmXVFk4MPyPgms6Ycj36aZd+AYpH+IsMIJxhq
Ts9kz9ZNfymtObkVhi62cQHozIvTbdOY4UGRN/GWTv53mgzdeRgZMXs50m1y38xb6uqQhDHnXnRx
Nh4yjKafcdlOG1+q5Jn3FZZYgSlIeuKIBPqSFeNfInyPcxd3Z00kHBKSIcXK31dgd11n+hlL9F4y
1yVDJr1TUd9s3F7/MfyhwxZfqXvYV2RiZp3kxjLzuz9oBosiIDtEYcelTdPec6r4iyHwk98rFCnk
fobJq3U/OyfLCOQmmqztgv6PzwGHhsOdeyKXl9TwIWFI1c5mtZe+Zd0qMBJb006/VWywOxgdAlCS
9qfFSdoBAcc8pIzef6YDs0jMinEY4q5mg159pgNbxdGQvDYBSZhVoV8VICCkjdJdh657tIxA3ZgH
OWdmbBzHy7uv0/mDFFlS3oQOW/SJ5TNEBq6CFhn/oR29z6QPw0uxbDaCqSxfi9wD0RjDF58HvtQy
Q2fi+zHntxx+lGfr9WAVvxicMvidS2Ht7G5JaO3JQtjbUScBdBrzbmwF0voiyf1Dp1zGL5PdltAX
huJgD4PLGh1b/OjP/ge9B0vizjuaNkzAGqwvS1KnP3jCjc4meQ17vzNIe6WRZfphRkddOOm6X7yX
dZiS6eQH+B66gPkEmc3ZgkUoA3gQgrGOm2Uw2tIkeIzmzkRT4ht73oiZrdMcvViwPH4DdMV1nCCi
pFzID/McAEDzkVgLCq4vFH/oHi1GvT6TdOo+U19qxFFbF7oDaBfzbSDdjwivEO3uyJSRc5uUemYm
FEZeI54LmC3r2IjDdet57VPehqfQthVewemq/OS3nGEes39ML+w/w7UJzn2bIo0AmF7S79hAFw7Q
yPGbY+BcD1P2G7PHr0rSB/ck0LRj3R9bN5wOnQHkfppdc6da/QKAR/+aEuMBvTXzaKjWvbRg7yvx
MSCmgK9DioMUi1S4Do9eWd7K3HkG6tUiXmqhAGVFux4w7zBYd189ioh9WUZiO9TqyeKavo9t1u4L
4FhbMyHuzzY8MH4BuifyyvLx1SqrOwIDdw1kDfKEWJaummmswMm7iu3sxtpgO9bE39b/PBxl6T7Z
aDUAtet5qxIqNctiAkVmNivxLgiWrMN23AiA+4agfZU4/8LeJlTNFN0RxaY8UGtz7Hhz8AsHFYDZ
qmacB2P3UBNevA7h/C7MBMwihuEe3CZ1L0nHMxnEmAnQ13b/JKnZ5W/EMv5BZs5HXLS0TCq7CkOK
W98b5jqpnYjPhTTpgrtnFwq8FMqlokEMQlve9Zw3CG4nu8428Ywdqh/ocaGh4HU0q8fRqu2HNkBX
b8cELK4NjO6/EImPh2aopgulV8MSzfg9D8kyGzJt4jRBRrQ1tY5OC+ZKS60VF7gmZ3u8EIeo/808
+j8RvP6/sbls93811vV5/NXIr/901i1/4t/OOiv4lyewzfHS/WOEWwjR/+2ss/4F8Ml0QtNyTMfF
fPc/zjrH+ZdlQkINhOVA77Id7HjtvwHVDs462/X4UyJYwF3m/8lZF1iAvv4TlwWm0uVpNfkd+UGO
cJb//x/GOgfK79hjrF+PcZzCclv0+gbV+TpolACEBLcaCTjBLWtGhJZJvijp4+vM7gsTyTMduBfU
nski3M1uoEGjdq0RRwHZnwszwlzbze+mYyxJxI3CaUGGttWyLulmf51NrqUo96YGcT1hOU+zTZHP
tRs7oEP+2ZIkkGHvveH6xsqcLI+kQZgv6G2tHN23HcaojEy+Hcqx6Vea6OjSRTM/li12hlO3+i/2
zmvHbiTbtv9y39mIoIkgX7ff6TOlNNILIUvvTZD8+juobpxOpdQS+jxeXBRQQKmUyb3JYJi15hyz
1uKsvVwTVBnSQMHOP2RkLNFgbpB5m/J5LEgJ0t6t7RS3sde/WHDsJ+NfWx4NaOrZQdEhFM4OazvZ
w9NlR9M+tIt9XE+nsMSJ0MkTfw+FfuqMe7A6SFB9zmbo55yeyBbhfPbspzao6K2KmOQNapZo0bd1
2O4xT54oYH1qen0TWuBJ/PSybgJ6pxP7JbiWFhlXi+QnB22Q/tb7rsy5DRxxJrJ3OlSV67/2KK5a
Qjd9YUCKzvwI2Z1hbG3rNtjowXnBF3KYy+Lc+0EtD1ZDfdkHO5KwlliUV+xGWt8gxEZbORVPCWWm
PmvvE1V9jhDbbFRN/ZfEjvPKqVA462siE/3svbs0h2RwY1SK8X23iEOf52evHu/Ja9lye19a9ZTi
wKisD5HvHNKuQn1k73KHDMpeXaPu4iZNaJIrGFaOiV58pvOD1xEkB6fjXawfknh+HCFY2kl8jAjJ
QllB4YC+wQ7BHAKfLEDZS+pjBjiC8kXiIegLR47MjX1Zzem5mN07Nwz2q8/Kd5N9hcwutw1dUPWg
RH6pjcQ6sJY8goE7l5RIPIstPd0dANUrp8N5JjkreYclfRJ5fpBq3E/4o5LBfgQFedn17jEKctR/
1kdV6euqxtidNV9oS+IFVxSjWdx4aonu7rqo3U+t90Az6/vgokCZuieXnb5LY23nU68H/rAHa3JL
8WLXIeFMiTCb0Ce4RaD3M0Gp1KMSHD/YuB58ehQWpz8o4qGxoOGU4NV0fheMInuMDXLvCS9IHuYn
lY00TJGca1HvbWFdqDBpPrTN9UA3ZoNkysMa1T5Z/DXbAoo1h8NtUQH5zmeSzt33eTHSnvdTEHEj
GQ9kvVvRri1ngX1QgAXOG4IuCgMFTqoSuWRxkEly6TXhlgpZtw8pY2CRpNee67MHMQQ50TX0Jc7V
CJdE4t8YaidjlFyTRnQSdX4R++iUTa/udD2dW3TElZhZckN8CewuaQR128BkN3hdzlAHTpTqv09A
lWhSHEZGiG0VZ2EQGYLhsJVpbjOIM3fOglqtw9deXEx0fQgUsXfjHL/L1AKA2q/vsZxc4nw3iCCM
OFm05KI2/6baBntwuF0tDH0+kzcpKlre2YdZtGDyIAmn7ppvrwSKArBKNDBPscMdzekt00Sr0G9j
ITyW9ENKDnh54N4aZBF9bO9sdMlTjv4gKQYMx4i5dZO9S6V6V/SMv9B+9Eh6CrP2mId8dT+60LKg
HdJtEqvh6EM78ZJKy91URDfztFxj3r8Sw4QhmUpVY1PGDs4waiibuieb7LE4U7BjnJHIOSYGtvu8
uN8njDBEfWEE7E+S3SsGx60s7tn6lNC06VbBXiAt2Fy64Xxrd82FKslzjBHjSQFyDh2Yh4TUTc/0
O3k8mTqhgAbVNTdIjPsZx6VAvD4OSOqRelD++kzLngqQz1cKOGko1V6LHCVHmlxoS14L2SDPIhVd
Z9/aTNXPtUO0ZxZGBxtRAf2dq1CkHwGb70CXnAtqEY27vMMzeR270VZp/CYk9FCOvUCwz3Aqm607
eIfcVcT9tfcid74vfnWAZFrsWNam06zYLLF1mjp/73uEp2X9ISgqKgSxudKDOjuiR9G80BEwessT
SLZYoo+hpS96PdxXbnO1TkdTGO+8rLHPk/vNCgNYqdS+Hf11ouQsoJ7p5M6DDnyYCRVPMIy3utnA
dcCKbH2fwmtaFxcuJvbBT69oS9BYJ0508HjsznRjSOjiOJTdTuFMwaVApsO5oOuSOzOBznMHQ5Lr
Q1K/FE09fdExWWnVO7/FqhAkhGyJ66a34NyFBdLQQBazf6GnVersTxUOKJy8THu6h9JBCTOsvvZU
hl5iogSe7VYPpP215MngKnQCCopAhgl36lhaAiXB8iAmf5og4j8jpyIWGjendzdR5Qe84vj6I40M
cBFz4X2eSy69wf0wc3hLu/LKc1Jaik22kk6QRXoo8tGG1aaV1oZA5IV4r9imiB4Uo9wWhV7zePO4
+xy02nrnDJ2X0+uV4sqpZgz7adja1R4RbpAccg5j4zapA0NcYZ+afexk1hdlz71DuWJqr/AHg2LG
s89NGMXM7JLXvOFXVe4W32gKmy/aIYXiJlC+wiA3g8WCmduPxwZzMmYMbdXDMfZxYq84i9A/oUtD
C1/OdBPx6blhezl1s/PSq55vyw6JrlpDZ2kzT672NgmnBOoMZiyqq7wY0uSM2FB156rXmX8tywIk
tbdk0GGGFicmWDeOCLZCoo3vBz7nZqZ3a3EciiIcrimG2yMpIUW3kUy2uCwoe4SYvjgfIlMQlruf
0NmFOwsDBbMBbhOMBnKcAQy1Gep934cAt2mz2hq28RIK8PfYJq19OkxzgXBjVbv6eNxPelxsjEMd
rH/oaWHuX41papLtJAut9rR9KnNjppjyaiBrBZPf7/vuqMcuDW/rwm3VC4A6qJDAaEmxBNPAQaYb
I7TM9Qik+y7zFg7CRecl4ho3R8ws0it60lQuyhdSl6YeYVbTjTtGgMs6TIWeevmYqXi/JBX+ANyG
FIg7UbHHAbsFrsQL6G9uXdv1lhNNkyndj8EQpltZYWmiCgzbmkKSEeZglmD5Ll1HFbfGF8gMePj9
KlXG+HFGGQq1GsO9dUE5xxuQyQ/OY1itRZisbuvyUNdUCU/K8KtQGwLs30duyBujfCuJzn2YrFWS
kk7tyqvx4g95QUYXIXH0JynIT4PaWT7Voo2uwvKOMbvUF8hvZswseIguer8Fl1k2FcUlmpN9fenA
Mn92Z8wKeMsipz15aE2e8SCOV2FDOtnGJqXiAnScItFMOEi8SSoZJaXpDgvLMlEspuNCjYN8St7L
TvTJtO1bKjRnKxBDvqpoNcoSNUGjpjTifmxL0kr2aTQKYtTE3NIkLvEDO+moLoepRoVqrExdGV7M
dCfCGDwChwrMPJYcMsxA40QxL7Jb1D30tjHIeAllx23Atpc/walZ75pJ99PB8Q0JNSZu/dVuAtFv
0wVO93EeNN7ioA4N2XcJ9t6tn4aZ3rH4EBIXush3N2jOYiRaTkwtUoUKcYqu4Ivuo3ypvhZdM34e
HKrbyH0HtVKhQu8qoSr3DRY/TtERjPKM33AMh51L5buT9rsm4JfLIqY/INIY3qjn8JTiPC9OsPHI
sWgd9kn0icyzi2aKlO1+QkTfpdWuS4392aM4XrANNCsjwsgEqWbUXULa6HI0lmGZH4uqSBKi9zzr
fraLBb9XVEUfPP0UMUK2EO6Hrz2Ne+/Gi5PhPhtbh0pWhKJ846so+EJ8T0IsDNLz23m2+mIbD8bG
+yiJ8slTzeps5QNddG6weqdr1/niVD1WIdt4gICwotRf/NLv2j2UxMo5FiEtXlj1ocN2RPriHGNI
WbC0FxThkVrrLRsl5tsAMTWBVb7z3QsNuFAwWP3Oaibno20cD+qsq6H7MjVj6YbTZZj1hHQL2rS+
/E7TjtK9U4/USSkpZmzXl4roihpTDJsEr6H5s2SVfqg6HBSkz2bdl6krB7XRZuDx9Y0akXZVgofk
KJslCS5xvyfjHpsOhEAMS3n+4LRNU2ypI6OIq0ijbbaxXkJGkw5YeJH/IW2wi7Xi1pXTSn5epHsx
1g7uEtRMkYLTkJnDXGt4aGoMQQobp2ruYzQBGEuGNP7YqDb4Ki0aPztudQ1DDmwZUQ8RmJiNo8yY
EiEcTw85ebn3nJ+HT7DbEf+BkaUyNWCdpgvGnK33cRxWZyRJ7Qhiy6abRkQjfCXP96KMRA9ctxt6
ZMvKm6c0vZEYb7Ef0iW7rSvlIdFQFMe2edGiLSfzKnG3P6oZ/1XF5v9N5roGx/2fgUl7Vsny57LO
+gP/U9axpRDY9pTnCK0k5O5/lXXkP7R2AaPwv8GeS/ffZR0v+IcCbeQGPq+Pzc/8m7ru6X94guZS
QIUmCHzh6v8GmCRXrPpP2HW69rhEeYFs5bg6WLnjr6o6i43mq01SENKDsC/10r3U2AGPlly8q36Z
g4tEFuVlgL3m6MtcHx32aQw2nVMdiBdNd4QexgU8yfTx1S38DZ79LcdJ0A/DhMwHo+YU2P6bD6ZB
XaQmB4wEMrC5LPsBLILdkV5RIjncehbngz9f8Nc7gUpcU9/SpMOh3acw9/pOuMK0CXRvm2RAMmYE
SQgXrWP1T3++yoqfen2/HeHZWgjeSV/bgIreVNGWpsP77Lf+bvEnh6jfxUHE2CRIpkHcPAI1bp7D
HEaOJ+rh3Z8vLZ1frq1srSggOtTv+KZvvmEIyGmkmUOmB/GtHyMYCCABoEu5rkfkWps75REhJpHL
KmVB6PwSz1MMmadwhbrJdaduyf7wP/zlU61X/fmOKJ4yxUUWCqlce/3Ur0Ygq00UOGFEgNHkWNhy
PX1qZIXfqrQAZNcAuCiGmNsE6d1lPdMljmcMcEqN4jkrKe14Mri3Brz8rLIa8+BfPt76QH75eMqB
d8abIm355oH5i/aXqC3DHVoCn4oXlB6Ruu2nqRqmk54z+ewWFqUplVAFlTLtkRR48TEEs3tZk0pz
+efP8zYmwWEakT5zBu+q59s/nvGru6UW9lpx18bIQnxexJbi/b4fe7BXRH59RPGVH/CLef+c2X8K
03idlSDfvo3rZTnT0KzRga0YED8/JFtjo00wTO5xtNFKyUdnN8xTjtveQQ7dkj+9BdvNTgRswXXr
+eZoNTxSVlJKZzbRuTNl3z1l4frCouT4KIjG+cuT+s2dYXjbRE4RISEc+81HnLrOawCCkc6tlb5v
+3C1KQBxcqNwwi85dlvdFsFfHsfbSYNSPSdUm/gMm3eKSfTNfRlqZwDDn+4rHSLuc1AcLF5e3f75
of/mKu46F0piI0WgfzDvXj30UlltkGTEGE5ZF8Yb1acs44NTPPz5Mr/cQQnoCEQf6t4gCHjgP38Z
AKxss1KyUTMF06GyY/dcqjBHaoda7bgMHCFTq1B3f76q+mVK5LI/mhTClSAF3XXsvfp2EMECrxEJ
UJtiscKTFXvWd1dOcXlYD9WHwiDwxHwGanpnrHZmE1pW9ATbxVDzpR+HKcdivUQWGbT9u8yCXX6s
HOowmLZTkhU9G0VZ6871Q6sxh200rrKHNPWiK4aSc5uCErtvPKdDqNGTfsumL+yuosUhgCAdPNge
dSHCa4pRBE8NTBHHTqR2dcNtBHwGIYcXsHTqA25JyFUtbqofZoWBw0Us+ycaAOpGWCTbrRzx6oJx
QpjkpANoBJkb424l6IEsTXvQOeETCbRTXzaRDQh2qEfMOgRb309jiW5LwZPAwImzFBzYmH/sPc7C
+4DckacpsJNwi5/YGnegVlG+eVAQQYm4OEKObePSfB6acwfEnJzQsHnKXTh1CXkF3e7Pj/N3g4jZ
yZHMmVoyV/38NHMoFXYIQRKGDenEVZKHRxpaaq+a1Zu/EEKFmLbc//miv6wh6xCCuUiTit/lO2/W
EBMCl3OiGqI7hUAMFQU+0hIFCvYt9d9OM8yCiCa5kuQf+8dM+Wq0IjvJ2EkFXIoX4lLO6PJCEO5b
RGQueeG4e5Sy8r/Mv7+5qUpKRwk0QpQU1gbg61eEJDjwOUsGYrYK+utsnm5DbMmoxMkUI0WVrKwe
TuF/fU8V8CD2hWwMZbA2Kl9fs3IRF0SzyxdNEvcQ8MC3deKXB4c20unPl/pldZFM3A47EuVwRfZF
P1+KzdwwTmPFmFkwvY8zzjRDHPVeYIWCg9Z2f7ner8uZtElMR2/F9dhme2/GS45Orxpwdu8gCbPf
KfzgO4rcwNkqMIwH16cKfxQVuENqY83yIEI9IarlWE+Ue+1XR2WysdohCxB3FPXqmBRbOF1daQHI
//Ot+c3IBjSv0D76kLhpAP98a6BL1MZaXWclbparYSBQk4RcmCFAsP8Xl2Jr6gdSKtYZ5808POLz
BNkS6Z0k/gYIgZWcU8vy4QnL6S8P4Dfj2dfe+rYi42bKf7O5B+/XoWPHxNAtXnhFUgmVYOEIUPld
grCoB4lOp3z8y1V/cy8DT9AnD4SLJF28uZcVdD2EKItGYJ2VyOBcWChIE4lrg0T058f264jmMOFo
13dRqlCqhJ/7+uWJp0Xn8+pswlYFlwlAAOiSoT26KXpYmfX59Z+vt370n3ap0qEyoqk8So9VVLwZ
0CHF6yJQaF4q1XiHjmzQq4CF9S8j5HffynEUIoR1Zle2//O3apLeqgO383aJQiEEc2A4gl0ZbiCh
V1uVNf5frsev/PV7MSsopj6el83G9+cr5lkQcCSDOt8rPG8AriZ6dqV0R6C+kEvAjFQOVWtiQmsg
6A39xYGmIE2ATtLl8/06fdCkPLf7zqeTu5uA2r2vkhHZAT6tEKtKjrSp6iZ2D2MD5ydY+gWXA8Ul
yO51/iUJq/mIGc1874qkuo2wJdmHRg8s2IRmGZrKhnV1Q7U2ivaIBZKbaSnaj1Mq2K2Qukk6WY0g
EX5Wl39o0mmCREcML34n0ZLaUVUJ3rY6gqVnHNsAumHXRbWzosIVL2lzyXlNfMGSO9GtogT72EGW
ecx42t+Bb4U3oY1rhT0I2Z8bv0Vcv0kaq0R71mgIJX5HYNKGjlL12avcPrwIdE4xEkrYfIdnf1Wz
Kwpfhy4jcXMzF3F741ot9VCYdJoOTrYAmcd5pel5ZkBAgimavtl9o1eZKvQpVfdNsZ+G2gaz747P
UAQRB2S5kdEVGCtUvhZptJ8KOO40PmsfsH1DAx5BFJ3X5xg5fX3oF4cjXZNUBdEnIYkAqLjmJTsS
wuuxY8LRAZwJdWy5mdq8+IL0ynoA2YHtpGpCPohhnwMvsyX8FkBPxJ+wE/S+FDCQvyt7NHyvLImG
A8766AE1Os0NuzH1baus+okdW4+1nAL7qi5bSh//VoPMuiks1KUGOkuEstxOJ/pnEnNrSr8EQBA+
E6z7Tin0Vb5M4XAe6AI85lWhOABRM0YjgNfiordLB+jZAj2VcI0mODaTMpcA9koEBNKlCQM1ECNf
kNClo99Xhpc8wUlu2XTiKICGjH8TMAqaDp4tf1HXEk8V+NrhBvZVPxDAQERGKqAV75KKdJZr4xfV
GfpD/JXQ6oAgsMqBndgbNe8zSGnnxCnpdY6OiO5HtdjvuRDwjKlrqyczlcsD4zpBkhfX4zfAwMFw
zHDRlRubNK6aOmPYkMOd6PwvO411MnwzeVHiQdXvU0jw3beTZTKhHZZS2rsmFt6xKVVFalppXw/K
Mnu2HLSxhTEMD9NSpXDPf546fy2LsJELNKEwFOmwuOs1J/DVjq60ZdMQlGLv4HRAj8TEAtEqJ5vb
n2mMF71XHwZ3VVsoYAB11wa3gVvpW5sHvqMdY65qejB/2WX+ulTxOitOs+xQ2IV5b5YqWrG+sQpQ
JGA/iegmnfDO8psADkyQ3//l+/9m7WDLtX75QGqt324xgqxyYN32DiwMp7xEqYNdsQcCY4/t9A6c
VfcpJkNkN6ZU6WWLZJhzR7WdfWxMjSIxTsP8uhxhex/+/MF+3SS4HnXR9dSLLk79EKS9ei5Jrkwn
01IjtcTwIwYTgEBW2JkrYoQ3YabKJ6sfzV8G44+Czs+j0WW94aLMWeRkvl3kREDMbDYatcszFV3U
CRN+hAIX7StiosVhWVFWpu900uszQnE67WSLdx8tZLEvHYG2fxkJFMLevh7UjrVPWVI4knLw22O5
bKcJY5ETsYMYhwv0GIt3QPSA7qtxQsDTYpoT+0gXfoBzknIUsWuGzwaqhXMRMYa/jgBymSyWUp+n
jHDXbZHjDyAGx3MFGGT2l9vQy9r6zEmZua4Mwukiqv1g2LUSoMu2jhzvCeSkONkqMzbrbzOCTe1g
w9tpHNXQsbDEYoSWLKOhzSS5NbOnnmMvAn5M61x2yB7AsvEyDclNTqzLavuS4MkB9eHEpIJGn2ju
XBYW2fUTGYd4njfaa80j2gnH3nQWkPRtDe7vLIc+eXFqB3wbajDk721T+PREvaQrvjRR5eK9JtHc
v8gpULGuJZYvaQHrSeaVe3BQvt96Tt09qsXASJCL09wOzLvOFuCrxGKXzmLZJeRZvO80FYT9AFFC
noxvW8SSeOIaALUq70bmFHzyMKCQ3cYif2qGCNv65Prq2E+AIi8wHSFfbmjIA0lPeqA0EyICb+sM
DYK/qve+ppWPo5x1MS++0b0R/Xtc8cJ5XOBi2acGdyFNwblNBXaeWg8XLNzdeTFhczN1tRqvGp0G
LgrLcAGCR/SSSwhl35AsEGPzP6Bwb+W9DTTuYMWu0+yGFhk+Ti2/TbYEBjY1Ud1dfAs1IFAbODfm
vYgm2O0qpvfA04xUs5uHlj5WldSy2dkCmsqhdUT3JQ5Dc89CHX3RDCLU9/TsP7PpXfvIQQkCqXIx
giGIZ6EsY9F94Cw5ULNKW9rqcZU0IZEqJkGP15mREl2RUSUIsFhvkqxDi2CauH/fdfBlsPLM+bGf
Kx88Ekyp91VjNJyLNp8OdZKQEV5pZxg2oguzbN9b0yAOS8kwRb+dwZWK3VHfAkzysUKTez0TPd/D
zS/tvnti14Cmx0oDOrJosIgvhfekka3XUfWxwctCVtcEY72lyARz1BiPnZ411t/Qx5OeVrv1YLZF
Ke2B9MoMPSFSjLw9kifuXaVLC5JRJJFvk5C4XlLPVneCowcFdnRcCu7JDOy9xqeAamwx5EAwHqf6
Cs6ZeIxp3qFmCjzrszKrsbZEYAojc+m8DLRNFr9E3mROVhH40T4JA9CagDqcl6Wc1YcBCqO16YdQ
uVjzaTHs5q5lh9hjdRTrAZao03kWM96QuZw+GpA4lGYg7b0sFj7fLfnY9D6VcInFaqd1kxNhxiYs
DVVsB29yRxQwKdBj3YnHoeujbotnqbmYFjf95umOVNZOgHWv82T8LFWMUB7RofiQNYH1HrslGURs
MC08NY4Bl0O15l2PbxEBlRrzD1nqq5eR+N33IM6z73jJx+s2qgFiWF0NDrxwu+XRDuroc95r1L6Y
T4dimyKomVAOx+iEeOWGAqAFTdt93kifrXQ9ARbljN239MMnBD1hOKOxMXrKAxSJ8HdtUnyylfUv
E97QXN6iIgrzbZOAYQb6kDgfR1C1GvBaM1/4o6l5Q7wotc+WBUZxP/S4U8C9Jf6XbvKwlZqsx/Gn
c+2Oh4VD5l04NeZlKkosLbYq/ccMg/9F16Cs39k5BjGW9iW6lmOYgjHPtJxB+hg/Rw9AfB9uDAC0
dGtmxzux0JCBR/KPXZ4j7PHJuR40kmNItMlNAcWEQEiMcgUSmtyX+1bhoNmVUoX3dV1VTzKGBgxr
3E0WnGVj9xXvF1ObH6XW7ciEGe2pAuDw67mxw5Z8OaAP1pSJJ9NbAXI1XtAW0T9uCjggbvwkaEXn
rC4tfrBqqmdCFGg/74zIaGpFfpVlt9rtS7XD3jLNBP0G0XdnbhABmmqwnnnSWDArdNUEIsJ7wjGF
HgUr9SiTbDNim34ZOC7QDo9SrHs+oJQNebHIeYJsUI9jWLJ8RUOVf03kIkrYGLihepr+942g1YDv
oSyvmhnsGVrqxfVQYLpTuO3BZie7qfFyd4efpYVG6FfT50jZ1aoO9cqXUDbL53aNrzjFVcmC2qN5
h7xkIxCd3IZ2vodiXCB0s2aN1nvcGd3CK/f7daMGMk2+FG0PbDwunVUYYhcjRuAwIYbCysEPbuAw
AwH5sWf6/y34/6PZHv7nFvyBnNZP5dfXzor1B/7ZgnfkP9jNgXQiekj+CD//nxa8IPmcwlpgB9Rq
aEJSf/hXZpEW/8D0LMVabpWa+BiOBf9yVtCdp/6xtkhoM+HLIAPpRxD922D6f//3T7219XzxesNJ
UdcjTwzyEx4NBWf35/PHAOUiRo4HBrnU3lNSwtbbqs6lA5oaCQl0mVoCvOckpyu9DDB1q2QNUBCo
PJ4jw/f+y45T/uYDKVevdR72v+ByuSmvD0QmosnXK23t2OdRygY0bj1EkYPg2k0a82m2B6weac9J
bhuCikd75znVcyjC7FMhALn/Lz4P+19FU4pkejQPb4pAVDpn43uztROW13+WVh9Nu2Q0OAcB0QqS
vPNm+ahr229QwloKk6Q1yfuiwe2+izi+/0vn8h+7oW/Pq4Klz8drw+GAJjrlvZ/vj2gtGJT0i3Zx
Wch511SQQZnUDQZINeBn3aB5m6qD4kTekmJWMQcHYdT/pcS4XuWnYUMThTOrK7W7Fmz1myNiR+nS
8dFW7fp+bJ5dKkEwljNy+0hJmm0osr2J3in8KWhdS6OzvxRTf708GgLU4dSJeT8QZP18E/qBOPUA
5d0OOyxa6rnxmNhc9pbgv8BqXsfjAqjA8qpuRAlHbuvu1ft9988v+tNrs47C19+fZrS7HtKctbzq
0xX9+QMYfGcVbBiUttykT2Tnudam8YcKq17bmxesij4H2WS2661WHi6GcND1+3Fhi7yh2999GBNB
6PVfPtXbd4dPhZTH/6H14dP566H21aHVQ28aGrZje/jW9ktGE8GGMtgrMh0KYph3UTM3n6c6ZqFo
zDo+BjvPrzsZdDBb9dB6f/lAtvjRPXl9oxxG6zpgOdqvvWPvzfyytErpnvIbfgxLk9EuUOVj0hVG
XA3C+Bhx8DrInfGd6H7CRfGumCcqiRPlDlx/dR59dkxBZTXntcg3Xj0C6mqKzJPbaeHgG8/YSymT
NZZ8x+zk9vsRiCcs2jm1ENsPvXzyuxkxAChQOzmazo/N6vOwsCsNdgyBioiHhpukcLK0VVI9WRB0
sb42ftGdY2ZfRYwSXReCxfJiQY3ocYDcpDWefpxBhiCPImJTmgYNbBajq368xuCpoj2GM08yfbo5
YaBmEZiJUUDXJ+xEjBUb5YLA9zCziYwax9g0unA7I+FgXhsB8KmNyBIDVxMvxp0qcoYa5cKw2Pte
+DUNwuAe8WsPISWPy2kjqqG2noHhaeIxfJN+Fzkb8B0wIhltq8jHqda7qievdIzIUqjD6t0wIRWk
Yk98Jp/e7vodloKQA3hSjcCgOGSA+1rGDlnOkBakKfT2So3J2eiAo1rgYhkvb4kniUzb72gv6ORE
i0N8mqxhpNxIyGq6Xbs9GQaRccgA97nAuUysODWPSQRv1XE6/25qAHgdY8shqcIeWqyr3QCTYhfT
4iV9F5xoRGJ5kLnbHPXje6ivCURxJ0bECgMfnrDH/5W7sciGBm6NndyFJQL1baPwOXiIzzbrUXvb
tpBkLDVRxZ1s98LBzpZ+FVZ7UYYqse6WEb4zVQfFeRA0PkQ0l207Nn5SVc5RUQYYYlDi1Hd5MZN0
k4ZoIDduTZUVZznAxg0HYDKN7M5zgDezmwPU2JvzMNQ4paOEWBx+ObQo3Dp76tSdtQlxGeHLHRo4
+PMDtXR8IUrBit1O9mT371Cf5Qd2rlRbO8wTVvqBzR/lOJ0R0TQGq9+uHZR4iK2O8ypc/sH7FGHJ
ecn6FWBCJu03lBTlDs5ZInZzM91OuF2KnTSZT747eqgIB7IzwvKKCBNVVZBtg6g4jQsdjGDo3mNO
gGGV5jrcJ24JkyOs38OmWBFiTdNMB1oEhOf6uXMw1KSdczxXY4kJX4M1aMN1HUqdI2gc1h63LvSt
S5TFBRHM1jXTpb+xRFwcLW98zGN4fp2f1+faI0IUKTWpDSQ8ldGNkT34TrDL9H3kcyGAv154oMqz
4yQJ997WuX3iNTgKw8lrLHOUpZAC80E8RTK+nnWxfGKWK+5NY3WfRKJxrdhlUTx0JgV/lueu9TBO
rjMfPeDCB9FbL0T/zifHA146Yxi7sFZrGH/jumLz3VMRKfS6J0KLA0BLkHiLMJeTDN53xOUgH/hN
OXKsxnRAVGsKTt3GIK7XzfwSBr1VHTIb3Cu4gfiajvoH0JBgn2xz6FKIQAGK7QZLNQbv/sRJ80Qp
/HJM0IyH5yaESZSDpD25Y960YF9tiwl+6u7sMPYvE/ChxdptITpFrHEIwjY7k5BJuAYpg1JeQJw+
4qiyuNW6nfZQO4p3gLl3TbjybSk+Q2IpRtKTKJXvVdZhkIQuFCXEoVeuHj8CBXM+6cjm0DMU0zlv
1F0wuOcAy1wSLHfMDlcCWFgfue+BDZT7uSvm5yanohOtc0Wcy0+sTMc4FWQTEO9B2E9yiAjI3kWx
wv0HpLBuqeXAb++s4ksAqleMcf1ix+lyAzB5MXv8bC5f1xWbcXocAWZv6okUoq0vuuEOdySO09CP
jlZAQ2KO1zDB5MLUYXiaySy5qEL4oIDZNqmcwWWQYIeEHD8lJp/9LGl9XXVV4IXPhRq9uyCPGmCG
gz3bl4tfzPk92LBnrEfuO3KZ2uW9xLR7M5Gw9cUx1qcynKJb6vik1qe2nVz3yLKHr5yzJLhI6QRk
zwk6iS+54xi9i+yKNdAf60zC0bNpKdUxCb9gQV11SGJSBmi3TbazdWd4Lgh+VPaN+zxcSQZBzUl7
BcTA7RkP7RTPIGFh/DyTedgUR1psSFOFIRRqGSXMsylbWADH+DFSQUxDry6GXZ1YQAilMv2R9iUA
Rw+aWUef2Cwnp4/FKZaJgCOpiuJ7EQ4KgLxwSNasVY9VrZvrT6I06Z7vTCB1lETePi38+lBDUQ0v
VFSLYFerxH+ge1A+kG4wgXWa4wTwZVyA+Sft5LsaNNoYC+TUowUsIGfwjWAVFcPvLsbnoQ5OXuM7
KdqxvpEtVectngD2NU2+HNqxWwO56Y9EF2MqFjy/y/ACsATL79KIPt6O2qSXyRAC+oi6Hr7OQJoE
Z4mo62jtJ170Cc9IT+XLi81Di5MJJhtSu+shyOIzeU9+tusoCAYHv7dIojco+fDChVWTbS0sWRab
/KKhHMGBo65uKofw0YXcMXs7NWOk6NGxw9t5vQfGgOjS/KZLCQHfzewPkfm77de0dVHeZu3wjGkJ
B0ifESftghyPlwRFLGy89rKXtiUaXopcHlkEofRRIgpnDjwOeZBo/voEvX8eZgUq5TE21l2XUVI8
uJ0Q0bG2TEZ1XaXf0tRecAo2w044S5BhyV1K2PseS6A5LeZHDk8fBm5xgHhC7vEEzBeX7cZz3DOT
98zIpzIqOjBy9ECJ71sXZfolx2BEgX2QdZmdahn3VznlT/SWVlKPGrYMIId7DPE1sKp1fSIGM6CL
k4AsimDPVl59ZTcf88Euj2n3f9k7kyW3lWzL/sqzNy6kwdHDrCoHBAF2EWQ0jE4TWEghAXD0ffP1
taB785WkfHlVOatBDaXoSNDhOH7O3mvH+VNHQssp1hTfSA0ITIkS+qU1nKTRBi0qO7oW9rUYyCPq
mUtOCADGXASaZe11Mq0zkVek3w43/WT6o1ukwbQsD9ZKUEviQcW2P+nbKOq1h3SJMMQQ0KMt8t3C
GdRgOkMyBSvY1s4ahr8XK6oX0pgoQ/NDhj5YHNQWLttgtmp8rDtpExym0SjsPKVebMi7sndbKtTR
iRn2EsAwluVDTKLKeKcWau5+EFmZQpAJQU+53wQFm3rJMqEOLyJUotiX2RLWwRSPyAADms6LQ7Sb
NYIZX4At+5g9FEYQXcScJuBNz/WrGlHSrFUlo/hAoSncT2dYjfW46whE4daIjEx+XYqixB7VExL/
gERWYmHJbMy8dpJotNyzOPZSJc4eQsN+5fFGMCer4NllpvJCaAZ08M7KbiwZqUFfa+3FHFN5rVqb
qjrsQnaoZAKmFKbYT+CF1ZlVX9o1mJ5ONTxct/5cd1r+MVV0ppkXrGNEpzhYg+3eo8Fyb92uwvA1
rO7scFyZWXWEa35m3cdoZyVBcUdI/v1XYuBj3tZEcIhh9BO37NS9GPF3R5hTPrqrOGFZtHMiDWIz
6FDgYUMZCRu+3QOmHfF8j3b0iORXe66MxN338YgxzyT+hTNjdiJuc6TdSm5TPkKLhi+ePEJ2ELux
gDm0qLg3wfNf2KHNe5OqYqvGZvoKs5DBDdN2Ov15iNKw0qZ7gKxiI93muSta/DigwH2mCNVe5SUT
pgLF2i7IX5JF0257dMSXZhxIsy30fZVG+KsiS3lr7PHMdgD1UQW956nJRCAvPiBOPSEMrBd219OE
ucgj8wGKkVElOaVv97mfhLtleLUBJFn4Yq6cAGtqjSGPgWo1p+9VUT1VUhonnlnnOpxXXNIa8hOR
oiidIgqU9QOxqtLeSWMxVr9O8hKCARQKe/3kSmbTZfygW+Nq9DevPI/iAI5TdF/Rdt1mtp16hW60
75kKoj0cY6IF1Dr9cFKjOMaxxrG3J4dzdW+yDSw8EsbqaNROccqyTtnyi+aNbJ3mKzkvZIbFff7U
JETU9W5/h0JVnJ02tt6nYoTnSLDWBQpk9pm661svNR/cPtubs5z0iWyHCe/aKW57wrVJ007A2b1F
ZUwoFRTtpJe3WVRoG9G1xmPuiJDD4xz5szsSDKv2JGilveOcYk7JNwYJWni4ovlWlf0KJO1PyzKM
TEY4cxqEBSerqXTQl5tMpp+FRERMD3hM1PzaFP21ceryzkUrcY3RbHijGSbHQujvmjFu+ynJbvGP
XoaqmoKmSesb9kIilpmwkZzbL7t2UQ6zrj6nY4awo+EDgohOWi1JxFayxT/1+j3Qd3b1pxhhBoyS
Wyt0kxcARnu63No2NMzyphbGW42LCydiE90WcO+29jxReVXtS8tL8y1D1Td5SPmlNjNeNYa1mwHX
IZfF/igMAz6JXr3U07AlFMRza83xnNHALRxxNWXCSclEM01DLmPwoic+Ttt5q1fGyVLca1kwa3Vn
IwvcSg3vLEEZbI1MWEk5fdSy8Blxfr430Rdv4HJCkSbjgOhnEHtOPxN2PijEYXcUK6BbS39o0u5S
qOWtmXeqpy1GFNiqQYRY803n3WN+/2Qp4iN18ytSRWpRkGJZSV5FNICJZnSWelBLYTbDYPgU22Pi
m8L4qJZqHTqfp6hoDq4DDLtBTQD1pd4OmkrBWhyXud869XIf4tfXCyImM/OQOPXJNHvgiVGjc/DU
++qUSsKvAT/sSRpH+1O3ZDD3CtKdXAGC4I4O9vWksJ6aEt1XkWnNbgjrE9lftd/yLDWDknxn2gFg
HQgiznaNsUJto9ZGJQTtwa7z8NvskN6V6Q3Izbg5lPVQQX5sO0bLtXtykuWevl1BNF6y6URneoy8
ozvNcr2+I+FTpDM3xYrshTDbJanpTWp2q85ApPuJjMbuvqZ5gHItaQiYy5ZdgtrryLwEgELMetRq
9aF1pwWo/fIJP+TzGJJqb8POj4eLpXZsUsXqyBDdHmsjQapQqC4IOn2zFd+0Zb5Lq9lvSa2QWB21
cel3E0NbMbUHDhU3mo1iifyG+B7ridcO9TG1gEMhEr7PmucmyiCL77M6e5rL6TauG3/scC8aX/VZ
eYdAy5mvpbZWbldocVPlFzNJD82Ub+Dk+/aobAB+bHTCcryyGHy0RruwYEg0TN3HEjtveap6quNw
hOSAO5iYlvUTjNHboaKHxEalPNQqdc/GtZchOkeJG8Uf7jLoIWFXqalcaZ7AwqgUPcM/lTlz6wmZ
o4NL+tSRQVZO5nxTOWZrHFqE99qeNm0y7bkwXbWLlLCD0AYo2S4C4lRkJlGcoam81tVs1SnHor6F
ZNfqdAgI9psr97aGD9/dVjI2SF4vq5FICc1eZgOesQE59BV+RF292HVVhhfcrI32GoaTnT+pURry
VATnzoodRg0KGiKDDrZGaOVnbEZatIXyEXeHLgcuwHfaUMw4RIAz/0pc5AEHbP8J8zHQ8Ro8jNl/
sAq8tYaelvFpWK2noR7mWxJ+9ffJVbgGZj7mB5oygtqRigIlpJzesVMdVXWsdjRJYGvDLvJzswu/
0XFtt5Agig20W/gLLehM6ArNfWfNVjCHsHFsgNtwIQEP1Jl7i1Z8vHBna/t0srJLRd8To7Tiq7Fa
vGciKq7ulESFVxPhvKUhFhHfpjwBWDY+aZQ+Uv28JPF0MufpRad3tOVeI3MdFeNGcZLuE7DGB1n1
RubxzPskqvbY4PYOHGHdG4VlPjlj4nqaLQ8DbUbFLvZdYgCaTuU701NE3gzhg5k55cZNBfw9vQbG
0lXfXBLeRkrDB91USbHrjFa7NvBQ+sJdgqIEZTg7KRkM41LvURl0dLsSyKkEX0ijj45RlgLjhLm4
T5yeoyqoVJIoaTdrTm6qMJNLslY7+5h1vXIUNvRlPfqisMgYLay+dEDgzNsBcjPVZ9rOUbhWevck
LedV7dPDbPYNTxBAxkK8ocUkoSRKsPvqi0xPidXkmB2Ku9asqgO/kCmQnEmdA0Fw6pSC9Czh3Jma
njxaBTEsk5K/gG2tqWUT0DDrEL/PlGAourtKycKzMfT1DZnUHtLYPdu6e4e+wCATje4bg/5GvXEl
fTGXQyLNSKWG5NIQ6TOkYRAzHffqUEte66VBIuR0V6PpItikU39YlG4GrK8DPeimnagAawlbbbb0
eJBQjdCCNk2ng1ty3eY8K7HyHjtaDN4VSWM0U5rKciDGB7kBpbI0xS5tV+SXy0PeTYHlMdh9kQTu
bIfCtEnVtXvd1zrtU2kDjDBMTsv1jGbGNh8yXaKY0k2y4XPNvupUJwUXnCM8OumnzHHjPbcWe/Iy
PCgMnz2U6AngYcfYq5B2NKWkx5v186mi5AI9pigeSs6KENxyvC3D1sS6SA5SGb/pUU5WdTiWexqe
iJs4dSDGGqjfwyk9WnIody1in41TwzpozKU+h/QkdynwZOizKYB0fK8ga0CIPTWz/di5gjgg1zKo
eJbsPWm1+85tgpwR4YoPMAZPHXNnDzW832uT8cnkyDmqkB1XW8EpczP50nYdZ9GBaO6iGo8Ksn4i
dI19llbpjaLmypsIdbhVqnjL7PiiR7o/FP0lph3n9ZUJm9EyTm3PyYW6vNxVKDbMUdPPVU6CfG9z
1YSBV7MrqOtnAsNQPYlVQK3gmpyzNxtw9HHoZxNqbklclkkLB2m8k9M7RPEUedLiTpfQUvem256Z
4n+tISQENk9aOCg4jXVWR5Lmnx1pxIcwYf/hKH5jGabBv1ih6BzAKIVlelob9KRnWe/mGvXMIeME
FfyMEWxfu/DbiRqDcY+JM6VB4qo3QK2ChUEI7ckI3lBxmztLEwzGSGw1yh7OQxxp58V9qecGJpP7
rFejNXlYkIHmFGkCGmaJdnXcN5uJAcwO/MU7j5z6KXSHl3liTOuoSgGRZbwDS4S2lusR7Q1Fb8Fu
kWNHQKfukZr7ZShmQg37MPusNjGRBGCPthZkdL+ZUWdxKFhHMaHwe7UOUHvLnYEJdG/RUL3N+8X1
W4uH8pyREAREZZcVw6GzJFA2Mk+QW8/xfhg7CGfV+GRo9Vvs2FcNhw/zExABiVzu56HxB6PQd9yw
FECtwABjjQCoLXtv4KZ4JYRT3nVl2aFIyXZ1v3wqS2xWeZV+WOSlGOU87yZD5IECXuXWQKFGi7wM
YYzHO3pp6rnGfL6Z6GJsGyBorwKET8BY3Pawv4NPw1ozt5W9sxbFfXY5W2015FAo3wz1jjzQEz2F
y6QAudS6wfLAjTUB2icuXuYeY6G8EWCU+SO5IVRq4XOft2iLmlCNnsrBvLS0lvy6T8ad0MP6yWka
eQRYyKwQ3X4TpNxxBOpl4y4d2JpNRzp+AVfF68NGhwGqd/cdlE0PafnXZrAFcR4JfF4dBWBdUR/J
IquvJPV2FBPat7S25FYjChKnodyiCRkokwr1BHfhqXTq46AMd30Y3lTliDKLWKczooCvdWQ0p8qw
n7R4Oah5Q6YSgXNh1R3yMbUf26z7potkjztf4bDSG9u2MlewPM4DuFEjJs1p+YTuk0yEJeoJYiBX
JjRNgGbdHN9q0dAGE9Gnx9Eyi4Mz9PZ5DCHs1cnDPBE30PXuVNENSPahVVNcMjlCibmN6J0xg5p2
VdG6R2TE6d6N5t6zO67CSIwhop2unbd2ObCZkTVIAqOmPylRp99RBhvPRt9yG9K4OFIjj1udqubU
SKUhjMRUXN8cOLUz4qlPwB3ZCPhuSpA1049tAU5r9iQTaKhZRAHrsFNWzvgA31Fw5NGbzVICxJs6
gb2jTLTOJ1DR3dMqOnIySYNlGmhi8oH6lq7iKNCccNNPyzqncKyzVnFUGvXQbydVRQ9JOkSnNDLQ
Mqolt1HTU9aj8DUbHoxqwyflmvI4yTLbC4NuHE2Zx9Amw2JoBhRzykCVPJFdwiiVxDVoSSd7bp+c
krmXoODdDETCewQolfTxiN0WSnkmM0jdUpHRQMvU7MJtEz3oUg8GRbVJ6x71I6wcXGdtdGcZsMbG
ihMNES6OZw96DG5PmW5FqSK8W/E7WWKSStiD3FeM+6JSKWUoPBEmNkcQ1V7ZAVEX80XYE5MLC2ag
SUJGzVF6GpIPxp+ml2TxyVBnunNjoXMGYz6xM3X3i91pa6IxyRURz14s77anSXfZR5HbHezGkQDV
oVLaJeLGTdouzXsWmeFu0K1blNq3kVVaew445RPcoImjc/aFCOnBXxzkZRBv0lsIJQ/w8wuvGLP7
IiIUKuE8HcSToh2aJsIvRQouvf3XoWjkluPUfCCKqwY0VjXn0p1xl+NP2WQKEhGj7uxbNjLuHSUh
SkMaDBUhb8HzBJqLoWNVA0z92eGUdLZltLd51QdUd9ahMqgLDd35FmoQbAYCGDYpAShU24g1lawb
d7GZ1IclJKJDR1T8RaKriLeRnDEpL+G+hKp4KQ3CzsCEt1etp2KLB4JZTPb4cXCqi5CShlbHrFKW
TebRtSs8BVeNF/bsbr05EtzjqumGNLrqRjFsUhDZhTZivRP7xS52hRnr+2RQapi8rS5uWpkLsMEl
yMKlTbXAtvKWqTQC220zGGi8c5hC5da1sjW+rDXHryWNHHYHLZluUmC+A7Eiev+IbKangAwFJFAN
aQeZFOpsKH4Lcf9ukVZUBLnsmGrRQhseOztPHrHvVRl149rhNBu4+lzwzLrKMOb0JfW+VbwW36rq
CSOi3xXmGkmL7cDsbH2al69L3SRfltyJPw1s48jmeh6PXuQUTE4ZdzuhxyxzDXZQIIupWgz7u3CH
0vUboS/PgDpQhC5KroNKNQsl3bTSIAuG5lyTfbT0KsZLSp/4o14W9qhurIs4GB1kqKe2SQsmxFKn
9E7g/wkaRHDs8ZiExT3Un27gsKTBZZ6hkgZ1Ybo0pNoEcHOMwglKfzNo4C1NJJuwlMYTwLw6RgUz
4kOyixlIpl51nHLilDo9k6KAX8ckpfS1eBRwc+3pk5s34A/EVFTDqrGaJUpKReiBMtJfP0F4SN90
Sspyn9e187nILOxP0MbKlx6rV48CII4/KgT5X6JyEGtKFyQZbhBLQr0vbLglAPT47NrlAwYiyvwi
zeuvhUj0e4Zm2SdY/w5add3MRJC2pPMd9GbpEZymNREv1HrVl6jr2bTyqHFo0STNqswYnRTdbJSu
MjC1RAussqt/GxS0vUcCDAc1iJbO2ascDoxWnCszJ7ttNnbYbPPDFLXrtlql3Z0rKVqJOtGzd6Et
ON9C0et0qMHMgf6DWRUCK6OPeiILaDI3tjUvr0ksceb0Vas4hJc1JNNrlak/jfHoznsGFSHFYhyi
5hEkmI6eadoYBJ0KSf6Ga1o/mrVBhFdBPJTYtDMREQe3yAbhL0CX3qtYVpVHz3N06NPaM4d8uhG4
+q0iIwiuQVexNdJJe8KfQcfehjD2FVEutVnRFISc1axkQJ2cBpjIQzOGnR7JihOGaVhbrYemTjsx
4fFojezbm7iTwgYPGkokDshPbqYR0A8uMJNkEmmNRP12UUkjpdJSChSFWKdy20hBjA5cYwaEnaEn
lTerVnOGoG44B0Wjy6trsp7IzyXxZcttUcUbPY/nDGhUaj24mlHRac7G9uzMZqPAcxTyLR2b4SW2
mYmrg4nwluwJ7B8tYXkUao1gUlUZcdwzJzW6o6FGIvVVPUZhECKQjraLHceZNzam+1yhY34rEo4w
vI+yjoKlTstvFQEUKTqicXlzXJOMUGtx9XtiQHFPdmqLLHwpm2uTMwj0MJVnDmcAkbWcnMN10dKP
0zY57vOXaSlEF2RNV6eBZFFcxdQMpFco4IzdEXSDb8T41baWXZNYr0W27d4w8k4qen+tPt9KbW1X
uiJBV2G2jXgsODCdU+g8IdkgrkOQgFq6wAyL0vkQnV4z64x6qBG4IkiaMsf+++hSIdljDOPW8JZ0
Vg9DhUeCTynCZBInLkFDILTF56aX4+jjS8WxR69WI/crlTgU9GiMJadBwIsIFFtop0ItyYd0AFZi
ywj78UviDK3mYxhtyALCdULwmbYwTSYzYaQxLJDaQTcVCCwoKEM0U3jqmN6Qskhw+ijdNa2sID3T
SRSbohRoabna+GhHkaiM2l0o06adBmZP4Pth7y51a3wUHCKOErH7duiXxNzwAnXL66pMHFMOVzaJ
YCODJn4byUd5iGGUbS7DptgxXPjkDjPxCbEFKXoz1fbMoBOa1RuZLD3y6lYtlp1hV/2DYUj5ua3t
6aWmY9FuzMTJFz8iK5qyaKFGZbyYEUm0iFJ/LzEFqWRVddK31DJDw9VVislGhAqe65jRIE0N0wLV
IYhvjCMqsoBAYZWboHH5GadnXElOsHilf6syZ+EwbvkyFhaK9NxhtMKMGJ5tgXWNRy7YcO6cskYy
D21afkpzhsCbUmp89ohLWIs6+/UlbmeLj1E4zXUm6jXdqoQmQ6+GXOg5RILxI8kg7hUcm/kxLEIn
w3jTlRI9fQnhME1gKdG07klxixJqX9pfhNjQ12kUnngavX0T5IrNYTY0CViwU7fc2nmffxK1C2jO
mGoFP4sbcdbUyRpIiBbpIAgveeuGGyafNCMyPnQ2DqdjKwwzN/3s9E7IiFdix0AgNM+kBDUcxiEi
0P/GWM3c3+1MyJC8uTn1rcqW5j5VrOjekiauAMXl1ERMNG9pP/FxPkqg1eHWkYKOII7STN/8j1Jm
PFhnlzjpWCYfs+wI6e1sY4pJNVr5UvAKhjcVa2ocWAL1CBdO6F9GZ+LN2kJX+Ow1g3NGKqqw+o2J
UKwogZ/UjzhHbduxMdFpTPTcXwSZY1HNYckA3J8LbUbOoLhFiWTPsChHSURinqIIsH5dWvJh2816
2FBt7Ndcivjpr8Whv+qG+VR4FWi9V6yZbTq/KFbNlMvEPBmADQoJcpf0DqhhmNc2SfRFnZG/Dl3Q
xSvedCaD1DIl0l6L9D/11P+WR+AvgxUQQkNlnBsUgN3f/yXQb/17//Vt7d//559/f/vevf/0D8qP
pJvv+6/N/PCVJlH3D638+p3/t1/8j6/ff8t1rr7+r//8UvZFt/62iMToHyX/KOZ++ETW3//nz53f
c37u/I4e75++/w+PAJSBvwHUEsAhhI3mf5UT/4Hp+/6VH/73T3+AgnVABYu12gAcNMgqDJP/cgis
X+RotAL62IdcPnLT+nc8AtrPsmLH4TfhNFjXr0O3xSXL4SdZMZ0gWJ51GZJ0DU8CRdYA2vnzXDfz
vnK0PWEMGL7MdPEahxY4VGylvirqgpTSXLag5000fE38QseUQDiaf13YB0jKX8hRR6y09iq+X9h/
a439y5Xz48L5+1+uxP8H19gqdP8LH8p7U379j0O7mlHaH5fa+mN/rDTF+ptmol3HjLJ+rrqxGnr/
WGqK/TfLMrCjuHyVzg3Gkn/YUSwyQPBiQIV0TA14hI0e/087iiX4ksFKJOODToaDwPsft9ifOnru
Tq75v7Cj/LxLIYpBVq/q4JQcsMUaa+7npSaZGAujLwxG60lLIKsrDkYTXZH5Efg2kL3twklE+wTF
VRf9cFpcYO9ou7tjgkgiEM24dQgsfnSI8tpVov1wRhv7ttKl95OwfwMPW00O/2d3/+PF6nAUEdzD
nALH9POLbUBZ1O0K7mFe3z8Q1D6frbBofyOi/+7o+PXPcPVttgYMQQxrf/4zI61XWa5y+CkU7TNA
XkGsU9k410ovSf0tjYopnXQPmlZBbhiNvn6A7pqjlSEe+dAlEB58zC15IGPdQdzKYzOLs67ELQsi
lmJo6aGTz8rXFL/pWa3z7ixr/PUVlRuCWYMGbWxpyrYvF/OxcsKIcB53DdySYc6DXNHCDyMfiUvU
Kfof4kprm00n7yanUr6AvQFKqNXV8MklFS75zbX5DvT6+drwMWgWg1mw5GxOv3wE3ZjhqgOb4XVA
ADltipewBdiCas7u9ig8VyhgYuOBdkb9kERarnLWQ/SXDRjlPO6H9MB04ozMr1D9wqq0+wTUEeAR
FL5IFfXfGeq/AyV/ecHcP5qhOrj82Zl/qQgscpSo5xzB4zZvv1S09IJGCALkk6U9A0CumbrNlW9O
TvaSmfbsCXcU/liKEHtypVanspnnD00dqKzxPI+ntlEuMhwvi9Uoo6dadnLt6JnRGlUrB4mQQz5Z
gZK4+Y0FhmfIr6vf5AzJVTd1eJ4sz5+XJd6g1mm5M7xGj5RHjgTZQSXL8EsHYQ1UBtzwo6pV4RNy
SxN9ek8uh4WEPrBlH3Hpoxrrw6ir8zP29+4ZdRM0gT5MR8aIYRs/YPCdQM/1/QRsj9ppmoe5omqc
5xHdbxO+pkQftpvcxSVPs9E41Onopn5O8M9HN6wtSzkYJq2LsSBOcO7IwIB+Wt1jwen8EDx+7dnK
jAJ6tOOrXYzhK3g96ZHbnD9Ananee5WXTTax1LaLW/W4p6N48qbcUd5irW/2s3DajzarePZNPB+9
vsybeYt83r0lUEm5G127upRoh8lT70Ry/8PO/ufO+aMD6bvF6deFhEHOwg9mrXvDapH6wetDf7Rh
wkBbcdTrBAADypINmXuU55TwEO+jxkr9EXX4BgwdEwURuYHd98aDHKEZeorCx8EpeDCa4S6xpW34
DpSnKwJWukMZtNYLg2tcXRaSYHPjjJG8dYlvHwFhw4P2R1HNt31Y7qu4aOjXkhsuNqoRDgBdCO4d
BZOrsAUPbpKzyA9B8mEaSuwmLQGeXwQRPmcDDeogTUsGl20U3xZNtpBpYqXysQPW5nAsnRtPV2Go
b4DwEzczkQbLTHNUyH1BFSEqo0KtErIC9FgHVED3nZwZLT8pZJbdAkoyLVrqWnVeFDzq4DriYzmO
9M6SqeMItTDavYkZBBLQayX6HbrIC+TZCRxx0cf7Or3X+ho2OhTYQK3mKCjIkX6x4Ci0gVWa8WPj
wAViAKKc1DLCCC7M6kKao3yz6my6MXI9e9AW15n+8Nn+y6fkz+639bkDl5jnjgWbBOKg9ssDATpM
ii2uQ9acsbgSKIA3qe5a55qhImH3OtNNM2s/l0us/ob0Jf75kcefxvEGK3OtCtVftq88WmhXjsSz
t1pV+qZSTW/S0e1TQ4xvS+Tigey3emeaQ86NR7qPyyhdY4hyy1nO8N2KpTJyLv8NCFX7+Zz1/Ypg
rjVd7gPeuf4rsUZMRsmGSY6COya6zzl22MmKx1CY2P1mkeMSwOywwFKimzIHBUvSWKnPaGkR+uqD
usN3tCLrdfUImcryYtJcboATIR7KCnD0rssov+Wc/tf3sPHP1c7qiKOAWCt5lTr+53t47o28SWNX
eKFiyBsLUyPSSaHNxT5M6ROFcddS3DTua5VXbuP16Do9HCSzxeRwwrLO9kULUPbO/HmJ7PHaGClD
T1D8qwK/Ejfc26ilm9qJeaKJ2L6VISFgBbPvA3kLIVnp5DXlRcL6UcFNsGWAoojEicAt6nRlZILv
GjRPCCGsaHI4ctk3KfuFobfzq9Y58WMWSpzmidCYlWOnGzzFWvQHIyUOxG5MfCK82BuSG57ob3Tv
9py5WzG31jZEEY+NaY6Rp/71Rf0Fr/h9LdgsdEtT8etSNq1r5YeNUS6dJmbO5Z7dJsuVbka4X+p8
2uouxDhSpujqFry7rm5yut2kl4+rahxllXPI1ei740nFq9dXtBEqvDCEkuz++iXq/81yhXXEs9G1
NVM1V8D6jy+xjYaZ6aXK3o1t7aWudeekEIKqozsOCmlZQQaEnRE45t2eXAevqeu3ekjHo4s8D+k6
Qwl6xzq7lp5s686yd5goEEIKh8kM0WjCiY2neiZ4EchrfxviqGGflorvMnN+gx4pz4i74l1u9/me
05ryu89gLdN/ejhx8OSphENZUMmj9Pn5DSpJEjp5PfIGRardRazLo9rT+VIZLIBxslEuGl1yI0q6
xqqxpQM/oNHyLWvgHfTol6Le+lB5sPzulhNrVfLrK+NgzKNMVzWCC385YFQOwjLVyoUnSOW4M2yk
gMrckChlD4cUyPyeWCl30zmvEPt8ziLHqR/d37SF/purgzCVwzQHe+7670ziH1ZokshuqiFFelU1
fkHJa+0HPG8BQ6rldxvjP+0wHPDQTXJ0gLC1nql+/iCmFh8s810ERdGU3Q257T4zGr7ITMvPlTWS
19MVZnXXakWLbEmPnmlIRCi/JtRcBCUpJ9RdkHJsNxOfaVKtiMIIf1tmDPhiVx3RsspEIb0RVoJY
CmmINVTLvVNm8qrWsiKDsWzeC6pxxs5qQrpz5E6Ob+jyN5Rq87+5qI4OLOU7UoGb9Zclx5lyUJOi
pq9PrbEtCAbyDFgnN2PsLE/9bBj+UM41egNS6hYZyQ43mHFBOWDn26ofddqvY/zYSttEYZcPkhBH
Na6+hI07PyZLc1LRJl9XZDGJ1BW4WJCFTvNOtJfzzIPaZHAelcSVZynFrUl/ncjixPBrC18FAg3D
wwhM4OKQNI/AZrt3TfbLV7IRbbTpaO4yXJknHf/u57EzBOLGykpvo6GYkN13SIRwd5LF1sbpQSxd
Vm/yOkvNTe1cra6fXivskASal0+c5AaxI7Sm3BlCXnTY0b4Zt1ryxwr+/x2W/1wzKP51h2WXfEZA
0L03P3ZX1h/5s7ti/k3X6a3C8wBPwF233m9/dlf40koYZi2A0qVwWimpf3bzdOtvVHTsSYD+Ibf+
SPtYv8ThFgGmwNAP2lr8W+0V9dcCzrJ1A2z8+gotk/Wv/vLoCZcoliT+fBNiEx+wzl3zB/G69gIQ
hRJvs7X8j/SYH2NvuRF74KLlDl3S3j65p/mreTN8dAd2i3NxzQ7KJfuQH0gd9tl1iX37y/iMQbx+
b33VKw4MdH13r3nVAcWZ756Ww/Cxcqi0DYKVY7at7wnqe4/vjG/JHkX/jfbuIphA3wIA57m5djft
UQnoW1y6bRYUW0rJQ/qs3Vc3ox/eMzMOCGD2ND+7m/36HuNOiUT/mvvJnow9Nygu5f34NHJ0RD98
v9w4u+mmf+4O9YNy0b9oR8NjIL/rbqxdejaDehduuz3zxaMdMCf8Ju/KI6/yrJ/sfficP2Cadb84
37D4Rs6W3LZoT84PNAJM+hmpjsf6SCgYcqzm4gbmXn2Kpkt9rNy7z/1tcsz5tdE5vpuP7mV+5hLe
8B6+aT5C7wPgzyOMOt88FRemEZsqyB7J4z5w93qx13pXQgb93K9u1KN+E2/RWgbx2bmGxyIgz8Az
tt0m341fizBoej9+NfflUQRuACRxz1P/viFIWjmFn+x9ujMeFwi09zG2CKZsAVSl1qs6FDpbvG0F
3x/f4niFayVOq1flZB7gentFMJ10XheZzMDGPOete8RSrpM8Twn6utzk++S+OiEfZXh8qPfm1vIk
74tUES6LPMQHO8j35S46acfi2n5Szvmtc8dfeME4GG5UPz5QdzpcdhRSO2trP+j7mhHsBznhykt6
Gi7jzvk23zbdBofrA9SiF/3UPTYXx9qIeLcMiAH2Li+UicVePSeB8On97HiaB/27c5yPXeGhP/Hz
k7goj6xPMvfi4pLkezsQm/KWn9+SM7WJAusEbVYNbD6RHdirN6qUTX3PyZhQym6jn7lo6Jis7bSH
oNZAUb5Oq/g4UAjmBQ14MwSj16N4+Wxu8VTvkHNJL7q9y72N4ZUPMuBIHdj77CPorlG0sZ41YBwS
YiqX6X9zdx7LdTNZl30i/AFvpgCuI3npKZoJgkaC98iEefpeUFX/JV59QUbNOnpSURVSCRcucfKc
vdd+YR8FLncTBZiuNvpGYfrGr2hfyuNyXm2Hq9UTUoJy9XnfeIzUYDpMq8T6ykZZlFcX677Y78RW
s5+Ew0x6+MV3xJ+9X0V0jqrBxuVh7CfjOPjX7/3WCaZpU+2RwIVRHzKZNh7kzXxnPeAfdytM63Bg
2Sj5xQyhL+jfITH40wOOHC3Yd/UGv+OsByCy1OKibMOKL91EWgpkKxTZ3hm6jWHeq++TCaCLR1fd
RDukw/Nre7Y8Vqh8vDNQkiE+0ewseq/vxfVqDicyTnIWZ+0BMrbzWpylV9Z9+4v9+B4JcnTpsCwN
2/msujB3WF3Un9ZDu9ERIF+JuyasnAD5Sn8FecPHsLUcrR/mFnNWUIT4DrF1kOVAXc1YLePDCuaR
tAeFTAIUqkYCxIx5Nid8tJd7s3FCuTPucb9ctb79oOoBeiVZ34AJdJDmYMBy0Qof62vzw9V9ezNt
+z7Qz9oUvdjBKY4IpO+Ug73z9C1uxHY3/VJCnFXt5rGuA8+nh5ffKBve6QMyLAvho/HK9VWf+i7U
zUei3KFU/my6R3hqxDTuMO75jJuXvWlvdPdoFJvqbVRQJe8dLyhSvFnnbFH7Z9pSfrkZb9vADYGp
2Mm5oVGqbRjT8kAMXD4mwNrjCoDM65eEzgkGJ6Jeo3dm7Ftja9yJZV8m1ySZDfJM3+Q/bP7Os3nu
6MfqoS0P5aN4TBcLhYzv7olaxoWARPfYuXbw4tg7oHr9j5wBq/1jyLee+tjHfr1HwqAOWBg3hAer
sMueBNSyZVfbAf4C75VrPd8h0XD349145/zgmQoqHu7L4VYl27RBeOAjH7zJwzvnoFkBG3mUhO52
Hj8S9yL2bmIlHB/7R/VGtXy5VfWNULYYJnZCCfYGwXEPyrV72+8/UCfBPFbD1Yh6VMxXhyB7EYgn
HJwI93ryC8ejFt8SLnBF5wrVT/XiiAekM/CsnZ1uQ3mUmCnes2DeIaEsfZAHYREMYXo7buaNHc0B
O+uQhlRyz7/zVATJTQLgrx63vBxaqCRn3UY0R1yv9hv5tj78kI0E0JgcWDZ89CeV/WikqW/sWsKb
NYB0M4pK3z2OpRmyvJUt2thQ+VHYfvns4dIcgCIf0ye1etKuuuFFiw9kDYr4ov9lIJBqm3ere/Cu
rPycfEXvwlR3YbuBvXNliVBOwYPcbMb3st/YGfK+AKtR65uP8fIhj1oB667RQ8RpyaY5SjdgbQ94
7CeHdZXQ9fhGbAfEb2umpQ/Q8ZoPFjjq9x4qhlv9MAlrsPPyUQmT8ViJML8Duak0vodcaaeMfnYm
DqQMBu2be+uigORSDEdc9T2Y5zf+YzgWZ/NFdGUFZdi+4S08cChuahPgyLlw6QOiSdo3B5uPi/mS
HMRb0/rjuXgzriFjnFsmrhA0P35+XV+4bdg+jda1trdDEepbznUMDG2L85f/kpi+SjNjxU37aJCq
BKMFERNBKnxn3FsuPPVd2xzI/I0WJh/7wXoEPht/iAOpF9NC73hTIbTQw3za4pk9wxqOxQZm4NEs
oUD4Yp+Gr+4+mbDNbm13O9pn0XCt1mcFc4oh/FC7QP13X+G/qsrvaxjy5e95+P/Ox38P4P7zv3Y/
63Uk3Z/+pf8H550e5ekX1Thj/ar/OX8qxvl//LsY16mqPXosa7yPphvorv63GNcZda7Jc5TVZH6w
D+f/9e9i3ISvZ2gg6EyqbevTrJM/Ym6jIqOg12isw8mT0eaXo87TToSDe5O8EY3kGJq48Mc/b80T
oBBqDxPAz13euIJhynlTrFjpVmSXTq0k54LM0XBILQflYzMcPbXvz1D8V99Mcv7qmK2/xCVWge0K
V8I9Re5hWqkyVwcjlbV53odVZ+Q7q87N16TWWEP15AXdXnLFNDAefMEGaNdZY/w89Apy2RiWxI25
9OYepXJJb8DW0lulmZdvNvhrZ/nPxg0/EkYic2u42GDST4lz0u4NYjxjljcpsi0uImPX0U6g8h6x
vASlGzXfNE+005bCekibrZfOpo5u0anugRGLKwFQMWJlulMuyd5R6+RO0VQQNvZcb2N7NkIlEk8p
sO6wpn/ss/6SWO+maOXdGQXgmAMdy61/D9/+qzf9/0+Fg8dr8MUb3/38+f7z0/vO3//X+64TW8lo
xEPXAIfuNxjz/4povP8hDcWx0CiwL9ehgvznbScG08QRwSzDIIfy967838oGw/wfdDVs5tc5C81k
WO3/zev+uedLK9RFPgHA2dFt8h1/S3z+7Pm6Ua8KmkuKP2sYYUjoW64AJCR7ZfKGjb504tJ0RnmT
CkgxMWmI5z2w228az58f6H/9Bi4DeleWPSQL63Tnj8Zj1MeFSPoGqwvym3BUZbUV1hw/CTX/rvP4
eVD0r0PxnmKJZhV1GFJ+PhRott6Sqqf4nUOhN+gtQRJV2+No/eP+/8Mc1Pjc4eRAHkvyKlrhZtFz
/t1r/+OcyJcYsSUBOG8Usnppo0F3Ml1GogR0JEOAjTrH5okePt2AF7SVAwEq87uFwP4oJ3zAsUoA
dWjYXUP1zPD2Pp+1CeQ6nk4NiJyole0QyZ5pqSOBfNfZyPhljgTSgAVP3JUJQARXIT9iM6Es7Dcx
+LgP8EYO5p4R44DM1mlI4jqp6uvzZM2r+SQiMC62CcmW5qBupW4tXoDm10k4QG0VQZxZEwNrwNDO
NxfsrxuziswAvjoaX0bVVE9vjAF3wVFUolJS5ZXoS7mJGIidfX1XTtpMvGNru5knXmNAjRbWOjlK
24pRT5U8Dpy41/ZKbI7nczSZ7B0198GTRrfRFGteEeztiLTWSG9MRafq7Eodmx72zzFzP5Qy1r/j
y56+ArpO4C2zoRVJSeaGt6oa/nhcOp34owLeSrAgog8jbZzYNIqp3ydFptx/fRV0qog/vlnrVeDh
19BFYdxhOnk6LZ3KiVPDierDdU4ftBISAD6OpdzHddG+x7mJPrUyZfno6ElT+7jdl3fMcmTAQ471
dlqWWjLQCBN6rooZZgrGqwhiQV6ypy86U0EFWzTzqxstOmonPWe7SI2QYFlpmtb95sFZr8x/PsD/
OhmsHKpDZJaOivSkwQ42KsMIXsWcQfmwdMUAWoXANDGYx0b3Pr6+dP9wmzzTIXuJtRe1hLe+9X/c
JoUpTEE4j0IytxEdI4g0u5JrcFUpkXHx9aHM9YefnJjHLULARv1DdOfJiSVVhOZYKJFfAWWtUZA0
HhHnLX0jK9cUNI5eU7ErAL9Dno9lxj8Xq/Ou0SK4DgD+hoGiWsQ4Y83ZyjwM4I4ifPS79lsXR0sa
sAYg+sX/bcYY/+chCScgTVDukpLxSdXmDyBm0nan6p3+avLnrwaxA+z61JXSE4sCfo4DUTFAT6HO
VDuyVfwahs31YEJ8uZJ88G7GZbbeJuBvtW+Sk3VWV4z1sND0LFwDtA66UWmiXiJXWd24Cazzbz4t
JyLR348HbzyKFMM0WY6tEzlQ7sKGWTVIvpnUuAM0vSEO19UnGh3uJK2Hiuzwp7gkjNNf+sGmeac1
yaZF5nDFiCX7wL+IWicVRvfW1V70NHfd8pR7bXF0bCx17KlGPGYdrOofcFrzFXfg5q9fPwra5yLz
XyexwrCR4NKld8z1sfzjsUPRnsvCKmCmVnVWbq25kkxlojoEOJ+ikyb30LfQw+4Gqx3C3tQmv7CU
btPZq6FBVitkK5Y2widXPBAXg5tRiRAZlEOOD//rH3u6kLO4wBT/z289WcnQ0mumvS6xWQ6dT8sI
DLB6J9t8fZTTgCLWMJ0qyCZkGxKQxU7q8yXpu5mU0YKaYSxk+VYYUOg6Tc+vyilr72HfuKQ5uNGN
mRrFpa4ZKBSI9c7WoEAapwWYZh9Fqbj++ledfvR//yjEyKzha/r36QS1gRAYR22NSxdFDr2iXtzG
PZa+pvd+ltBGAr1bVYCwBJygcu3um8P/vRRSDyJr4eu2TvH1k0vvtJGlCDSQvpIsYstOrr1gPLcy
CSv0FipxB8HX5/tPB7RN1NWrbJcQ3pObgAVJStRNmLCIVwlxj9r7wW47v556lHGDU37z5fr72dJV
m08kE1V0NcxOP9/0gecoQTO33vRWho0mK6yzrvdfP8EcxVrVTDbCVvaNn49STHA3cIXxRek8Eygq
aA4PBM7+62v3j+fCsMs22LOTY3pSioxuRZKOx7mg4pnJbs/bUFE51H9/FGJEqevZzKPkOfmIlFEq
pTRTyqoW54qJSG5jDfF3YWX/dC5sg1mofkctnl4xKyYN3R1Zn3A1FVhFB6PYj0yAb78+mbX18PmL
iD6Cu6Kvmm/jL4GZqk+phZmX25+P47aG4Llt+Ks7TKX2gddpBhOImkPDy/rdcqP/fWiNFws3BGUa
jZGTJ6+ZkDMSF0Pmcss/rg5LfT9AptkWkL7BIHtMJfJhCRZ8wlthvveFd0+VFJGpgoH366uwPn4n
V4F+A+rudTNJGvPJS2ehgUhXutJ6sZvXuK0Zqhhms/fMefqm1fBbdvL5WKbGWsKn02I+yyj486tg
p3E3qWYZ0WpYvB+87aBLq0xIJ6gbukiBXaWjs01HVT2zuhyKrVtk0UWJURd+ViySHxkMHO3Qpyvs
dzJB9ELZBUi4LQV6SxqYRbumpnkRfjSsdLCVgKCt/s4cQQ5IUxr2WqdK8uNb1Yp3pithRP23l9Ok
lEOfwewbONJpl2nqmmSE3gRISKoATmKyqyA1iP1iQJj9+lB/L5eUEVR07PRJS7bUkzun4R+GBsI0
Wikb9edYE0hKbkPONtT7VbfVd2EIfz8oFjI4lcYU1YqBzObzzfOssjSQFQPumxdspIgi6WRjtGXG
qqnf7d9OFExrjcJJEe9Nz5Ac4b9SSUvpROjrssgHIIe9TXUIe8QBeLY0pGlGS6Vux8JwfiCE1m9F
73UH1cjVMNes/PD1Vf57lSAWWv/dJ0UNSh7F59M2JCkHJkw6hhNz86jHY79LJ9Dnftu1hqBRGC2H
olCtjZaW1jdF+9+XfF3OdeQMbGNVIgg/Hzufgb2AW4n8oYEMny2Z6fdp1waJwmj069M8XXPX95EO
MT4qrBc0lE9WJBERvdQrGQV5Jt5RjSlh5OjxN+Xz6fmYnIupWdxX1Bno0k4Ogqy10Vo0fEHmLPll
vIBqgIyiXEjDqr851IkFAe/BeoxV/QbbBmKdu/6WP4rcLAfPUtYk8ZHlJJGHO160myPgVOgxp2kk
XJSs6T1pTIQ7KSBOoSwZAGnCSU6axdja9dLAHBLoUhNPlgBRXLUX7QA2wk/GSTo3GOGYNMFSsNRg
qJT0URYeiEdyjsb6OnVzp9hlGEoe/9v7xGlhYCK3UUNT+ddpmcRklovSgGguh/2kKF4IoKD45mn4
p6uHh9JAkrM2hVldPl+9OaG1A4yKkXEl22eU/xmoG3dUMuaesf7cyAXNgOpJcTf0Vd3DAZNZ6w+0
ylfIFvp4aZoLo/KUAsGKsg2BCkmYd+3kktaSrPh/TE/MpOkoTFfQUgnlcGudpFh1MqDqe0WnNt8s
l6c21fWJWCcd9GpYmfmcnJwToulhaREaB2Rf32sAIl77cZW4zJizzd7kwztZ+u3UlOl9lMj2woZf
8017/++3jPeM94vjG+y9fq96fzyUgoQLWUQGKIRIFts0Io6BvNn4mzP9h6NQBK4VDbE1Dh7Jzzcv
lgCSx5oUZ61NDL/Bswt9RX4XXv/XEk1nFYaxTi1IeD2urZPrmS/E+UowAUQ59ONj65TeL0Fy7Z7o
QfdewCUg2lBN4B26qfkxji4SBVV3WmIXFtjXX78Wf23gTG4rXgFWarx7JvXM53NOtNJbsgr4jQH+
OvLJsfCJ1KCG/C429h8eI9YvPkoWpTyPp3GyLQJfIctYKWTgeLUlLnBmLchPKotmI6YrAMFjIuEw
dg68tk2jC0hVtigd/VoVsX7/9Wn/dacpMOxVcbeaCen7r3/+x/OkGh2o3LRnTD9E6YXNRz+kiyu3
Xx/lxHjAWsoB+DigsaXHTafv5OLOFLC1g1E4cHPo/7hhvS0tlu4DiIvORjjxjkg4setZNnmH2qwe
22kcGe2brvKidrpyZ82kn0y1LstwiZTlPKm85KwonH7XT651Z9rzCFy2sMOvf/j6BP5Zb/7+3RYT
D+oVOqL2SclCrnTvVmoLqtSczU3dJKpv4FQPeotJ/teH+vsBpLlGy5XtBFUL6saTx2LqCeycgYgG
+hgR2hFZMq2CRXFjM5RdKjZxMXT9XiksUQUDE9GHEfa+upmo71w+MWr6A/EkOaZgGMQ3ZcQ/PCU4
BUDZ8+HgwT1NrtcziA9RlpJ80lcZWppxOkZZ901xj7D79GrjRODrbttEIDFxXgfRfz6MohTaEMcl
CQR61jPtiRYL9ZvayGyjV0I9TIlpKD6khL71jYpf4Jt8Up6zoYKclOeO8lyms/owiFp/NCs7uyvz
uQPKXRUPUKMR9pWqmb42UL9XF0dK7qLRzdpRLxKDQG2a4L9DTJR7EydAfJ3CSv1QJ7YxAfXlFJ9b
42Qdde7eS55qyq8SujA53bol0BS78OwIQEWlpTdE+Pba4L1TXbuNX0pzwmvjAoFBn1YbMAK9xDH9
hHqKaYlXZm+rWPssYpwChIbQCypFumU/U70d75ZsMKMNXJdF9yHf12AWMWU9EbMcgz91kuqltXrE
HCrZAiM5mwWtct3uHLnV2tl6b1GkDyQqkIscZrQd7W1lzaru57VHpuJQuxPpSnCix4tJqkV6IMPD
eiHtgbQFy04QqjDzSPwutlV55sFSbX2pry8mQTJGtRv6Qcv3WQvp0ydxi+zgIRFyCpfOXR77qpqV
XZplza0w6u6hc9rlek2AgWmRzBQcdSTyy3xKhx8GH5cmlG6f/8Q5N7y4yZxdYIFIxiBWhZuEdrlU
7+pkVxu9nMv5gAUnjfkM1IA0OtJIyKWoa+VnOygtWta0Wn4w+C5035AxeLLeApcVSt1GXB+bLvoZ
XqI4D+xEweDSmqPzVlvLdDOTkEQWg4AM4wJMkXSShXitDJX+Mg+kQYrU0BWvpQWuws+yZTnCbOqX
nRTqcEmfqXpKjMV4scHKVAGZwGusRWwkxbVmK/XKFErNZDuZM1vGaanHNai79tJdDcGYkKZJt4Gz
exE4ylmU5aVXtr0LZcmgrlCLWnSXAqEDCPm8wFmszFFWhZaDQ8LP3LYluSnqOWMVfI+20WtS2sPa
8IjjKXvh/MSSrMjArPWxpGebQ6iNbGHbQWQSCnUFIg2Rn11BrdlLt7JtXKQKFFirBSUezAwUUG1l
GjvgcSbUA0bfSspezAo5Hid7WU5et169asFyrg1qmFnq4vjqDDguNLECnCs1abSoQHNn2k5lNNwT
riKZ95RZ8lR3zeCAGVrkC+Sazg1sZ2oJ0rKd6DhGbKkuoiVLHqQ+JN0PIdVZCciGhrZP2JXoA1LO
kIoacEHFpnCajPkp84XVnKbRBZGT7XXnNMWbhzRl9BQQCGPwUtJ8vQGjyq6e6m3+OUlggHnT68UO
j6u8z0vSB1BkUaDzc8rqeYDhFeNgdfqL2HVBpGuyVA4aopPnIk7E09S4BFOt1ZnK8CMbeLO1AVWp
Q5bIvVBn2Kz5bA86tCK3upBj4yW7IhcMHEhkmAT0H5NZxtCryDW1SUzP+CYhwTiNnFmITLXxVbgn
5hloMF09Azg9AscE/XNwC11WO2x9QMGJvKluV4RifRiJmQFOymfSOPcqUm8CV3UlJXhn6lq42vF3
g5LLxS+noiFYyZ5Irkxag6AP5g31kahquLITvKKZ7bkotTDNInUH5Za4HFhcI4uiOycfEykg8aZi
bL9VAMSe2ZWnXOgGjcQAsmzzxo4I+VqZZDps1X7yQtdm3Q5IW9Lf4wTdT2A0ioJcvFq9IjqynaNO
8sNWiaHoBfD0oXzGsTbNDEerLNoKFxjqQU0GavzBlQTFqWqZPgyDbiahVZUdaRmRkRMU3hPtAsVu
QK6NaQpX9VymiJfnhC1faA55xSTKg3LKwt+uQP5G9B8pe5MaF99odH5f2oO6n9ocWWprAKB2lnb+
WVQOUlBnGIwnE2Zni5zQ4OMx9qlH4sCke+UmtxEHFXUH2KMsia/z2esxGBuWlHxFspnN5bpyu+RN
ANMaLyyPz95+cNVeBtYwMgxKPTaceGsyATpUqDXKc+mSjyzS5Rcw+fFu0hW2n3psxR4iPkZZ2ryE
seLuZCbau0XNrG3SakdS+nDfRDC4OgLl2lLlPSUexInflMZ5Ky1lV8WMlvA6hiWvOzrSadOQuUdC
3H2VOtfTUN27kmeGkSYDuKu0bZ4LQADsKzdjnv9UU0CcqnmwJClNmnaFixhIssqk00PWroG+5ll2
LZA99uTtGPTdZW352PN5N5v+HHlHdldn6eU4y3PLLt4yB2BoVx8X7bkW9zkwUdd419jQgdg6mPwL
/UxI5pBs0tIgTXRytg575DA1O42rasNYMtgDJgOn4cdVZLzECZ+uqqGjDdvoSuDvgnGvJeI2qhwS
26j5pj0ziHM6rPxddAqOagFxLnqV+J7ImUK1bXep098LiXodt5cmyvoYjQXLLrx6qLg30EQPg8I+
1Z7Ku6HrHqk17nsFJpBLmviLCudvD0R7V8/Li51Ym7b3jrGOjcHtbg29fLCUem+lcJ/yQb91m/gm
s6GZ5g9ujDe+7ELBVhC4XRqf85QNm2aEWxsj5sLbUHqSueXwQLrT0Uz0xs+mcdkZS3LoJ4ZNcTre
lT3xLFLRIMQ5h041HqI+e9U6CO+DboWFbHbVqG+jNTK8LqotY5wnaJ7XWkJzLmFqo9bqnQ493vMi
iP2uRV9bQd/ddWsklb4bEHkZyPwTnM2hIuP1NV82rVLE/Ixru7SepDY+gtg3MDjGSvZO+MVHH41g
TfuKt3y6WMOiPezPrldeRcUEYVzRDjCCjReA8gMfoTUpepzOtAQbQDSfj6jqidMLR139qHmANsRc
fZD6PTLWH635aoytx4L3ycemHi62uo+F1d6OaAqJqlZsDAJQ8Tcq5AOTugXy86VTxTurbS08pfAO
QUI+6wqMOAan10Xa7QmgABYAH1NdxBsv/lXtzsWhJl1qIxyWuLaebkU3tpD8h/dckN9IIhMx575W
dlRJk9MFsq6O49CoF50aOVs+zO5jwqNjHtTROiLH2hOBsFcjrAdu013kBGiVjnvRWmZNaPWQ+oUB
ejjD1RDZFCA1WQgR5cwu6fOPKoMbQM74T9B596OrPTsd5IW+f5Vg/RtU3I2jHsZ4YjdrDaYaBVVd
Rxd5aU0/7MpQXnQv1j5KvYjnQNecWdA6AV7ol5j7qLIBIdx4SC6Jy2MrThFpAL8N4Qi3t5OXtN6h
HxKdLBh1np0A7xyhBXZXE6iREH5p4L8elqdsKTUG8smcViHJkWASukTml46L+nEzt7S8AJvyben1
uCY5kbodO4k+OUpgZEC9AxikKqlGsckko1G00Oy19Cry8IKuSQcpyWQ2WcLcBpvvtAWi9srKMpTK
qkp+mD8Y/QKuoZRz56O9idHq1yucfw1Dj3mIjBZ1kUtgVwupwdmQcNFx+Lae043DZI9/YHAFaclm
ddPqyXRr2qPMtnmcMBEYqqyDYWnmTUQSeVMjnu9c94MMhuRlMGXE00tu6I0jeb1CTIhuGhCnNbKA
0eKCEmzMri/pGWG9mdqe52ep8NOQYCQC6Msdim9niYhBi/K6hdFaEORgdm1bBhOfl1sXx9LClzAJ
VMXrNwsRqBoA0RXIL9DGg60fhZUGmjlRiFiT1jHxNXEtkJBu33pWW5UEKdjo4zs+KNjZ5hrImSMb
bd4mEIyJw0Ky9GuOTKPkOnUSMlVbSNNvFM8RoTEaVsaHZKTAHfW8nFl1i0yet86SGej2pHFrFEhE
Lp1ygiwzjIIpHwOr+NzLulQLDYL3yA5RhPUrq1ooiHUr4kdT0jDxLadI3jRP0RrSFQc4rQOEjHru
UdQilpoZTEai5bSXHlNtr/fZ0YFRSLWVAYb289hZkqDO4oWvuJYZrN/epL8tDDbbTTppy0ORuWUc
su2PfjhtX70BINZ1MDaV9goDBJYljN0GsZoYjvlsaFg6JOy+UKO1AHy5XYd9SSU8AlWyUcZnhAl6
c+iK2BM8nC3iBRzp2FA9B8oq7aS8C2LbS2/zUYO20Rb1I+me8pJGA6c9KwPXl9mksvZ/6W/5fa1C
knR1ZdXULYyrrLpyqDHySH9h4dYJxtEWvuqugDFLYqRbusz51JqQhKiJD/hx06d4qgxcEFnqyMAt
bfwSWHnFm2rG9bXaZQYvtVk0vq1n5Y+RaE4w2cU68UWaA7kB4H3NyCSu3KfMQ9fjL7OLowtE4Hjo
Da1YqyO1PE8HO8USJSANhVYWpQAVe2wrYzQzy01tkV0RYOQtMCVm29hbSycvO6N0SX/rqvGNPQYc
XtdYhmHbyLw+amTfsaUvleSNIBfjyc4N7MZq6+qYE7Cp0zwva5f6ocdc6HC1h2stKqrXxSsYAEqh
6K+1HdVHNBACuIVUHBx9FN3vCkXzTaqVC7sCp9TcHYEMWcFeCSJJ0Im0ESAWdMAtyRgV+bY31ki/
zlRJa1XqGj8d0TVav2kWaVn7uEHteM1os2tCh1Sed9ot6hC6peHdAX2trvln5XOh1ezjcxU/NBzI
hF02u0jsO307/NLaKrpt66x/HjpbI06rzyBtZHQM2ADBcbV9ej+ePGbjkOy7rkqKbQzsu9l0tUk1
a5MQTOHipbQ7ILyAxRxTE1wo0YVQOF3YqY8a0VWPkYdQ1jediT+bm7xjyGWXVx3wTpiuZkExqTQx
jpCKPgGuxXLpCBkeyvEi7ZQk38iZKW8ghxjHCUpy3hdJCXBwYzY0bCMazD0M7tWP0SErNpSW2j3W
YLLhVxHGuASz6iRnSx5BJ5uUkVgOcJX8nFiZMPnkemnDU7DOs76kedLJLIEvXkGGYYfKVMdyj4Uq
UpCbnibeacFUIKWZwRcQRqgae1XBNFIIQkD9ljW0AdAIN4W/nXe3jGAo/10YRVS1+SQIslOUfqNB
25l5WayJD0piYTGdq/g+Vu3+oe6bhI9XXI7mhnYFz0SbDXy0vYlmB6j52Rm2iU28OYCGyTvwzOUQ
gsupISVjzAmDqC0r0TABuOqZNqBDgqbq4JrJ7IRwnnHx4uvEmWu8b3DDmBuRWAe4WFrsQ3qvBuKw
mMpwjhTCIMalZCMSNonEd2WSyr3RtNZ5biu7Ahxqu+rr3LJr3a45L8/C7paf+iybtyiOTLJToLoe
B3KIseqNcXRDjKin74q5G+4Uqgg6Ln3KIxZ1dkOqjunE7Y4N9FxAvMqql8iee/w3E8lf4djTeiKw
sBzfogR2NAwDvoehObVeGvaxAPlqDWLYGYXsYAj0i+g3ri0W/F2ibCDJKDYopTqqshtaAaZKOiHA
znBwwJbvWidfQsJh4qtBoxW2cWF1LxCNpaFswEkCciZAahRhLeL42uoaHgbYS21CFgjS1yCbF6FD
C17IYko6rXgqB2F9aKog+Yuep069bDTscBRGBBP0D6i2i12/ZCSdGRtnkmSOFAoxQaKc83cmAPbR
mPLhsobOxd6ZepjYJKNof4DEce4queTH3GpZxKCFAgb5utv7V6sTgCD6DQ19KA1VRjqfW52a9Bj+
VuwZ2RCC7HNpl8CwVb45ivb3GI5gOkS8qu4h0WfscNJSNVmLSSH3qBs8HDG8YEK7b5x4JpMjVwhl
SXR2wjz1dLZwl+XqhxP19DgizBujb9CVgEwVx9NMCErjPtpahv3Fibqe2rd02Bm7oErIISxnsl0S
EhHhTndF8u6kZNgyaq4g+9eu2dsHY0IR5FtzCzY9KVhlzTSfp2OeRuxWKPxMKu206abAiQYc9o6X
qU4o8kZJkQpNwzEZHMhIwF2cO02A5w8YA5OQYECMVc+52OtaBUrO8gddpVIktTH+IYSn/yIpkH0V
+V+PfdoSZRTRPv7VV0v/BuUjE3umLxMoqxwxfFB2pf1zUSEWI/9wJ8y/rIfeo+yGmum5PmAx8lZ4
WzhVImppkY7pM9nm7TMfwuE650NFyoZlFo+JGKjNSbQhrcmj7tO3Nez54WIxZmo7PTbJAtSAmyfE
f1kDJtXCLJ66NEeuUHeWk1HgsPruRzYZCpbUBK9musjh0Deu92E6XX0bz6geNo1WLc9MQlVEFAMA
7q06j5TFutO3a2jGGocbsbD4s0sj1J8R7z/CQhgfdLPGq2nWGa2nVtpaC51LU7AmM5DCJD0pWJwL
pS+4HeDYL03i3SPgvAvcchRFBfw3kVR3OaURxR+V6gVnl/1KG0kxSHq6JJVAmOmvvCjF3eimzi0d
i/kyi42FxK/Rjc9TCUM8bzqaal1ksu0eAF91vqic4k3rnSVIB0vef/3O/TYifZ7mmNhULAM0J818
RpufX7ocqkTFBKCBwB03oObXHGsXmciadVgt1kbkhiYChllTf60tAqC2ZjHR9YtWQRwE6V5hmW5k
e2msrXR2ZONwo8+ufS/7rFf4PJeL8GkOxj+WoTW+w5n9JcBmmg72ArUOWERGaKcoOzDVacrFH4LS
mdgPxO7I1R+cvLszmTE8O2Mvr+bIKS+XRCqP7A6nh2ayjXHXIc1eE810l5GagmqMFq467nviLpod
oSfqr1Yu3TFaosLeom+N1C2WivI66iRsiKTQU76fckp0Xn0n++mWCRkjcUJV7gvkxystQBsedeHA
UBS5wE4SwxA8ir60CGSgpW/z/Yyji6xndnGAXD+VQVS18i1vZf9htWXW+BqvEJMG6ZHzFdO25gNB
Eff1A/APiy7Te9TAiBJQ6J+aGthQVIo2DxBvwKz97KvCe0sabfhGD/f3WJuC4LdF0HAYlUEx+fyY
eaDhu94jiAFu6DJttZl3Z8pc8ctq8ro4OC0zJXoD7tjuOoFAxHfp74mNCcH7XM8J1P3mtE8Meuv0
lUk7/h80SKgHuLf/h7MzWW4bydbwEyECmZi3BAdRoyXZlu0NwrZcmOcZT98fdDcmyCDCt2vRFdVd
BoicTp5/On0hqWhBRRu+cKvILx5GGHZU6rX+lg2gBJLM+bsicrQnbOlt5pbMdkqSfpbtQA+XzsUt
Hkzkkdc1bTjd81Ze7hxhnd+N10JuY6JlWBxQA27+WUqrwh2NUGxkVgV7I/deMjsadtdHf2GC+n+f
YcYV4evCf4EgdvoZoLdFskIiSnnXAwWNdWX95+TAe0aaR66jdfnWmK/eeWQ2eyhVDrGgsf8duzCM
tmrw/E1nNep97Wvjrh3i7NZuVLCIiIZwXknvy8rrzr98sVtpCO2gRWiohNAHnb7uALso4YzIXUUP
MBCJSvylLIeEqKqWxzYMqj3nKBp5CsJbk5ffcdlrb0PVe3NS39nGXC9fgA98mk6a+kAwpdSwodKR
ThU2JJpBlCsTf65Zzl4YIQ9vDXdRXzKLiBwTfdMj4iqmnGjz0Pdd38kZWWn+zlsMDlY+0LxdL54H
1342EoIIxt69GM9WVWi5iSHH18TrHiPKaBKO9ZKAMaM6wrDDsaad1JfewriShna+1ayuOrBppv/I
c2d9AVuzKVuwOWajwtORUsWYDhaIkmuItvmjkNOAdq3P9gQnJMd0yMwVato88osfDhMcQh8tWX79
x0HxF2lj8FQjqEZ6HE5bZU+mXmffUrOz7ns9jlZA+UuPgkfNAkXpzaAuCBA2ocUksgEfqb5PiFAo
kf/HHnXhJgudNcO38/2ZphNuuappIzM6Y/dhSeqrxPpyqbNAbcLBQb6FX/pKUXzhJ7EXCqAJPh6/
bUFBV4owpEMXFK6wcP6Tw6A8hpnIqHlb8+v1KXq+IkC9afZAHkEgiwbldGKUnVeJ0Z5Sl1Sw7iao
4umoiLQ4UhyobqwV0fbfnzfvbMhJkemePS/ycq9oaXe4EKa0A/ziubRvCMFwUvspnFDWreze53uU
AYGLioRjBZrMks7fNYLAkpoTNUGawIVXeq+N9LJjVejRXVzHdI9bv3nFA3gCHsjiZIWYcuEDa9R0
EFuALwVUstMPXBCVqXMdSN00zIxHrSfrJZMluXxUeltfo8a9/oEvlJDINHkWCj/bgD+5WOp5hJOP
bLPC3f44vvx5OR4Pm51702+2z/1mZel93AFPl/nJs5ba4NHncqTOz7rbf97zoMPh8N/r3fPKY84X
3elTFkUxIE+qVh1PGeq3AedxmlYrk+TjYD3/ITrFK8RFBmnB/sp71a+5NuBnsqu/DPelO37qboy7
ZD9glpW79XY4wFY4AhQTWPRJ2Tvfr4/a+YqfGZuYykEJR9a6dHcMyl7k1ohrSdPneLR4nX10ZFjs
ayJX/vlr8igHGRgTBM7b0oS+QPCsVCUmziPRsG81pxbHkfOvTHq2SXVm8NoIztATLdUfEp9WzSYb
xAW7Sz6Xfma8jHoEHhZjXHb9252zFWd5Ce6kPEXORh/z/PnrsJnMHsqKUWKVTbIOcedoTqqOlngJ
hYFkFE31fyQp0YIRUoN9lMmg3YayMFcclS8NoUPHRMIOmwWHy7dAtT6LpCKatqLZAVb1Rz3KvjpV
oK4crufrgbMV6RiaWrQmHBKnvxcxUpSTtoRmWAn7IwRY3P+GSVvbSOad6XRNmII5ieIfOShc7MVj
IIqQOmXNRtwK6hq37mT+XHLVIi68LdPf2iDTnWxJqsub2BfwJlP1O8b29muKwPY18HV5D24wQdw0
rNp0oWD3ciOmPsg2fl42a5eaC1+Fbh31ORp1hI7Lr1JHYC/QWOZ+VU1rMhmwhc+LcuXbX/ooQAYk
YnEdQEOwGOVWJThrBJkA5e3Se8/MrOdA63BKFGb0pZKaqYGUD/XK3Lr020xCPtjWpTWrRU5HXEy6
gzMrvbgcCcXRKa0CSWSRrvy286MSgdSsSCMahmz25TqKsROOrQLaWYA6Nt0Cy5Lj5utlRMsgNWuH
MrkI5M7ycUeA0ZFHn/q+xLz0+nK+8FulRtANDRBMnzk7T3+rEsa1+OAYl6JO78a8t3cJhhArs/vS
U/AFYhTZcflrMbnLQYZOGhI8ZxhDvYNLJ3dmr8mV33KBVcywzTIG3Kv5Scsmqu90KfRJOFT03AQN
ibr4OaS5T5pD5YkjfEJ/13q4BAiQG9p3obHtUOKgeSBzFWjOuovsenhwKJgOJkwdxXUK3LCq0W5u
Nd/Dkq4e6m3aAUxcH4QLmxlXOk4IWnRUEktjeg3e5iACgaVibVn7rILDB9cIN376OdefdGn31rCX
hsOCp8vs83Q63ohhO4PWKbs3UZpojjuoTmiBiyeF+9lz1On+UU5B9RxXk3mEGQ96Rzb04/W3uNCF
5iw0LFIw2L3xclqs68Ic4LDYtHKHJjbrzQhL9cEgdxLCu1cXW8UO/quGQNvZVOQH8DgTjKbV3wd7
iCF1Vbg7wZbY1jkZ8myy+rGaUFkKyBzlITEV3wOMBqqNsPnfdfCFN2paRl+HkXzz6z/kwv6kzYR9
5KsIW7DHOP2anii5A4oxpnOqjV/BDexXrmcdZGQCdoXaO19wHQhWvt6F2YLGVEWoZ8+H/ezK8/cB
nJC7Z9MrConG7KBAtCK6r9sSUpodqCvltNQlf9jiWDK5vtNc/KC7L3tXQLlxAFtPwewOrsrGEGSH
bsiXJI85SqBuqV0OQl2j8sPBII3jz2FMsLnqa+Vzk4+sFEXVXTWYIwUcm/ZWFkbU5ng0bDMxRZ8n
E4EHCFICTdKZyqrbabUlywP6WsG/5+WacYsJ1/Btgm7yu8Ak/xcJ6CLdkXguHzuI4wq9d8NE0+sB
46Gpqgm1bUWOt6Eue/9nGU4ZXhKJjTOjBZr7qQlET0x26ySPCEfNb0qcWXd5XGDdiWpoeIzLiU5d
Z5fiEcK132z1TioEiDZl8afF1oY0+FTmGGKOVl3Bl1UIhiZT0vzcNoZ4IwWk+KZBwC5nAWoxvkx6
ostjqQS09ay0VG6bvgDnY/uKbh0nGME9QFFfEtU39c0cD+RBiSHic0OrQjGecBOLkfP2k/UnxFm9
uin9sXwgm4ewYNgshbfFRaBmBdl9TwhdnHqBSw4poihB4YmLrJfCkHNS+EcuKnkIcKaT0VwzJMmL
JPSmI86ZUBifbN8wfGJWsbzfONB6H1tzjLU9ASzq99x0fIMGZT2+VF7qj1vQ3eqnmad4VFSaH0c7
IvKCcGMmGX+okxHXvaVwq+5hHdnKNpkqNSCEMmvIC1EaTLWVRAcXYFoVUIj1Am9Fe2im5jBVPuw8
KOJTvhUIUW57J/XGbVHY3Rcx96EJXiZbaEsUSXFMDFrb9ymu4LdeCsC6iWl8vIOwTBOhE2qYbOPG
DB66NjRxikWY9ZCUzigPBBzPPLJBhVkMr9P+E4BTMZ78tHurUGWx05PWYX4OcW3A/sOdbQf0o3JR
6JU83Td6Mei7UY1JHdWsIb6t5FhJ8lpgshhtQZw1hGySEWyFCFWCXQniadSuD7ch/TtQeCzWTaxb
QzoacpjjiSJp02TsDcd/UpuR1LdA9zSQuL4aS7eQKCx2uUoAN1uJDzqTx5mymfr5U+em6JqDEvpN
uiMwYCj2E0pCPCuLuixvyM8ki1mnURu5wLXltE/NXsdcLcs782aiiw/YVYtCY7YH0KCYfOTKjUGu
3U2dQke/VOPxR1UJr7s1ZNG0rhKbiUW0wtwjh0yaEFKqiYGo0zLTgeiqhAZNGfjxdBi7ocKeH+5D
8ViZ7MsPpZ6Ew85nyYEjFoqFA2QVWtlxKjo4sj5LdtxFld2/+lbu6zccTDoQaBX29znE9DegXfW3
XqV6vos5F+EypUiut7AqyZpQfLPVnpw2xr4qHKSPBCH038NGzT73eTzHnNfCyO/1umeHrNSWyRKR
u6zuCMltYUJXnvdLH8fma23F0oYs1Vt/Ssov0JGujvtdPCk9cb512/lPnU2TfAMcqgfw8j3nO3RA
D25MF30yoKp8UajUX4K0T/YpWcvYH/tNRmC4nUxQFoxG3EZtWmm7WDX99xGp+hcaMvnX68fShXIL
NTUIL1gvN5fl/dpAZWqkE/dbuO62S461fEwVNX6//pTzcwjtlkXvnIwc6sdlcR6OPkywgacoWATL
8t7H46iM9tcfcgE8OX3KomDJQdz6UPCUdPPrZXP87u6en1cesfZDFgdqVVgt6S08giMCB+4/MKl2
f7pNtnmN9+EWFc1K1fDhF3d6qJ7+prms+OsKbdrkMU0ND8SWaDdtG5xdkwftiEPJVttm+/LBeRQH
5SW+wTZ7r7jj3jnk+2Qndvne2KFw2WQP4429q7bqSmlxPnHoAep0E2azPXTOi3pGNFpDL5cjukDk
trPKjh1Fc9bUYxe+N9QXhFFMUYcWwmJIoxrCWYAFD1fdpDoajaHuzWhIP9VFnm+vj+35JWt2uqMj
jpYOLae1+NKxQRK8wC0F+mkOScfo8ReHc6h+I2y3eihLb4QyMPX151KpfPxrI19ZGewLMr55jaBR
h+inYgG2uGGljhIFtdMmbsSmgeqnDuqGNklcYBYaYVC1bYzG+wlM7ekbtrbgUw9H5LsSaOat0qHm
Pzi6X+6yJGSnuv5xztzmaKrr+HZh0zHjSjS/T+dhHthtRaIXr2bW+pcRTFC9HTujRbwko991quu/
+zYpyD2EX6gSzSHY8o28zvUt/ZKKeMDAyd4SmKctbkZB9vP6+8kL0xFs29HBE1W4GksxKrD2aIkO
grqIjQjD9hGi6GacfCIPJqUES8Ysz4AJbXsWAT1aTV7LCM/VguWvGI3bRFr3Exlc9anr6glHetML
Se2ljn8y9C6D/hMM/IE4ECUIURVDdzZWWWI/rjgEhjQFSPYGLxMsBsu2LOqVqXkBfpyNSwiXwVnS
YCQWrWOSv5uhN4cMUFUWZIE3sfaQeXX3bvZq+zh6PfYsXSqd1tWxh/qd1ewY2ygSyW3iQxjZkrAX
vFVUjDuNxCnlaIi4fQlMOt8bUc9c+bgC21jbj+ctYLF3oceUJhQSgGPbmcfsr72LjmLZDg6QQjIj
nrJxpldbS1u3tLL4te7aEbqqKn5P8RT+QJ4Z7ce4k+naW5xDfcBBKmAK1lj0oJaGPm2B3Y2PXQvN
k7jz7nLhQ5ox7MGZS+sanFNyMXFjcorgtCV2BQ+/mIaeSiGwnitf0/9cn6oXcABuSPi0YEosgNaX
loVdgsNeTAyr60VqdyAB1LlJa4Jtqh4Lcl/qw22kFfix26W6i0k8/dREwfAFaxvULyJWnqzM87Y9
Ev8d2NF4ww0LQ3jhmYeh8fSHBpxtZfrNh9piHOmAs9cjLqAzs/QuEArC3j4h6KGLNX22m2iOkEmQ
NI5T8lmXyVqP48JaBrMGERLUJSDYi72ma5EUpt6QuCatoEeIscVN2YzDzfVxuLDfcye2bfqnuBJa
y+tq0pcmaIwdww00AmcruT8RKySa+CsmCZIibxpsVy9rYpcQRnq6O6Gt/HL9Hc6/LLl0XFAxVgWP
FUuK3WQlwwgWF8EWcPA4FrmNk38zfjUmQ7uFBBmuPO8CnYPLMG2ID1IAdIbFIdfIcc6JpnU8G9j8
ciYneufQE89lxDWbHrL+QLZOiW+63pGvYURHS6lMiGtTgy+G3UkocGP8Scem7zh54Vq74kJXDtsi
GgAzXAAsuISMnTaDPqbRlbOrXOSfIrsn9iatHPO3qRWZ3HSQLD6pIq5/aEDIDhxatEXb3o7LB7yV
YjSTnoYhyAQ7FAphPoutQELKn35S+c9ZEpQ/qhaRl6vJ2rgNEMQFK0vlQg0KwZldiwGl88JWfbrn
jVHlSD+gfVnHOczPDAEF50gAeW/belPbbMIstf7YcNZf6rb3v+KfIHoY3npH9meVr4WxzUvldOmy
1UjEqVQTwOLLNmct1ToaRkmrH0T8pkHJhMCp0e9AJdbYOGfOjjpGZnN/ywbzn4/guT/013YvtXBE
1oFHYj1F5l4daIVmk5m8Jv3gSzSIGhJUvZZbToQWR3ZRP5Fb7t/VwixurKzqjoD72WPsNM4mJgv9
qCiEIQquY/FKMTOXUYuPMtsRzHFQEGTAJk5ftAmgfDZ4ULqj1qvftaFu0OipzV0e4WJl4RqKYLUr
jgTJ62umvRfGg+qSQtImNpH9bTE9WtXTqknLSULT2kLsC79tkGKnndi1EvnbjUe2IlRGq3R+dVHX
f3HUrlZ3HRRlG3lYVt9npOsQ9FGnFslI3QiNlTA5oa1M4/k1ll8IqIwzU6pU98sd2Kq7aQrCMHG1
2E7u6Wj4W1NUa63+S+NAL5SNzzDETPw5HQen5LqO5j92bT/vXmOiEm+ot+ktTUVuPDZ1OexDXzjv
UaOXK/XihVKbcwwYFEsRPLQ5bk6fbRm9NuhsHO5Ue+WB2rq5I7Gud+tAQRIODSjC/CH3hj0C3/Ep
cSCuEMatlV/03Ob/T3fkxaiDaq1LfOm9SDpnZkEFosW/JJr50qnAK4kFonES6dsUUc1rTgLgxood
8lMDGf3SKwMpTSpJ160y8bmN1XjYGaltHb0yhZuKJe0a5fzCtDUECwachJODtXP6tXD8kkUcoH6Z
yNR7TWnG7OgZGsQ5EsVx/Ui88CgulLhIzqxDByeP00eZo9CwMPFqEDWMHaqiTUm3DeOHvDfX6owP
T8/TaY41if1xnfnA9xc7VuC1DH6gY2FeJPr4hOwu3TmAq8Rqgfs8oq8mrSYOCuRQSt44vA7h8w99
7WhvcVTRq8mJLPhcwvkVm1Btg0+anfsw1S3+R4YOn3SPrOsO7l00vk1Sw4DaobIxXMtJVevR7hrN
3De1Yv6AeybeMIqo3xIEj1+FIn5Lh/zcRnTqj8qsbwE9k/3UlXG3m5wuxA8km1QXrrDODZG4Qv+Q
R1at7r2w0Z5rp1ZJ88lVaNlNyQKgpRo50zYSKa4FSgKF1VWKDrCyU9KAOJfC8f6IHsHhIU6cQRC1
RMdvM6OsXNyylCCdXIXFS08/iye3S2RD6xeu2tfQqyTRNpY//PK8igOYSnEcIHh105sxDhgLiBTl
E/96qHAiN2ZJXg9L779EsqEcdFg3I1JNM/ms+aa5dqWf58pifKFWSoICgWeBkRa7LQJyVE86rVG+
p3esW6Fv9crp90VsyBvMQHw0gkO9crpc4N44En4dTHHkPSp2W6czOO6HdqorqihnRKRmQKW/NxCe
f5oi1aRLO1jmtkYZiaBB6W56wK1tKJL2kGipfK5UZ9pDwNePPtInrnNq6dxntAxWujcX6pQPFruF
kbRlwbtcTH3N8FKlpanuWqjbd5bqxFvOmwSUbeacwVy3kW0AOWhUok+5Mir3SWcS6xN4KOqur3jt
fMmT/6AT2YA5Gc2A5TChDfSkAm/PHczKfjCmgs4Kncgu2w6pmvxBFj0MNEPsKNxHdV9kQBh5KIlL
I3HdrREY/IzLHNsZdO8hjOgkxH/EKfLocxDO/t6K2jMFGrivD5roImvjFZWibIWBUQVKYi6dIJwa
IKFetqFzg+qdfGoUnmMIF87R3sOpRzE5xXH0VI2m97tusrbd+445PmGfXN4CQRbfW0utm+frH+bC
9AVQg2XI5QR7rSUAixDExy6lJI59UlpsarTmnUup2Fap720i8DUwrGCNB3g2GBb9J0glM1DJ3y4p
jl5Ndm6JjYdbJUp6hLNf3yJ1g4ZYWGvF6XnFyAMAC2eEksseu/3pSuE4BVBhT3HtDAumnTco5TuQ
hfgcekH0Q9Hblk3Ix4AdL7T+Ne4V8h3oUxsPgZzEeyXFf2bVqpt01KbPRmmNfwKTQQAamN6uj8R5
+4vWOPUQvYy5qocyePqmjVcbRliWBeoEwwYGHzOMmdp+7I29LsoxfBARLmXbHJsvYxPSU+/xCxj6
8jmz24AeKV6Jk5vT2h83bUR77okEgnJlTX9QQk+2O4sLHVdZspPgiXB8nr5k1jQFo6ehG6ap8HOg
NfXfaKTompxUem+WMeF1aw3m+NsvouhrN6n4BdWyprLBxMfWXR8JJpF+VlIiJRJ96h/VroCa3Lc4
Eh4xeqRYdz5uZA007QO/D+sPXy9QWyV+F3ekHSZ2sZPgmAViEciUB0fLJ32lOD3fuyz6tFDxGHVG
AkLM6e/UrSaz+hgaUd2l+rGLRHCvlrq+T0t8laoisbdTDDzcCgyzgpZ2pYMSdVeRdvD/ehOoXqzN
uU2/pHQ2nJhakrG7BG363QYF3UijPgRSufWpXA+yG/aQdY7WmPXbciJOvk2clSvFx069GHW61pxw
sJ+hFSxH3WOPymtrfgdZ948wFzhagi5Sv5sYVnmb2ieJG64IFYOlgjT5OKz0qvD3HkSHTzOXZFsH
2XTsM8+6qf1AfXB0EEgP98T7qjfafZh5JZ40w3BISto/o0cHDyhNRQkfJzsyFyrC0BEkp2WFLr1u
yr2dYSaQqw0u4Lkt7+yqar5eX4/nmxQ/lD4vHP6ZWUZu0MlVM4qQMtWOQRVTO97nSR26XZO31h5D
1fLl3x/FXZaJRkYVvahFPYoRTFw1IYKHVgfYE4k57IsGKTXSv/zm+qO0eb87HUquWzRY5lYlv2zp
7thYyuiXZVS6WWN427glCFZNCJoOm1TupOGTQQAXFYsFPRKuh4CbPBwaJCTAz5ZJxKxwiKo0T1Tz
h0wV/3ag5HG7Pi/fpIY8EgG9zsIOuJIPg//iUTftmhgUu47n1Mkc3rU0unw/xGkLUttm6lEzRxJD
ye+4L8e8WKGMXNj/pZhPtrlSgoO9vIhb6KaDNCMXfAT2D27xLVI+xR7skT38yk45JPwA9Lq0yMIb
bsIYavZJAW6IFXyL/7NXWdTrfsbLB8DNGFjAQHlO20pT5/k70GxRZwz5+iid9eyAiUicoS85rziu
8adzD21uNQXTh/K1Cx8FLLGnMqrH79bo0PWYwrVN5qwK+HgedgBIcWFCLasAxF+DgxqAnGLMQpSN
pmKr2sA2JM25gi+b2B2Xv6he+ZUfS2gxF7mFzmgUhSxa48USI2YS3DpWSOSNG29vN3V757eh8rXF
cecOmS3+kjFK0M2gZKSMzuYvvRrgCNGKColnZovD9c9+1pL4QOc4gZkxdNeWV9DUbnvp4ACKYBBq
Sgmkf1ACqa085dLPZq2bYI4m0Cb97tPRJRwijtMOkWE+VvY9Zu/+l1GWiYs8KTgiSDe2XpzqjzmG
Xp9GPQXvirrh3hiUDnO6ofp+/UdfGHveA+AT1SEo6NKzvp3CvsdALHUnK3U2fdvTCR8Kua+rsiXG
WXP+U32HquT6Uy986pOnLsoyhBmxhxNICicAQgm0WnXbB8MaYffip4aDDg2HHiXd2kVToUli6KQY
nbhwg9PXyCiDHYwn3fWcMGKjDa23EM3ga92M8S7E82kvaiJFWzGKL3bgiX9l8sKvpe5FpsQpygxb
NISUqitFpgVAYQLiim8qxo2B9/bKFn+hkJRcDiGJ61xLZ2n9Yn7pUyADkmndiHvgtzq165dAiv4r
5tD+++CN8rssZJPs8jTNDjKdkMXinFLiUGZFQHqlFdLkrsYhosGaJuXun0f+45CDsD8jI0ueRtCy
BWUWQ+KDjGEi5SR3Zlwax+tPuXB6047GwhiDdGiEyyMVbc1o6SFAKmxZczN1IXltSQRz23TESoV2
YSpjYj9fZXQ0byjRTj+3nTsTGDC7xmj54X02JrARcfGcXq//ovM7P7e0D94ATXCqwSVD2/DDInN0
3G4GQjVeYYkJRN9ZW+mvoEqVf+gC33uP1bAzjkE6YMvb6EH3CqQRzDTUOlSg7hdliHVfSj/Uq6c0
xybO5t7lFYS4/PsC16DwQRSASaydyUPJbsDQrOGen0/QXgEfnDuMW9byqi4MM11Mervw/tFZLfni
eZBLm2hVgrmEn2GOptY7TdFJWlasaW31ngNbs7wDl3VElKjmyJY9HejKwA8nSFLYMUVP6a9gRJpW
InvKUtq5SS4wzZu0aWtnufUgNZIJ4zxTCH3VnaepJOa6VTtK3cppngfoXCs1+qW3Q8jHFg5jQKOp
uThMRTE6ASq4DJvMyiNlG/roHzn55q85NdZ+GCnFzGOEbcBjEWnw1pok616I1/UwUWB9ePgbqSnc
dGvAu1ZDX59tqlIVawSUC6vFlpA7sFwEG4Hfc/oRyUij+QcJglLDqo6tRAA7aauAvMafsqgswHah
I887Lczued78hRPpOdBdNrQVjuwV1otpb20Gx6u3krw9+LFhuLVwunqM8jp4zLGRxXvZmYLvuMi+
TULRthDNirVt+ULlTVQjyYhzexuvk8Uvx0G0gqMKANzlVv9c6A1idbWM/8PfeNrr/djewAzaKVH6
p+HavNMHpzigDEtX9t9zboAFJqVTfVi0pXmZxfGAZyZpde1ESEWYlS95G+WH0ouig9PJ8thgQv9L
LxJ109kReTTdOEJs799jWz7LHvsapM74MwsS9jSMQPe5jVBt4Pa1a/SB7PYp9le21/P6BCQZ5xik
sDCXdGMxr7GBdYwiYxQVBXZrU+f2A16jzl2iDWQHhWpxUJLe/tccAwseBwvj4xvRNVrUDX3vz+bA
bUmbQ20extzQH2Fk6WsF8Pk0BamTqHxn0YGk+D6dprmQ+LtZBJ60dYJtVdFo8iWH7PbNLnr9Ee9D
PCbwRHN+mmaA3SrNEynczMAKCpMWL/lqBk3wC4/keA1jPr+AwB1B/YU3uwk0t/zoedLWSqMW0Mat
tNlXnuLdE3SofemzWvsB63wthObC4UZ2hUFuNZlRYMkf7KS/FmxpKH4ZGTxQ72BJc3gQt5cIffpm
y8qHV2PK9Bei3fETcSTWtLeMTst3tFXjXV1q/IOcYibaVUFQ3FZeFP9JYi+1NmiYACOun8PnR858
msEC4zqpcuIvqvdS9aYEU5XSjfEN2+uTHzz6DW2JKLGnlal/vldqc24bbVlUSpBiFjuG0qN1yYu5
7ZLnNreyHAndOK3VLxcWGHskSh9wSr69Ob/FX58+iOnCKSpYgpXjhAnFPLd/TZr0bxVHHTG9xfQZ
xrZWqWt+Jxe+5ByAJPW5bjJ5+OmDfSdM8PcjwSYTVbnz687ZZnoWbxy981fKwXOJj4VZKQ/S57Mb
ceri7LazCJaNPj/LizPbLaBN/8kqUo83OIw3zSYeNCV1MXienP1gEQS8s9hqphuy3HGPVxQcHzcU
lISymqWjYOUKyuWaqR34LiZwlTz6pPvhLO23Je0CWXpbxem9H4WJW/SmgwDvEAbABWClyrowdmC4
INsQrFHzLhU/oZISGOl7KKeScfiuj2qOR36POSSuxM+QPaCkiyF+vb4CLkxLAnOg41KOgnkt4xZs
ny5cMvEtYVB4u4LO4UaLenXlsnQOUzNkeBPMNDbUYYRznE6PQRC7XguHx2CHvalSzPk3aoBJo4JV
wLQJgU+PXCENOsg623OOJBXuJX4bsO1o2AeKfRycqV5VHJ9/c9L5gKkF70ezZLlerGDuhSaobUqV
ZHnmRtui7YJcF/b8Fymy0voUVpGA9RX00PJpP5nqxhKRdZgCW46YTJbIYE3pWf4mqxPrBw72mDx0
wcgdWI2/Xh+t861ch3sGngSsQHDbEiq0Ex2wqVARB5E88MNMAuQN+JBsRxOj1U2TmMHh+gMvDByJ
nhxntLAg6VjW4vBk5yWhRyHWM81LbYdtj4kRd9S59ajF3xFuEa5ZeJW9E5Fe3hrJ0O+rmhzCbtD8
l1atzTtQ41VW2oVRgwsDb4r3AXlabgCpkgmsdiU2WBg3FS7BKdbvuAii7x5L/s+8vuwdsqgw24d6
nhowM9TylcZTmu+bKu+fQyQ38TZPwOU1uKXkUxGzEN0OU928C4CC39c/4nyKnBawwGLsipTK9EkY
wdPJ35f1HKSpKpDhOkI1ujrpXdH1yme0ihLNvopnuuoXNpGJAaKqjRCVtb/+Cufbs6GZUDLoFMOS
oxN5+goFprOU0dgt1n7x01Iccee02u9+KJt/NSUgZ8iE9clZCqULUunpg5SAhgPziQdVvUdQdhyB
fAIrXP8557sWOz/XDh1OFGjnUiKu+GHmOxFPIU3QuEGDnm98Z7BWNuTzj8a+yCQjm33ejpdqSNnl
eGKYrP0wyLEshB64x+vRv62l8f6vv4dmgAm+xKeZgYPFVyu5+s7G6gSixll2R3+v3Nr4/O+uP+XC
tRKcj/J0rg6owj9Ccf6qDhrCrDRRemhj+9h5CIuh/+PTQEZ+hFtL347GG8E/0QZ9LBm9LWZriWi7
Lf6i1M5ZBSCJaeBd4tNSwnrNWjnWz782FwJBqcoFgcveMhSLHVp4XpIgB9XLdy9OJBZitfYS2XHz
Y+U7nN/e5m4Gpyw4nMHKXCxIDVND9oxY2RBH1exFNYl4EwlZ37bGVO2aCKgQBMXQXFMd5BZOTv25
rSv/Ky7F8p89ILA54A5Hz4nfzuG/qNiijA5AD47DSQcZQVen4WhKP167sM63j9M9yMG0xmC3ZPYg
3Vr8ZF9pRy8uCd/KZBV/cTj3N6GdZLO5MHwSXY1oMnQlSoGufde4JG4xpel+Xf/u5yMMN5n7Ef9B
IY5F3OnegLAYIWKIXKXDPmwfjFz36E+0ONCXa1/1wrk1m+aQy0ulTarqUp1Dch17bdokrg1tt90a
pK2GmylMGnFH+gfU/T4wjP+SfLJCjnNDfxDlzG4xrDKbNjpxrBIOUhfBLYRHsraxXECk2R7ZvDD+
IC9cW6ryg77xA09LuAsZeti4pAXlB/SswedJGMpvnEcLB2EMJv5D1HSf9CwijMcg+XYzww3/7NMw
N/ZYC3ImUWPQsxgW0hSSQGni1K2HNoFepqdHE5/pfz2BZjIgkhRaiFwNYTydDr7gl6hcReneG6ry
q0jC/A6Ae9rbgaGutM/mFz6Z6zwKzNLGLFfnecuxx85TLwCUMtfptWDbRZp/4PK9dtW68BQqEK78
MKJmQ49FSZt5SjiMPS7lfpgUNwOVumtVtrW9vmbOagc66LSZaDaxcOF5LtZtmFjT4GEa6CZ2Nnwp
41D7ghe1/9XSavUIAdnc+KZa3Qz4jiNGmPJ/HzUavnMMJEtX5SVORy30OifPTG5TUEjmNqmTMU9b
Uk9ynHuv/9Kzoo7xsmdu7wzQzyv39FHwvSjza4LfpMwJ0Ek3mRTkLt0GhoNj+GoE3oXhswmTxJqN
HcnE3Oj0cTWuL07RcRvGEXTaUABkW5MQ1mNp9jYg5WRuZRx1BwzpNFezyZ9BwMfdyIalIBwS0mY3
gNmIunu5/hnER1mxmL68GbAA2D640vJ0snsOHbskgYOkFzIa+hZvY1ctK1WHKSF7xEjxQF7DkGr+
Ey9gkiINFe9nUtFzA5XX9PfQhy94CCAA/JwabbwDf24PJf4m0k0FKpYNmVMceX5hjDgDgJlPMHqc
qeFwSFJowr5oX2BKmA2aklI1Xk2zaWECYEAAqhwXZF0FYqw+Bx42xa7u99hSeE2PobBV9WN6SwEK
hTNjA3aRbdNiVH2FXOSmJ6RllzV6HG4DvvVjrThehE9IV9+1uEvFm7zBrWQTTJgzHIIymrCeh2+K
orozq0eAKDva1Div9zBAWy1wQf6Vn5EV9ncOLrQCtXyoMUl9n/TqtreUH7nZZG++5Uni56rxW2vV
2rsf5cqPQg0NaIGaEeSbVsYW6jzRKo+k1SpYIuh9gSkz1VF5383GQNuiazDrpbbC9ThG24ItLuWn
cpzUIDwMOnjkIfXNYCJQpMCGzs4LHAGIa1O3Si2dHylscRz1E01+KwigZRfPmvEeNV0a/Y+z81iO
XEnb861MzFqYH94o/pkFytD7brbZINgO3mUCSCSuXg96RlKzWMHS0eIsTrDJrALSfPl+r4md0UuG
uyZFvbWxrdSFx6ytDrHulCj72e2Kmi+X47Cemj5uCLbbE5RQ0OJE+s+Bfdf1wpbxTM3yAVavjXpy
NsVH0ai62Y7RQDgIzFwR8GjF0m8TsXYxPEtj8ySjAPsSpbvxueN0eKa8lc6m6Pqh2VfMknQbwgjD
wtNe5uUSin0/4LbZ1LQYRg42UgFYV9sJL9UpZpb53hZtCv05MnvIlJqbDls8rsv2vOWDt822DJbq
R7HImdWNk7wdpzM5Mo7VRk0MCZi7PSlS6muH2TTooB/cTshu8309q/YHoOY4P7V1VT2PfUAUTKdy
PyIczCXmWJSmtRksCd86p3zKoE85031DKi9k7HrGzACb8DSA9peRoEIwXPEsWE1ZnCYq+Fi2VtFu
nCwKb7tFTNcOz9LajAEmm+RpuGreLbwpkml7tLybtlpDAZiKwUrMK8OdbltvjkfZsxO/vxG8qZbo
5GB4uCbFrgfnIVfMG0t/UoWFg7SfCVwM4ErAV+3Pq8RtTuzyb617VuEk93ywp5U7cEisIbCvIhNS
cMoUWl5kWOU/F0ukP465l53beDXfj6NVPqRJmtMgsP1Po3QIWX7/Cx/bkTFPgqWFKzCC6oOzBjbT
Qs/dxR7X7MK7tqnmJynN6MQobytDpKUhhxoXAH89vw9OVJATuzazAkmNqnaFWvaJGxE5bH7wUm8f
NN4zrKLrIlw2tUYxpolsjPvUvBP1dAIUO/KCwZ5XsRW9Tu7LByeQZXfhoGzUSomjk28oBuW2aRd5
1fuJ3v3VR4sBHDhXiAEUZ2x00JtQbq8qqtw1VLULzjqnSn4RPHAqVfXtC0SGwQWOCh/1J83610eq
G2m2EIJENpY/lHvlpu6HPJfpCYThyGOj5KJ+pp8D9e2wdY5jOpE6HbCPSKaSzAux7IkIWy3jgxP3
xCPfB8SSBiy0QZxOD60PhUPnPyD2GvUv5UCZB3qfdPBy3383b3ktvBFavbA81noEmO31YxvRBcki
JyUdH29B3lADxXyzmOUCpZ7c95YUzSn7uCroRGwUWn3qHV+1cO5VgfdR148XozNW04l1cuTLcx2g
xUltBHD0+wrzB1Ygs75y8WTHX0Q0/g7tYbgrLWx/3v/yR0ZBqA5vDDoPPZjD754scyGKklZRlBLG
YZoD5XRElMz7o7wFPlaZKEwwSgT8Y4FYXj9iEURzWflBR4WeqHu7JEEnnhwOK5afs6E7mO00jeMH
8jkdVCddv6fX7N2CfkYPkvjblp7C8rP00qKhUqiKj+9/vrdFPk+ZOznwT+TRt7Fffzy3CP1lrEBZ
rB4t5CZfnclZqZxtee4+LLOnP0Jk9C7TABVmTd/w4v3xjywpcNRwdVyh/IZl9Hr80u4l0Zqg4HAm
nfO2IVOWbKx5Y1bYHrw/1FvS+XrUOLCP4TVEiEwPvmvWYe6b5DBffNy98kudLObnrByHb8ifgiRG
ZREMsepVE15hyeU816IU9ZVJIxDtBgLkZ2149lMo/eoeozJbbIgJ7TFnWKuXeFo8sGlnyIJboWrX
2y2LMn+Ug5od0jNTMHpSMupfYaKEvW3TNjPinOCWE6/z7eO06afQVoF3uDqFHnzFofDnzsL+Y4Ot
brHlakH+Q1/Yn9E0hieGentpWgFdFzUX0hG4jgf9f8/sHBQ3mCJrx8ntS2HaSxh3Revehg59sXPA
hw6atvL6Uw7sR0ZewXfkJiCENHkPRvZFr3GaISpnttXw3BTkd7jWLPdO0Dtf7ayc927S/+X+BzQT
upo+Cniw7DekOyI9JLMHa9ZwkXSQ8LHwPmGr5d3IJF840MtT0t/fSPKry9gqbGH74zXS/YgO27Yl
dwoTm7VuU5ZW/1SHC3G/FvpKZ9+n4ehc6NRJBaljjgEvL0KqF5Zd9RREzcjmMlTZfa4SbhNtZ2Ct
VXGx+RAMtbtF5WCjXxJ42l5YY99/b2UjHrNFtea29rL8C/lDEQ6kBGvcS8TGBCo2oTkR7mSM3BmM
otp1aVuW13NS+kZMsGGPTmnshIj70CDm0Hfhvmy55ri/jEDL5rwg2ZgY6F7iZtsLIjfzpdSfhSGC
bNstRTKezymHddxQip5SbL1ZELT+WOr0FyHLcK1Yf/7HWSI8LEPwVyE7a5HyGlxsRDlAFLCLaGD7
/v6y7uSv3xfk0LXCQYDD6jtsoqaonkJocyP4dVDdlDaatdUnSxDBmQ7nKzkKNUNg3yZtiS3f+2O/
OczASNZYCZY96Cj/vf6aSK9oTEwLhiU0Ri6x0u03/ILz7836v77P/zP92d7/+8vIf/03//8dQgBu
ldlw8L//uut+Nk+D+PlzuHnp/nv91f/zT1//4r9u8u8kYba/hsN/9eqX+Pv/GX/7Mry8+h8u5Pmg
H8afQj/+lGM1/B6AT7r+y//XH/7t5++/8kF3P//5dwIYmmH9a2neNn//z48ufvzz79Sofzzw9e//
54e3LzW/txHty5C/vPmNny9y4Jejf1BIILiC0weoylT7+9/Uz98/cf5BfbFWGPAFeCsuW1XDlTv7
599d/x+IYPgpxS/MMmvtS8uWIBR+ZP+Dso8LkcUGsDaI7b//72/+6h3933f2t2as79u8GSS//Xpa
mpjWr4hk4GMrTefy0Edj9NAKYlCZgbAQDdf6RgO1UJgnqinnYFP+PcwqkOcR0BXlfvN6BlbKJpwj
weuUiKXx0bel+dz7JjnqOWv+kWyr/DHrfIKPnYYA92Zo0OjqVLNBFb1TnxUhYeykPwXmp0xyeMW6
mUIc6fSaXe1j3HLlNX79ISt1VV+VHjrmGOsQ7zZSU8bttCEjJG7HuYBPZk+hirHTNL7UiWU9qSpH
QVaSlHemVQAfKKuH6Clv0TPGbuqhv8Dg8QpsoyQqSpbhHXsr7kR/TJf/vJQ/X8J6gfxjb1ifDkUO
tCSXBYoIaH1Jf2xDNEAaD2onkFOybATWs8ESPrnNx9Rj0v3Xwdv/c6B1ob830MFrWDIOCyUZCFfF
T7prb/sqjH0HDbRydpYdxeE8Xw5Yh70/7MHb53tRcvjMdHBU+izhQd2REtk0OY2JhktTX01tpHZg
++QHJ0Gydwkwp9wdghOb3ptexjoqnQOgffqWnJAHu14PZTiJ1JzEizNGqwo/35VV0GxAAu37vqxl
E8vA5z5Y2ss2o1V7Nmu321asmBM3w9/2N388dxuRDWRW7lIA5sFqB/D6Bcu68SDzzAZZvTi9bAkO
827AH+05zp25d+Kclg6wH/zl2zBN1UyOalXf9Hnh5efpVEVkbw+jeQ0XYoBCmwj9CUQqeQRzGx9w
Op/Tc1iYUm2nck0udVE56zO3GHW374VP9OEQrjl3o6rIgBat9zwbzqTi2iHkh5M38L6t2425N2vL
wshXuL4mbbPQj1060a2AVFWjr0YGDwPOk2CSU2XOu8iTxVeuhGZ/4qg8PJXXp8Xljj4wrXQq8oMK
zvMDLjZ6JIUdSB8Bpt8/68TQ37r5pEn3G+XWOhYGN5Rt3NypGg/GqlGa+imXXNxkLLwqoiH0N6Ec
h2sHH7F7WkN4KgQYNuDQa94apdHtECuIB6+AtiXIta4o7ozx2nOy9lITLbtrwZ+2c+nSrn5/ER1s
Er/nULjKGWApcSE/RKFCotdK3ZK9qxtDndVFhNxbLoQftZ3ZPaJUVe3u/RGPPRxUDQgTuRpRwoeH
AEAmAF31hMUl6+vRq4LwZ2LXzfRVdyJtYvAoXLt7M6vOUS5HZqz8Mgl3uSfHF0c45cdh9cXZTEai
L/olx1RBIY/2sH2tp48Sbwfr4f0PfHCYrY9ojSTBBAX8hR3nAE0y8ZHXi8vLBCd/6pCxsutP67jv
D/NmO6MbuVIBaIsDSSKhe72aNSb2PgaACV+koSA2MtI6LPEyQKp9QGylNmFQnOIKv93N1hYo1GQM
vmhRc9d4PajHFduwx5pEeviSPrqxCltmEpAk4dZRv4oT2rH74nZ6oWciKqVgVMs52kq4xRwqvlN8
eP8pHHnYaIXd3ygw2MBhB87V0xoK1uLL66RO7A/OsqeHnpyag0eHIb0NiQeyMebZ6+9dexXGVx56
wXKZzIvKLzHDLRFybzInCco4T13366Tm6iKxoe5ix4TkbSrr7DtIXH7bViH5rSP6A1TDWML+fzwC
6jeYEhZ3vkPykm4JS8wc0in7KhswQjaNCwqd9K+PwjUPd1LEtNZ6mr1+Al0qjLaPhBGnhTXcB62q
Y7o5zqf3v8vh/YS1s3JvWDsmK8c9XOsBCiZrmXnOlpPVe8OX5Vk/WPV50jvL7eyX6bnjjjYqhyC5
eH/k9Q0eHI5Un9xjkQlANznUBtoEHHv4AeOljksq7lBtxrplvhkPhaujLc4m7Q0cKONzoJXKWdtp
cWLfeAPDrV8eBSwKUVyUYMgfTDKZ9ubohuuJo3JgN4McelHAqlxC4d1B1vAvOjGkZ3J0pouEkuMy
EUl3UVr+vF2qYLi0KqVvvBRj8SGkgXtivzmy83PJ5zM6MBXg8B9UbdhEoxLOwxTTYWHdlb7PoQ/p
a21iLtN1WFmd2L//So5NhhX+Z3ujinpz1szNnDuNgykJu23NXiOXKxcj8G+Q2wDRLUduc2irN1qG
+vP7Ix/ZW30AFE643xjVYcMnSkez9lp6zA72o9tKOEzITk3bKHVFHpfShwuMrcyJvezIqExAoBs4
GSsT6OCgwz5bTNW8eiQZ/a9QQezSKklWLb4pce6w8hE4aVpOxaH8NnM9mPohnAKcEylT12vg66Ut
ZlGr0e/xf+fcCplzrTyXRm9bZ77f9Jdp0yYeEk6zM3YDpdglpvvOdIn1qPFLD2uaNljikp73BD78
ym2QyHOiiUJrk5a1XW9GYGFaj5FevmHbs9jn0djLBCMSCEjgqG5f7biULWpvVWH4IUxdHJ7kTPVz
brmjpy+kXdOGn+tFNhvp+KK9kuR904uam/JXXWuTOGp8Ea7tcHaIjDXs4LZQo6vPbCHhKI9N4Y/x
EIyNRhdVZXDb5zISsZ5Hb96NtTqVYfNG38ES4UqMIou1TLvwUFDjREY1eubCMo7s4SpJlULghNKK
yjdN9mPajJuiLs1tPlXqOilnDeST2zdRVLjnGuudi1CP3UWROdFtP5j23eQobpnvT/Aj5xlbOMos
aP/IcQ53c437gaRtkm5ss/F/0DVROB7004kO0ZE9FRobpwUsDXqWhyW0G4lZ8/YpvrKO+wYSAtzH
lA+5jrzOfBsmrb6my+v42xAJ/CYvA/PEne/o94ScA9sWiioNvtdTe0DYlGsNBOgXhvXZsrXcFDhK
nuDmHHvl3KdWLhU65LUh9HoYbnG1yeU5JYK0ca5R8RBgk7j1Xnsj3ha67qKLlo7gmWeLfB/2c35v
yyW66PLSLmm8i+Y5a9mwCxMTssjK3DTWxcnewtvtlEWOw/iK47C7HHYGdWSW+UCMN+l/AUcE6uwd
LITiU9eq9HbRkQVaW3yaB9M/cbS+6SmvVGfQfk52Rl7xx9ePRyF4qo2J2mEiTSFGn+KdV3ZKxoav
1FnYGel5u9C/R4ddQQTp5QsqU3k5wIi79hVd5tlQ84+/ugD4SKiNOMjWOv1QQopXk87RBFI0GeG0
rVvIC1kznOysvV0BayvdY0fgwdO4P6iaMom/dKAUrN3MHnZOqUhr42uuZuRmc2ZIy7owtHpUXPy/
LJZJM1UUivA9Yty3Mjdbd18hId+tHQ4IiIVXq81cZN/sYAnOmj5Hv1+74YlVu273r48DPvPvayh6
FJymD+4vqszrdhiACZRqv7kcBh3IvEHuhDeXw4l96O2RB9Zrm+vFzl6DMg+eT0qqhGFpns+ScFkZ
F1Gxm1fOx16b/se8XQXIZDt8e//dv2kpr/ORDD0TDxC2F9zYXs9HWQO/iRnFgd1n5iUdkwmnodKk
rdfY7efUMLA2z3KC5g0uWJjlL24TOzKcsk0551Gce353gpP5trhacRn4LFgwOSyTgyO4cdoZShZl
xtziOmiojpNLBi7xRqIlIFnlc3KiuHqjjeUhuCBB9MVAhdidDxalk/kgBRGP3m4M51F3xDA8WpMo
rbOpm+GZYU5N06glsrrcdiF38F0ZlY61w0kB58qsCgcaorY3V1tkb/lZ4C/Z/DmqUmjCCG2G4i7q
myjfo4uviVvw/Mw6f/81HtnP6JqAzICZ0FiwDzZdHHmsoBz5AsFkqYepKIrzNtS4GFdkC7fCrW7s
ZCzwXrDdU8LII8uagtRGGQ+UztM7GLqwFgFYEYHXhBBNN4DWy/NQ1EQc4BGZGw+kDctrIr4976fp
qOXDPFmF2L7/9d94X6wvEDgfpBY8E/X3wdrRHrYi3YRqfXSb/INCUwoIA5FLzN7HUAp5Pi1hhmeP
M6BVNqbPHRxviZ5ZFx97JedN4UWUakmHR9X7n+zI00EOhd1tiAYc4sXBzCp0OJl2Sua0A6vmy0jy
g7+XrW3d5JMhlzNKoaTZNX7pXiEty6ozuJXNKSvwtwc/8mneEUg2pjtcIl4vcW0kIDtBngJmu33M
BMH9UKenbihHtkqiBHkBNEigiR9uX01IdE2IL2isgijtYq8vMlYMduux0eKL/f5jPToY6BIYxKpJ
dNc95A98vqn9aKD7SGuynbCzEEX4MjT1Z0WW0fP7Ix15eOCePDWUFxzbh7STMihzz0rXlYVZ2UUG
VZXUnCo/gUcf24FQ4656XJJPECodzJOgyiftYnxLXe7nsegWfFuGvFouUjpPL36NPe8FsUDRVpO+
vtJuiy5OjfSHrcYRpelQvYSjBc4GWfpXnafEOpnkrm/4Yw4haa2dQxbFpO3prz8cEBCHC2KAvOqQ
DQLY6IWaPGNy20Nrlw+RjpFquCc2tyMHAughOCJ0FR9MYH1Ff7zsqu4BQlJGMWiVb+QqXcxtaX10
2ox08XKUJ46DN17x7CZQqlHZBLTGkKAcnPp9VhqS0nidXdiml+a0fLGxU9k6ixzPUjGncU6IwDXq
7XKTVrgTDnB+CoSgjr3tyny5GMEhY68M63Nfhum+SgIVp7YQF63hXLvRgNt2MUhxovQ+NlUJskGB
yVyld34wh+ylna0uSIy45erEJVXk54Y2/ypB8PfDCTDX4ZZMs/7QWjsbhDF6FTddCIjepVi8DJ4T
RhDvz6xjCxyJFxAbXkGEUR6cKgsp067CtROr/STaitkn/6WLnNUdoCai8q8PBol+tVGg6YfXy+sJ
Ni+eWQvEuHFHyuB1rnJelARdcts0unh/qGPviCWODQgbCgfDwTuSTglfCTJ6vHjhEKOAlxcVLI+H
90c5Ukqu+RNIxLhtrj2b11+ozHRAKBa7yZQHw4bKX+zbZaClLB9n2WDHm/9Veyea4h49a+61YOKr
s/vrET2Ziw5qYbpJud7GpTt3d95gzCdm+NtZAX8Ia87fDEiusAfFqoUtL3gHJ9k0YjhpGkFCpN9i
BTsryNKz95/h2zfFWCCH7PrsA9yMXn+jscBCzIBysVkdM7ZQZfo4hXN3Ym87cl0G00NpiXSGyY7n
xuthSo35QpsQeZJM0vguMIEkMtLtbvrF62Ot3OarWabFraqz/sorcIspAmPYl4WPuESM30vVRE8z
7Ikb116KZ25SySka9JGHjh6Z7jzC07XdcbAUq6l18jpiMklCHrgjtvRZgkFF9GUT+8v7D/3txAUx
gJ2GzQbFeHi487peAi5irfw9M0D/3ND204ZfbxpHzOuBJ9KnPFTDKV3bkfrx9bgH3xH1wzi3LdOX
EL9k5wnnpeg6LE2tYtkGYe19qGiQnhW4JSMZGPy7aCpf6jKC7amNst1PA6pYXar25f3HwRzg9b++
gPLB/q21o11N++b19Kh9TW85wjvXN7O+e5B6MYyPZrdU1SXQilc8Lc1EBgclpvWLCM5cbESe+FAJ
xVB0D143NdFGCMO8bfyu8vZFNmJJAZobPuUQY9xzXnzF9Vm55vO6ybaxShw5baYJmzrq4cjbRXAE
9aY1F8uOc1oBThx2SWFswrCE91nISJSXE15o3pa2Fo7t8AjRbXjLYhXbYS4drgTKN39W0PAegce5
1C5KjQ8AVQW8klQ036fWyuXVMHpr1KHXuWWczM7sbfiUmihHxfS+rgJQT07YtYs7tHajYqxe9Cc5
LiFBeako5tgfUyuN0aAwX0gK7K5AEXu9geYOhaZcSvV9tsnVQnMzziImB8O7DpIy9bZ1AQqFdViU
PQdYEOSxHPtFxT4WIc+9WOmlHipLEqNxjc42uTlj06Tg35dYSlnWt8Gwmm8ROGVDcZYhvSp5MsvW
nDMDfoNhuB9oDKcULpMgozxUgbepoxlplaRORjTTELSGltT9IWVX2dvZm9zLNJlazMW8aTpruoZ0
WcvsghigUFBxkA8Jg08Oy/feGbtPPuRkd+E5q6TxHC7rffsw2RSqxD45JHhbtRPUe68pMtpUhRgw
eYVQEOEdkISgLTSBuCZlnTrLw8wljiDPMucsE3n1WKti/iyhbHyedf3g9GNxIXJfWLswqcXPXtrW
93Lq209JZCz3+Oy1JfqywfsRqhkWrQGY1d4T6NPh+uU6XbF1UGjBOoR+b0F803reSsPxaJqn6fDB
mkbovFUgrWcAEGe5LLwsdHZVUJAvXGeIyQhdrvUZ1MFK7VWmSdixp4GEtXrq7PuAFfxgCh9Wdm6F
xqch1+H3ohMuzdcwzZ4cfhfu7ywRp5uJcn0USp36Ki3wcaRihvmx6ov6xhuwytjU9oyrVSksp74c
3WBUzOqUnCIme+rHk+cnT+g5bZuclNS6VsQLVHExm8PtpPPqW1nU6rZyg+FbKUhMvwiUVVz0iO7i
pcGHHvaGJZ/aosisuBd5jqs3/NgUkGG2yD5vRbDz/NEm0NfB83vvW7Pp70yCsotdBCNt9bJJ4L3r
aMROxB1yiJGq75IXd15I9qtr11KbRSNF35iEmuJD0mVnMyZaPgkRi/fkTUY6gPz6XcqVfZTp1p1D
UZ3NYTr/aBwDBkkvLaR9nYmRWms1dR4DdnXPVV007bbqJeJvg57ltzEgKZCQxlyMmw5H6GUja7wL
zoisJTymU1EjdrOf6/oqN3u2lj6CDntuTF65LkJN0oWQbR7Xlnau+LxknkIcm36VVtB8sEYumgju
PDVusORRl+g8gmC72JlC5Kfq/GcbWRjzB6aRfPabtMWBMSwUtKkk+moig/hMmkrFe1vAvUlen9Hm
gK/1ODRwz/M2ZjTWd0ZVr8AWcOQH/HGXz+OKT4zCtyTpt00brZl4VbbNSAV+NntFHO6UefJugXmO
jHHx7C/BlCX3ORs3xtUyHx9BAhYMeFK4PQ20ER3nPflMZ3AWejjIjnanyz50845XLiyyAK0mumtk
W30fpJVNW1Usaud1BWq5NDfUwyJy71s/VfLOVAg+4s6dzG+qH6tg9RkqTVDy1ZVZcliRa5WXv0bh
mZ90YdoEEbsyfYDZRY6mAQHEx/xUeTziLjSXuG0X393atGceFcF53caasY3HGk4Gl3NHUNDW7V2U
ieOQ+FtiCnt1lRhjPW/NIq8+pI7qwzPgLfeDZQ9DCk5dFo8m0VPfuKsBqCeJG76QXFt+yvU4PLm4
lS/nJqY/qAgDVvcqmB8+mZg//96A6tVDp78VATncMT7hpCSGjpH8apEzfBqC1CmffGepPrNzR+G1
iUUeCUVd134f/KTMzsmZ6Od4UhoLfJbvx7DCEH3fmxxZROfm05MwadDtuKnSXen1mBpXRq8TMoSX
zEKDqZwKt/ppxMfat1qtY3wxp+scneo1SaTZjdEn5ou00LzHqar0DxSVaYP8EeT5IvKw09s4buPj
BRBl0Vcic/ChhO4hrjKO7urSm2pMw6LCQibcOPbtUCG5jAfPkda5TegDO4eTlHd0shOxhWgEXYz4
IrJXMoDKAm4Re+m2sDUW4VDBqYpKQyN7xnhf0k7Jg+iFARKMm/1SZvssHKx2Fwgn+6jCRdhnibTP
RIEdWuWk2WWqWHDaEDQ4y6TA93HEyI806hGnqy3+3ZM+T8PFuJU+es6N9Nz0++LqWm4XV9m3ViIs
a0crqz2XiQcnwMga9d1dXIfgSPbKlr5BtDY4TTGHuyQ1XLXJQ0HMXdC5yYQV1hh+80l9ea78LhLX
Udouu7LOqzw2+zr7jK+ESzq3784zSRSu+YBLLXD0kiLOPxsGh1Ylm0PqXyDUtr/mDt6NseFzcMTa
0sH9bFm0ZWcz4e8ZTZ/hy5AERC13c2tsO9No71LtRvkmn73BPCMvW6XnozVFn+HnpxApcomth8Zz
D4qrmG/Ymk1UUyC/yW3VWPW2JpsmInzHhvsuvca9Q2+qyVZGHM71Hnoc2UmdufhxWS5juE1IqKgx
mxn6ZN+7Rl7ESJaJ40plWI3XCW/uhycC9QU00yXxukiCpyhciimuRFGhH+/7+oXKEPZtrSLJBJ9c
c4otTzkvNIdqiINUfsYGFqNJ6nkwe6h9jZCdNxkju9v6uN7c+nKM7oxiIIsyybJbH0PSuyyzAn3Z
SFavTZ59RTlgzY+iEVEaz1MB0B5OUBwJL5T6KyVg2MXk0tvFNjGVwIvLyssJjeusTYRlk3xIdWV/
KYnpZtNadOniLo8kt8L6fxO5o6LHnZlbLGijX4X0jZfRptNpLpo0C9cgAmtjcYZiidmkzd7OlTnt
HUdbhOAKNezIO4D2grLCpscdVf1jSQ642nSd7S0PrI+sI1YmTRC+sQ6ruEyN8IvSZVZdkkPRVFcV
aYNTHOajLq4wDRAwWCoC7MklqIryovRM92bE68nadEE/ehvDAjqLbXgH4sYb+zWdoK/LeteTMu5s
yV9thjPb0GN4FthN3l3OYVFSJ5iFSPdGYnqrm6ZwoUONeiDJfJw/VsIonoiUicjRyltBzm/f9F4c
YJLz0WxxgSaBxZvIeLJKJN79EKXlbvaKkky/KSo/wZVC/pxErfns1UH6wWvn2r60gzm7bOfAWrZe
2REGX0aaYpupci+CkhLLScLiPLIcVVyG06huGuAyOlfY5VQk5zpjs1XIG4Z4moNq3ElfBg42d300
XTDb5/OmDIN660Qz81p7RnBdzqZV73A/q4PrqsVeNKauGilfMiPCOV/J6NGqAxXuWz0lP6ZpSIP9
MldpRdSLZzfn9uhBcW7aMPs1BUXCZ6NYuSHewrz1EntZB4fesM1UaH/n9JyfWUweWYqwxx9a8nPA
SLr6vrOyLLno7ER8MbuouYO2XSa72lT9WaumEjYD0WWU1Z01zZvUGPxd2gmsrfuwym5ddxymjdeZ
ur4Wy2ikO7wDLLHrhpmMQL8t5NZVFAWxqT172VdSB3Iv/LpE/QVbzWOFjWWxcdFqjFtMVopx1yXN
vBGgcb4Xl2PVkFalsuUZLn1/a3HpmXdUKGD6KLJa8lahiNFyUFnZ7UKzSghktaa+jxOrx8ECioOr
sQXX/JX/kS6ixFIQtk/rUWLFlIrYKg2TgfCf4sQ+gXce6QECcBCuuOoO4L0cuqCUVRXpyVacCdrr
oCkPP8bM5c6nM4hUoZXwNELvIknT9htEPnw2zEleVt2c/PT9OfvrGA8mPFj/0Y1ciaMH2JWG+dWI
WqR0O+3srDNK+TMomwSpo5tmJ1quR2/XIc5dtEVCvvhB28hzEmpsZ+CL9yt3c4rkVslC/moM24tt
s7ZP3OeP0NqQpK2cMdv8zeM9gMmcHpJD5wIqkXAyxOYwNUO8GEs0kC01/0iyWn3wvYaN0Kr7j6UR
dne9jtzd6NlT3CPLwgYoibo+rgxCU0ociU550x4DYHyI7oC7UFWwanmNN0DhNFtfYi+miZmBYZVV
SxzNBU6TU2jcE85jbsam1Sdm4PpOD1AO0AZ4XqtHMhDsAa4XpJyRrCtGddrxypgtjFXKoYi2BS7r
exkg4MtDZ1w2fTuf8rt6OzaTf+WxIjZDaHqIyNpplJRhw9hiKfRlW6rwXE61/CLt5oXaOLlfwxdi
aRh/WYOB1RR4qUO/jGY3XcLXj3rODSKMiNfmb6vxkktQfemYSb9bgECzGEP5zzTJixNP+u2MhxoL
O4dGLcRV8ndfD2oIK6qWBWqnkxbOJSoXrgsL1VCLZ9Q1P6hOoKhHZjwbC37TNKehUIC7HAxo5uPc
d1AlpdG2+3ZAjpi6JLkuMzUnJ5ufWBiRuJyXaCLBLkt8NSlk3Cx7jMy+2S+QeC+teYS35OZRtlFo
XE8xL448FA5DdkCYKfQADkl/qpjCLrPnlFKk82NVApdDt8kKZ2/21o/3Ib03BhprdxTGKDMdIgws
4oNmgzLMqp6bAOHV1LbXRHsJ47xwjYjM7SzAdmfuA6QdXR1ejstspGdORoJejGdDE+5OfJT1Zb9e
drwXAHvsOuHoI8h5/W5g33l+ujJO7EQP9eUKnYUbkeXuU20J9Wj0vfV1Tqal2jYcPniHOjZFFjKM
8IdhmNEpY+AjKGyIoJL2QYgCZOVgvv48uRMa3W91w1TgdtlXiwuVnWKjW8rwoc5aIO86687Q14SU
6IveVqPT7/sxmc5FUUxfJtDB3djJZPv+g3o7P9bPRRsKnhTil0MmtrDnyNED86Oo6mo7L9AcAhKJ
d2kaGufV0p9iJL7dkiC+0ntAXAIJlgbr6+cwGJPZMx3pnzcq/KRpWRH8NsiScJ71epBqKu2iJKdo
tVk+FUK0/vGDSQERCP0AM8KnnXjwEth3EBhHCxKTvq22w0RkieLGd2LuHXmkzDxWAvoZgi3eEPB8
v1islYyYcX38UEK0vhck7+0J0JAXYeXrU2Kdt10MzpU1Dp22GADPYWehBLKAy8TBNhKacefVZrht
iibYuAM8tPeny5GhAvpuqEFXqZt5GL0+1bawBsysIQaNy3YZ5Br4C1i49Ml8antdD4mDt4XklPQS
tj2afb+33z9642mAJG3KsC+a56y+8sem+5S5ddXRX2xwzJ/SWcWJoeR1HRnmuVrsX/aUt1u4l+am
G0CTx6BtL10B97IfjWUHepPs/RE3KW6xgbokLeKUUfDRx0PyJJxgqKi0XF/P7imaYYemrCZwrOIn
/aTpfzF3Xs1xI2kW/UXogDevMOWLRRZJ0bwgKNPwJgEk3K/fU90zsy2ptxXzti8THTGSymd+5t5z
j1ozaRuITOv+nz+Jn08UFtR81gRPMMZ2fkrRG7HSFeDw0oCFtVpdOln0LoQvMX/NSVgm9sIeyzdC
UPPukM8m1DIYWOn4IaASDFG3dqIK3Ap5WGiw0NAf2tRLvN0/P8efMBc3XCngSfBmlKE4u36oA4xB
7eNSXdNgZT20vCTZDHJrwuThBSVT7DlMlHEpt7ZWp9N2mHVgSy3ZbYiICycOZ8dS5wDPyy3IWUjn
jel9d7FzwYJunpakCSo45bGvY1Vq/VmSgHyoLKM7yyrrC+JAkjnqEzWd94qMVdYPCirsu579hP6L
n8UfN9t331UGfDcVDbbqW7H948kSAywuGG9RaVHKbSdFKHNYqm7xztTBaMLVlbD8mRw6RVgsZtlu
uEZvwXj4HM+YfRCHi6whd5i8Zuexl05uvJesGh6NLF++EITM2DD3zLUBkskH7VNxyfe8anjxKlG9
EJzmLO3ZLGbpfyuD4YVhpAWsgfsKRM0PS31BJkNBjZkGikpzR4qoE7TdMv1CF/lzKYVqgJ7IsCiV
qRx/5BDyTrmZFg+oQmXcnvJKevO2r5c+DcvK7LbZ6irr89LFNUPurK52nZsDUshk24SpXGR6nkhE
YQvDBqoPmHHEejS6c77+Qsv00wWC6sBFLQsfFE6g9aNcZ2o8Sj3ESMFAqvk2Ba3qD+whf3Hy/d2j
eBx6ZElRwaDM+v4UYRpi5fw0GR+lTsI0HMlAMK551v7iW/vTAYtoH9wZ2FNUG7cm5fvHUW7m6R4I
bTC1bQpZ1dZ8ACKk+1ZD3WzzZIZbftsTgUQ1+0NnZYW1+ecD4qdqgGfA+4lPG/kT0Tk/fLsmtR4N
sfIMTL1RNr1JIIOD++w0OHMyMrwb5gjWu7fVWRHe//ND/3RL89B/8DF4VMzPP1oGwOx3knjtLEgm
sQYTTpTzDf5/bUWjPcATqYJ/fry/+VBvnadzs1QBP/gRvhTzK0dQy5hlaAt1P5fm1wXj/S8+0T+0
dN+fQzcnN93PzbV5K8K//0hjut+hXEboSXZlvRQMqItN6pnM8TtqhDTK+yIpWE3e8tUzVdbkoi+X
YWkx2E5MldBhNMZ4abJeflFI4xp8c2FH7EizkbuxrktI8Tah5UoqOQeansl6r0/rFQWbflc6zuBs
9ClzSCtfG6P3R57pOxQgT4lkUYxmuPKbIiVaU6CiC7WvaIcsp5GXZmmVzgeTqbLvrxXlkRzYPP7m
loYYd7ho7GRTQS/yIlayceWTaWiWYaEgEAgHk7ChiJEzPBmvSBJzw7VOiCXiK/tFjzFchx0z1Qfa
kKl5ahj5LMdZL1YoWIV0d0M/l5pftwPhUKyy+9cVJZYWplBB5zBP02bkrZSNvh2K1aNwWI3mUpG9
pgcF95XO/TLbDwkaK8Ov5jJ+yknE+Ohbu0UzoOZT/9ayc95bTjtkPo0fYO0/vlb/FQfl/6SbfEdE
+Udayv9DDgo23L/8wn7ioDx3MpEfy185KH/8jT85KIpl/EYQKzQTzjBENyi3/g1CUSz3N3iHtyAO
FZCizYjyPyQUxVB/w+DDwpU0Q2pcrvL/oFAUw/yNv0OZ/e9/1P5vWCjfl4p0H/SkyK9u5zveC2Zm
3/9SgbKOJjZHPVqrWn3rS6vfyDURTwPiiu4XZ8/3x+y/HksjyI9XfIP4//BYi6pmRiYKI3Jqpw+L
2M7uR91xN0Zhyi07Q/kIm1QGFsGSv5hC3v7l/z2P/vXIPCbaaTqUn4pUvHqCiIrMiAqYRH5jVSx6
if/8ywd//+c/91fQyN++lXCwuDAZrnJlfv9WVoy/jaLhQTLLfezd2a/j8Vz8KrroB1P8v17LXx6G
r8Zftbra2PRL6/EwU0eErawTF0Jbpzy1psK+sI0R0LK4MBef3giVUMmGeF0eUqqRX0R5/YGQ/Old
JUQJxRoxwD81fFOpTSnGUZ5JoAZGCJD1DLBmyw5gi60j0LoAm2UAnTkogyF0H4AEBNVnlukH1hF7
9xffrr/9jP/ybH64c+pazWxTKY1onJImFJZ1YoL7q+Htj5+xwzQJTe4fqDUEe84PD5IP0LuyuDYi
5kbFQdHL8q7NYN1NuV7/eaR+R5b669fpx9eDR4bgDobE6m2ayOD2+8/ZNAj/1od8jeCGsQcqyLdJ
h+FXSHOknT/8Nngcx+GV3BYCKAN/DNZQ6UlbJedxim6GGg1IJV13eiOX/nZTxPXWBN3CmiAzzM+G
jnvC1+3YaN+HBBNkgTzEHca9p6rgBqyJGGF/JuC13aoxYZgPiJcEpO6bOeqCpLnA9Wu0FK6dl9aj
r5o9QpEF60t/xIs19yClmxJ1fg0X6UEaKJ0CREwqNOJ8LMrAUUrdPVcL78weUKUVFFmz3Lmp81Ah
NcuJA8n9Uqjoy5RCOBAKk1nbTLXDlT+5cnl2pqGxA8Ji8R3PpjKUu+z2v1sU5b23SxFA5o+GXqP/
6SaBistlQIMZn3TQTzEzsPgiDZl4W3lrukm2RufjkzOn5F+qejVVX06t9rZWA/rwtGzVIkpi4DW3
WBTlEzMvmyaBLXMIRqTPt4NpIiWsKzfpN0j7Uj3g9ja3q/DYUuYWsXUgkW0MpBPmTNaAsfE6pxrh
7vDPhz3xsZXcJUgVz+XqoAormsH9ajZUORdcUeTreUMy6GybY4RTaYmbO2LMq5wzKmGxndx+XKLJ
Lt2vnprPBttWb3aPibLwej0QdfFGMVzBSm3G92DkhiUjmLvrsqmz+cbfg4+5+m0n6ghLMxTrluXC
vc4WOfZte3HvRd3X98NkOA+dVtifLX4j8IzLobx6YwpvZ0o9JKZZYbRZEC/2OoaGsvS/pzPlcGhZ
mSdRzFVs7VoznZ4Ky4TrvNjTihYgZciMrEd0mo8qrfzC/YnNc2LT95aZNfTFnpDeJ5LX3NrnFjW/
KICS7zB6K/Cm9TJBE9Si3o5aJ0lKH21N+WZ6NdWXNPhRBxMrod8Lu1vOZLPEXxIcZvdptdL5YotL
ukB35HgB1F2/LKXKAZu0SXLJDANhGOlF7kPvYaVAV9sDXHcyZXycx0F8nfo2a/dLPCHc7IVCVmZp
K+nLKuY4D2+ZQ7cV+oT+yNS68m5osc76s3CHE/SFjIwOux8fdGmUHcrSZbqDPjLTrYyZfGSuNGRh
oqs9qpzC23fSZgeul7eNzoSGjHtBVdB1LhWyAyUb1Qdi26Xlr3nXsvJjQg3yYVUMDQ5AW190BNmg
00tH2alK2bFwlZnBxhfxyVd6ilE9Nl6lnhW0aO96awhty9fMvUxirJGNDgPBC7D+1HcQ/pBKVJkh
p2nq1rx68cjvMm7NBtGRYn8MCOgyn7Fnrvq8+/mljlvGLp0ov6ZJigOHpMhpRuOG88x3FJFf80Tj
bcrNWLuygM40JJl8DIHwFn7Ua9Pb59iqzDJABz68LqNbnRl1D5DQ+cZcqxr3GqnnXfUNKzKCiy43
wJu1i2tK3hy15d7CNWDvTDSKR4uAxC5wzby0dsSWMyW3mlYUoYa+qIpM6OkmjNqphzegS1kyOy5F
GmpoM2ACpG3zzkbd4RTQrBHNTGoyhXFd8U1VWb34GHAyLNeKRvS4rEvrlBViQD2UTtmycTJnLTa9
SNhJTpaXqREEasv069FCkqS0/BAe2rwlzC+TzdLv0B4Siac3veUe4r4FOYmqvUM7Z8+quTVX0a0n
rVOcT95a3VAmMBEfUzrcdEvgpAq2P6P1DQQbmzIiAb5bz6BGxnt0joxTtUUr8arW/cVKYDdGltY7
866KY3YHa9tbLMtjKfKduixiCoyunI2d2ThsT3N1qGWY2Cb+zJWzj28z0q1Hy4FqGYpy4I/XKmk7
W7sDnMx5a9/sLhUaua3uJStKwsGIJ0JCG/KNpkRPh2h2JQKESqzcQD25a6oPCa9W/UG2VbtxC8eZ
ooJmUuyKwZ2ezMJyfCY35XS1u5ZZbBoTDHZckRtOoU2oX89FgK90V5uSIs0A7Hs/61PXIlSZDSsi
Lw7781pngp1Iw5PfwOjQlSOySasDA9WMayjQRp5xMbTPFJiJGbnpON7hdlDQRRTEVkYkCkNXa1xA
UVE5qJI4RO22YkuGAR6lrea2frKKxu2iJrHI1G7U1AAm2uT68GQXmjrRvZnGizWL2dmZ8zR7V8WO
ecOUuhbzJtVVFHXgDmJkmfEIEIlfDjvclnt73BPGa9DxYohSfUtqzGI1b8jPHKs50LuuReSFzG2n
tsn6qKHKTn1vjK1HZDus/7pYrykaF9HB+GlZjwxzaln8EzraqZPrjhPQ8sKBGYO2u0VundZIAde6
H7ZO1jGnKTUvNcPbsdP6Kq8Nq0Xt6C8pr/OyFLr9OgzkvBF+qvQNJ5nSMvXJTeMkjJ6QCRNXTUE8
amH+aTf/rxrVf2xBv2tW/8+W9v9ho8pg+y/9yk+N6o5O4KP7rlH942/82ajq+m9swqjVMKr/0anS
vPwL2Gn/phFzSN+Espb/uOX7/RvY6f5GacpcFnKSy/9x26//G9hp/XarKdm6A4EA/4Cl5Qdk458U
1b8HdiKKuI3g/rfXoOxmy3CLWrzB4Gimf2R2NqiHZO15Iuhd5Z0ljybKxzRehx0Fo7Uz9Fsg/VCp
G5cCS9Xju9FK1Z1TEbORO6mxIXGIahF5VJgX1XOsL/aGsC1kH06Oe5ay1Y/rxiDhCXUwqiDj3Br6
sGst++MWN3Pv5E57sFcSK4ZbYKxV2m/LZH0dnW0l44+u18uoaV15hES43rOkF4jCYiPQuzo96pmi
RDQJGsJbd/YO7G2S+zlpEF8Nlr6F9rsfsMD7eHHvLcV7z5ea7rRdccnNJy6JgqplULapDYcvlpqy
GRXFOM/2LRxFEdzQab02YewSUFWWcbVN1b64znbCzkJ6ufuUsNWNVHabkWAl92ke3XhnWITch0af
IT/rMLDqIVZW9alV9Ap6TUMz6eJIAoksamaiyfhS9Cxuyptgl2R7y9i5snN5OQ4V1Cykuu5bx1Oe
JH/i9na2w4TELjUiqQ6WGtXzGkPOw214zJRUC7nRtDTQVGZRSE2TcCESugoTtLDzTe/avJIgs62d
RuFGWtr3FTHwBm5D0vsZa/zet0eneDST0aSga1bZR9JFsreoeeJFCi+U+LQ4U074XXs/HstqIYc9
y6J44KMzMxtRt9OxUAikhlfGb10NYrfkbBqh9EDCWap93WXLTo3rL8ZifGvK9Txkqx2Vjbn8jpIL
LVqqUGJjMBBM/Nej1j5oyQ5SWQUFESB2I27QyWKoEYpKYssclgOvi5b2x5ndy4ci1SN4SX9t54HA
qt6g6scy4i7mI9uket+P1hchiN9WlLcZBbTuxJ+bIrkU3bqtZ3VXadW18xxeQDnwqbKsvpe6p33r
U9v0u2btbkNyHDoJBzCAlRnlkxYSY9dGthiPeu6WW6lV3j0jy9BFNT9bXbTEO4+J6SlpQc+6miLC
2uo+QxvZrbWhfsyeYrIVSbsEsZIOaIFCst4z1/dQvKKfJiBNXz4tuuSfM9QCOKBelyesdl2kFuKh
FyXy+al1nxbRVw/zgsuYisb1NZI3d4NZjHdeh4+dmbWBeMXBR2mny7GoseHMyRZ3pb5HCpxEuU5F
VMI3f0ZgTU6gNWQn2bJA74iP3tt9mez1uHRfR6UxztPYUJXnksJPHdpnAoPfHGJ4/LllHMvuJIl9
OdpOSB2iBKLAsmHmr+1UNeBAKWy93HDDClpSwM3/PLKqvENCm+yljmq1uEkvm0HvfIqF7OSI8ctS
Sga+S8fzivMlDeSiclT06ugGjYmNku2iP3A3+l5J4ZU1mhrqZUPVSk10rSxlOlk9G2RwTvWpSD37
DdLFI3UYjWyTP2ZpfVBarnLSibzA8MhaNoYxvU4lwF6HlKI9M22CWrwtIH28CcPix4XOBhq+cErX
ODv20ZWTOFc3c7X3iFLWi7BBUAbF2AvM4ndrzXX6WdgFxairG8tNmkss1JNUJ3vLXGTeG6vjXDPG
Fv7tmD60nP18B80ksorKOVPEUgnbnLOJgqi+iKaJvJzR3REvdfa0bCvcekvUHCeEPe7d2jjHA7+3
fvoCWsHAQ2ttFkwKfiWTNYakMIa1k56s9iFVqNG9votW6dFUk2kazG5hn+LOChEyfxMuAhtezmFc
uirw6ikJqexagpdo9tTevlZtlT149WqRpVQgXI7ddTPbBlFGMwSLsi2me9J8qGPHun2y1C7K6jnM
ChZCaYfLSlafFpMkwg4VcWFZh3oso7XW3hZNJaLMdY5DqZiB2mSdD/zD26MTVxGO2NlTehvG+4ym
hr2wKsTMeNbr3I30iZBnFc0lMXWuueCycp7nmgqK/aMSod/jMyBiPWhkn/L+12e9nzKo92W8M63V
DozlK0TjaatS+2750c27zFhfxlHq3A5WEk6LkC+WV4WEuY8Wxo1+4kvsjfd5h+I9kclmaYY2ysch
i4bVohKe5gOzHryFZYXvqa18nIZ3CyrxwUiUew2h+n0syINrtfpSQWp24/RYaA1PTC1Cp8/ulbh9
m+hKkfumS2TrInu1EmYPZlbxIjl9AgcTjO5Uia9LvjxGP4wXW+lxYSwiZKccIas27pAsGVCpjfWM
n2P+NCZi2JVAGtwpL7ZWyiikkqoMU72VB3RbkVaqKINPCxkUfk6wQ+fT3GnbePGY0AiyfFuuYGLG
djfll59X7evYL7qvDO1j1XfuoWb9RZ/GvQl1IN5PXdZvG1nFnOHdFJZ5/cAkI2LgMxwSo95WTV/u
xrZXDwP0uqdBuxv1fArlOmLiKVfk9GauRg1osFOfv60uxsJFjR3Hz5vhagyKtYuxm4TdoAD1LtKQ
L6G2c4Tq3cuCiHjo70RvM24lWCpHHpzo3gZ3H6hyXgLN0jTFggwYTBOWkuT8bcYGhlux0JJnQMb1
hXSxZyPPtoY9RMLsXaxfovKb9OIl1ddOd0JSR7k30vhLyXvhS3d4w2TEn81nhrhcNBt7zeJXoYzT
NXG5+OJctYhjX7Tt6qXzaVBbRLWjLd5J4R3JP1m7OHIoxLIo57hBYZDtqjUxgnRq6Ukavk1zIjcc
6y9M1DbLoG2XTDmubX6ai9ek4sLMX72hvLNpC8TSw65rthbTSL9LjSuCDCB8L3OzPNa59ZAUn70K
24ZXEmNMklunhFpx9uIsdIx90chXXXK5jn04Ds3FlMaOoT+0CNjnqcAtQzIc56IxXKEeqAdRI/Ei
ZsvPnG5v58kLY5IRX419FWM67NIJ8Z3bGfcNMpp6bCJlNNRoIB4vytqtMXmbxi4PZva6CGsjVa/b
EvL2UczlRe31sGz1RxZ9r62aHixT3vWDeekacU/bd7dOGeakzmvCHtpFBDami+KpmXxE1HuFsjWo
oYWF8YhUE0Jmckde2m5t8ZugYg1U9xbkV9XvboGLN83cd6WY2P/1fF3cgethbBiPCX5rM1gNXKnc
ZI0/Fn0cxUZi7XNh67upqLcF655VMD8BY74G8RzfC0fJdqZda6FUYmZAs/kIbsAICnWRkcPm5tp2
/Fu2aJMvmdK9p+lIBp7OxD3pCutoyabeepJwSKdeAmLS4k3WpUxrlW+p55w7a+LLhU/YEN3XJfXO
iy7QPaehN6Sb4haaIgwzMrKuD4zb03JE90rBxr+hBkkrwuxG5VTmdHkttYHPMR+rV75oFULt9qUs
pjvp2l9qqT5WtDF3SEC/UZ21hwaaxytg5odKHXhWWH0m2ktbeTQr7cEl/XuT6GN80frpKlLtinhn
23EY9M1yexONjbTmervwQDtVTZoPwND5IwPWeZ/l3yTWRr1yN0g76/NaUvUAFwikialHNdPq7I4F
y4+29S5VWUDeWytx5Td171blVwyrUWOCU2qUSt2PGN4iNPtKybLaMMMOne/JiPsJ2hLBOUJNjk3f
F6uP5/VxUNyUjr5YlmesZc5nD7VnkDZTcYohAoU34RcOYKZvNgPEMB1rDvNGyFBjdc2e2yhxqXa1
7xUZyBrbvqjLukTYtCkxknQPyaY9NU2h39EpSWigxRuT7ytimewt7tKTw02P2MSL0pYq3E5Lcay0
vt1wI3d4N3iOWoNOp5mk+YG7Vt9VExpEYh+VfePiq/M1SKh+foPNOPkkjiRMPSkEzQkfeGR11L1y
PGZkWwOcaCo6KEsemqntHud07S9jnNlsDZzqSVkw0NqOQPqSVLwdyH29PbelIJ3ISzYZAgjGV4oX
4Txk9u0V3rvbZslmSAgs7DnTt+tkNsFY5X3AOTniO2yaEPGUPBCHy8Dd1D+AsHpfF34fI7an/Fqz
WohykefQ0QfA32r6lrqFATc40fZIwutD1UgMkYkjuz21tfZspgm+LHyufEm97osej2JT9Muxhm8M
mbDQPNbL3MOjp9iBqQ7OAWJpyryoWiLXXRffqcYlkDyrTwoLuAbNmuVcwKVB0pw0Z1c4vbmT9lQx
CddiZefqWhxMw/IyLbMWJlgCS97VUl5yr8V2WMxvKWk5dSggA4BGEYs4w7uLL12Bx6ornWW7cFJG
Q6us50L2HhPNVmyXfjXeUS3oG2kP00G7udaYjXISl0KHINklt30LzrzRnsIBMcRG1r049J6nHLyR
rhj65LOjFerLNOpaYBFf9mml3P4EIgsZ3gpdidO92mouiipsWzJoUqzxKta3lUAMoR5ZvvShVtdz
1Dlxfy4Jjwhn8CEX4ekwZZy8+300himw2Wv4+OfpafsIy2YedsawzbT6OnsvZZ0quj9UEAia5kNL
qzgqHKFwrcf6Tr9lBay1+OLVvblF1Oe1fsy43m+hrWwddTZO+WLFgd1r5j2G8jfhKdZzM7LjnFcM
fgM/updFv5mELbs+xVgGt3HadgQCK9a5SMVT3lk3XIBp7VEFV3x1q7eh4ssWd3O4EK5+sEsGyXpP
Xb90qnvUbz9P2LGfCq0t2IWpM1L5QgvxttwbCQYaXHnhZFT1qXGs+UyrPt+LUfOiQdavo9XH2xE3
z6kdiyEkqHblbEqmo4MM8ZRPcT5GVWExgG/WHJfcst6VeJq5dCn8ewVSAdfJmnpz4I66eTdpXfzq
ykbsRtz7UcaYcOM13D/q5Dg7hy4xcJxU8yfb823LHQ6KxmuJRzJrRwTfe7IB7Qcj8ZadcMZq2yyU
vmENf+VVZ3r/QAqIfqVqsz4bbjfczWwNJBWhMV0EBzzHUmp+VWpc/UY17hMDNqBA6fhQ2V9SsUuy
9l4M2pcENWYl9rq4ps0QuPbOGOrPCxf8oVphSnhNW+08pxcbD2kXNehEsKQnLOWh1BvLT9AFfcIf
loWKSOovfD2h9br4BiqcmidFZqGp5Os1J+b3lTc+P86GU3wzY3OGZNtZW7fwyifgkZyyOXN6oa5P
OsxTkI7x/CmtNO+1ngaamEkXb/OY1ayCjPy9M/E5rl6scQaNgJGBXVfNbpFaWDTEo42SZUjj5XwR
BrbvPWeUthZBh9JQjZQUX4Mfu8aavt1CLXzTTobjkBqJHtmuomrboetvSEcWnVc2h7cmDzzGq2km
SkEzUMq3ZBbIjVJ1bq61XTf3Ba9xWzbUkAFc7+K0GOYEKaEW2gUeibrPjAp34+IK5BOmlWpnfW6N
FzvLq7u51GdKCQ15k1+WJtKReoqnRznXE7N1HhIKh7Dv1EwrPzHqNfeVpqzXqu9pUzWnbPed4bJ6
nFMw1+mEgARNQ+Pcm2thfYtlyv6E+pgbzW3yYOoLG1GXlTtHx7SybaMT+oGWPnVDulL9M5kNpBzP
sbIpyArdcUixuRCKES7a6tA5sC0ycozOk9MMhzRRCJ1XWXkWRxu8jBLQz3ufE2+9r4g0fm4KGo2q
Fv1R72LmN/RZrFOF5zAxswTxY46LG1sstNgaAJatHrsfBBnvR+k1AftBlaO/rgBrIhdIJaFhRtm0
56TN5z203sOc0z3lyrFOjaeu0wJTsOYHzb4Z6E1k0scP5MW0O/PGfRJ10wey72jj15l9SteFi7tu
O/PcVmDSMhLs9Vh/4FXsdWt4NW2HxZYZ5dJNQ4Dbe7fDUg/zxB5fxTQGuaNtK28KZEz6R+b6w3SX
UMdeFxdxjgX4zyJ1Fvoou2Xu+EYYeWBlJffNlNV6CFmgijoUfur8iTTHBzIYQr2aNjBBnky1ijIR
j8gZd1P5rei53UZz8u3Mvlpr3zzRJo63ROxb9BHDf9WegtG1WLhLgy0Em9z1aKe2ffCI3Q2yPN+4
avJlStJvhrbAr86KnbVYLJy0W9y2DikiM8tPjDLAxTBl9PMYjL3nLltrzuqt5XrHWnVpHFPr6BrW
F7e/FXhjlobEq3mU8yradfpQkzvhAa4Mucu1+m3RqcQd1k9XruPIaZc50IDd7ByMc7gcGH7ojC9T
E9u0UV6q24FnsTqBAZEvxElpBEvbFH2q5X4YbRFmuU5UBLeSx5LXBWwzdyWyhlvuXBuHsqDrTqyr
hZIwZ55STbfNXP9Vn50L67OzR0+f1VPhm4Vx1LL8oqMGfASdbm/4kn6AHzX823eygXvCQy53TbLQ
rLiJTx4234waJabxrZcPir5sTNIEKGhQatjuHJVGE+ERfTSthv1Vzg1kHWcveXfcnQBvuArsMI73
tLI9l6N71CbgCQjXga37ndMeV3fMQzAyz3FrXYWiJX7XoeQdlAtK9a1s5g81Lc5Jzqse9JnewI7M
ZX63WetRSGzm0uG2r+7y+NSlYGD7LD5MZXeldL0rTKbGyEHyqI7dN5FZU7gut3M9uY61BGCREcrX
xvp+WZrUh5kVZhOsGt1c8ZQr2zpH+lngxvM9ehq/6YS55+b/lIM9jhlFhuMMI5AYmXkNk1LfawwC
aBrDRrUa1q2wSTJWHr41AyqCP8I3soqS0TkwuyGnvXM4gjoS5JS62CG1ONgesdrkPVmUT0RYKyhs
4e4sbrObnPpkq9VuMe4ZRdIHTPOmbbhRYkAry1QDMuGtYSg2HMqChhdzqD/gyAzKqZ533dL6S6sy
0sKHEDANvJ/cctMXA783VPDD6CHXZ/DG5Gw/JrC8lekKqmhL/h37149pcun8upgL3fvqYD40cmyx
ZfGt7WIm+OY6nNVaVx+6fhlDJ205XsVYgH12k08AMAhHNPVs18ZYoUBOt+hzlo9Sl/x0Ur7hjXK2
Kw69cgbyMY5IW6IYpQSK3kPK3hRj7VvXfdJccHKedwHIHIjM2zgCBsUoiw22txujxTAf4+zkZW7Y
jAQeTGYcgjz2Jg3qzkurfUOT/0G1Pvk9qo9I6d37ojbifWLNx6YU/OiFXI8zIh8nVu+rQZxzixks
B/3nWp0vtCT7appeyqk6zc6rdrvtBAtNRk74rnrKApCBL3mWb1P6FrvlQ2kxMZRxd8gke/lkVp4V
/UwmMEsO3OiqPBLX4LsVxiPQxLpKCkp1Wop6r2Rsk7s1OXb8udked1WybJpxq3Qnk5EVJZB5cL16
G5fPjCD8In4W091oc544bGB1ydB/2GTedmRE2g4AqBYqWeYts+oEceWe2a74qTzm4oWDyKfiAFjB
hgMagdNdM+rR2ZzCxQbItRr3tvUMeijQ9Ddr+Vz0z2xe6PvoDLkNejg7zTofuyGonXbTu6+9qqAI
15D6D+w9uCOG+m5QGL/h8ihqTjRay5cZgnjgNuVxVaXjt5k3P/XmYoSS8MtIZ3ETIM96GhF6b+pZ
v5qORETTd7QkOvyIdfhmzs6hIszG1OWlpNvbeNC2DmbL2oHqJVRSVzu2cflkjtqdyJV9JxBKMJDm
w0q9iv5xgJvuNOvJBORyi+AJc+nsUpWOFIk1XAH3IV9NO7KhnLe8Blq9xU6Ouibf4XbhtlY66ZyN
ChgRgdg7d7CWE5Mts3wwyuEbFxCDEIIeAjOVJ6xuwH+K2zk+LO4lzod5C4UBm3bBDISDl+XGK4b9
EU3C2j9M6rOj1Hdk5vklGCNESIZ9yQgo3ZMqyTRXPqIaOQ42HY4QXBzzqoVrnLAFN5eTM1kbKmtW
d3CT28X3LNuBYdycdP1+7bhn9W2RFcuuRwCwwccwRdrsPKXYMwlxPqq5emnbT8hBGXZXT4XigNoZ
QgJPXb/+H/bOY0eS5NzS7zJrGuHa3BezCS0yUqvKjSOzhGthZq6ffr5g9/B298W9BIFZDAazIFgs
VlZmRYSb/eKc71j2acy93VixbKuXf8xPnTk5ZWMyHvwyjHdMxfNDvSSECqYmuPWsKTjCorpkls9c
t92kVvrYMtNl4oIXIqqjhwoOGZ2MP/G1FGKC4bvlQniIK8ZLEYyDhgZpZRWsPAi8IvsiystLEp9z
x+8P5TAndCGxAlrS6Ac7ku95lmRHY8ghtHUGrAl/3CmTxTrlVVgjWZeXSFXHKmvgquyUW7E4tcOv
hi9b+U5p7a2lVBvfGR9rLeutxkb+OMWptW9levbCAtNvaG0S32yHpKara+t80zTecfDK46BgTHhp
vG4988pY+7nrsEU2V8aEoCRcsV0o11M0TDsVUi2BS7GoNMK+u02oop/noJbc3TmFqawepzz6rEZv
bzsDwLIw2wNyRyQmbhk0vBBwegC4cbDb8GHJE2+DGoR5VjQw+/dPSxo+uNR5vWGTi+UWpaeb0cF2
L5Ui5hL/wtpdOo/RcAaMDcDpxTads/W9cdhCfvqVXuUTSx7qw9IUX+kcUzL6XF5DQaGFv+QTerNc
1IPEPMNAYnwG0nEhRuolpHUUDOf3mUsZlQBO3tHpg1JT/rHCCAeDyUvXulVPMVk4GduKpTyZrqj2
kUm/lyGLvvQKWeVaTKwnCODHemFJ31TQ+KyZD2DeoMKD/SfjZmMlxY2Q+HxpDtgwVKJOT8GQnxjA
xbuxGeb9oIBhQTMv14nn7ptlWaeB5s/MOM6CfjxmjRLrpVysl6QK7dU0BrfEwFDqADtCLFTcAAuD
IVejshvYxIJGui7k1APXbobsD0YzcTDBXtXjz5Ysg1Uf5M06hjO/W0ySr3VhQ/WdfX1blO5dlo/d
kR8tXekurI6dbqtTgjxlnbZTv4l7TfivceUhsLuPOF3aHeMMZzPqON0IU+0mYT/xPN6jp5thFNEB
ldhitmrp2PwuzMliq5jeIe2BehnnkdZNq/NYWvmPQHvEsqhUn5YmodIfeo/53uzsMvjT8Ggsf5st
fQY7JR2PavLNUQRhzrNZFeum0NdaL7cBEeb9+gq+2LgTYidoiooIYkazPUkUW50QxT1lb6KiwMPa
vUdXPq0ddyzXgSZgrwvb94SF0r1D/7EJGVU9hpNXbxkq5WtHleKqqBUXd0HbppuBoOT8ihKO8qe5
18+Eh38rkZvuPL1EN9SJkEY7FuMZXJh1ZK72OSu4NHTEwKv0WYAdPQJ5yV/IJQlvTN/66BiZdmNk
Yv48W/fOddO8tCUhHk69z6Ku+dFBtDlMjrZuHNRyX/NoxFtT1NN7ZtULYOF+ZiqasBuo1Ict6oDe
Z7ltg/RuTp1HAb6RkS0/QEgYyBN5lCOjUfYZ2CRX9YTqKbKjH0XrItkd6q10NISxrqISyooIAQP1
Q0VxDuYt5xjxSgiP0hmDxyTznE0l25cADidMsRDtAVyurZnC5ZDU0fzcTUCjQzJcXgAvXSrbyj5Y
sWgCn2u9soFiVQGvIYmKe/SS7VFmxFjnOgeihM4llhlZlfCImEqBDa3cLR656ph2s82oa8yOTZrv
sCahmMz1pYlLfQcJ9DNGTrxFGMGJZhbHrMeUSgIXv9lErT5F1s2cWJ8d44RU2DuB27FzUWfrkacH
8/jkrPredYGv+U/GutoLyrI5wJ5zf7M1/p/TZv3fqLq6ulj+GUf7n1RXp8/qM/v++Ud7kH39it/t
QRJx1TUT46prkr97gH6TXQkZ/p25mYOz2vpHGPJVXPW77spGd8VKnEhhbG6oba60IfNbULIt/44b
Hrs/cfAIsyRW539Hd+X+WXaFDe7q5ce/5OA4IocwuJoU/mB+d7qi66PWznfExXBQBKOTfYZ0Q4Yq
HQH7qkXbW64MkfSP6BmKfmWbWg2bpcBQvSqtWcHGtuBkr6vKsJGyhI3Gp0+X+FKXoOU7y3ehvkWg
CraTG6IdDkpxkFlJuzH2w/yC5GuJubMV2tXZDMUbdXFSI0SVrKvT6nEuc5fZTyeDeRWwsKR98YFw
UZJ5KIEZvs31ylEkM2wXICox0Ym++1ppsgg2tYvasIyJYEGcEq1Mi2R2hQ4tvgvLho9/jVPQ34sA
EdVe+ca+N6NVRXRzy/TaDU0Pii/qaHZUwU2+rtToQbM3swTCJ0IacLuYNsy7p5+JHSGeylQ1vdh5
aB0mNAjVGnRiceR/Vv3OqWf7LSmU82Wx7blhbu1yNTlIY1fKgYbFNM53WNT3zsRaZOmtK7zLQ5OV
cSCNSxF9SVSqpNUhOt5mshZoC4jf8FAfTemI9i2Iv0QXSfj5TVC8X6EU45GiHiYco1HeHOOGCF+k
QSfOZs5DHO6wxVwpO47ZQYA7TNbwEcQHmCIkEMjifW+XcFJvtavlZyMcdA2VyLp3Byf/d9CU9DRN
0MZ3zgh4mD7G0RykXEUftnI5SZbACfnsSM9bboaxyN+B6kU0vgPhSGDauLeY4WJ8zAaRMSQVLRq4
yjceoUCR+5OiDfG7w0ScW55gip0xfvY+ODHS2SARzlrQlASrKXbGeudRqzCpYBkbrwdapXQX94P3
EBh3QirXpePJm70RwKaolqn9F5akP1trrk8P6A3+4/Okepj4eIT/+PQQZhRY/L0Z+++0xhbGxIgH
29l1MC3/xbe6/lX/oY/kWxHjC36BfKkIxibWoT9/q7LPykTbMt+1vrqnnwTjL0cQ0r4WW5NG86ZT
2XDT8st7O7fG3zJY/t8+uW0cVf/1yX38/rP8rH/86eS+fsXvJ7dNjr3nu3jB8Ez+433+34JZlpXI
YrFWo6QNmVRbEh/k7yd3EPz9SgPCFW37rutAMPnnyR24f3dgI/1m97x6FP+tg/svHwfqdJt8qwDC
j8ctYvt/+ThwSEBdNh4153WN5yBAulSx55xadKM/nGLW5wB88Z4xGocMAj70EilPxGoph+qcNiGn
RmaPt9IaICBnLLfOHbvWB1lo8ZU1rnMkdE6l/8Lx9pdUEAKGiFMAxQkp6ZqV5v+VBOCTYT/JGs0M
h4C6Rb0e92CE8/LIcip+GXs5vhShp44IBpNbNovNDzOA6V9V0OFRDDCRpXHoHHG/VLn3kiRx+2Jx
tt3nthSfjRmqD2G0/zkV9b+K7LCvrss/PH/86BFhJGidiTd0efW5kv/4qNtLM2ZVHoqNmd3wjLgq
z1a495pzaOf+c9S7y+O81PkbAHGIsVaQ3Y04DnpMRYV+DUp97cCUf1nsoD8UU6v3STqJOyupkn9F
H+KF/OvPCuXgGiVxpWlc44Sul/4fLnXLMUZavYX+xUWlAzwxslmIQkqvfsiAkNd7Scq3ujg9gLbb
K9fS2TkDiopj2Y4aEUwG4x47BkfRfReXJfxYQaQ7E5neZOlHhQjZvk2lcIqXWkQGERr31w3JXn24
hrDnZ0fEiE1zyIfRU89THDvIYe2BKUk1ZwEb3IkJqNioBOnCCfrmEh7nPAFxPrdDH2/aOsz9G9dw
K6F/mWv/jfAX4K1uT0RKLqcOQkdPItXKndLmyUkbC/OPhfxzTK1424hxOY4LdcgTHJXQPtheGs5b
yDT5ciD6vXnxljx6wlrk0nnhh/mW1aL5mZh2eEIf2VGjh918Uyxpv0tKdaBJjjexyeN+taQqsjao
cdKHlG30V2NTtaxwUERv2qutY+QGCcKt0fWg/MX9J9svwp3j0PpJ+m+DcT9NKpYkgdLm3JtSXzwc
Se/Z0o4H3flLjLE1DV4wtyQ3WTB6zqFDaPNQWln4OHVSPPpdgySm7vV7oPzuzLQwONQTF/KA5mFc
S7dY3hcWJLezm6FXB7byYUUT8haQ8clJTIB8RxwpO4Ca6RPinvZhWQKy6QLEIAeme91dC2/kBG5o
OWetTu/80Tj4bxJ0X6BhymbtW/F8Wwq73PWznV+ka6oLnm/7lnKMMbePGJLxg6z0CzsI/ywTZ2Ly
H+iNJfFF+UNQn4EIRzd5nHn+hnW9OckwX75RZDqPAQEA/SaCqHbOejmx9JqdDtVlpPaIAzP0OnPV
I9rtvH0wDMEJEwx12STq9jXWRQM4Nq5Uuwot1U4Um77QYKebJnjI/DR4o7FyDy3q13PP2Al9oBV+
jroZ74bGDu8lLGuzI4FoTs9xx07lsdQme8KPGW5bpgOXfIz6p1Ea673Lh0Vs8tqk7DhroCxaJM5h
kppeDgh0v8KN2LwuHAavTZBp5qhT6PxchjyKNqQA9nuLpwu9XwHUasX03iKfscrUzkrD+HNqlHNq
csHWsDF2eR4II9o3eIl27eyO3Y324u6x9mIq4E6PyS4yc3HIghpBcUSC8LodZTVuo8GE0cEQOOcd
61bAXZ7qsLxR0tdvHG3UClo3RzJbII7Hln3Ww+IQSFAs9YHXOe/WHZrDYBO7TLmQKlUyZfVFpf6o
2ij9haqjd1GBmhjty0L9cRfDPjWbLkF83Exu8tj0/nCe6StRpS9TshWxnf/yEdEBcG+S6jJXjr/p
jHEeBi3njxS+zlfD+7DPTVp9V8I421rW9lu9TKDE3aJA69BOLi2tmPR3Ct3iS7lT8oDVavJ2My/h
CYKzewu9hfyu2CrbA+PQ+K7Lw+ZiVDvftXMQ7pTy6psk1fkHas8MvxLNMWB+0Jkn1E/M0QK7/aLc
45Hw03HOd/44Le8xNnFMg2XJVhNL2yooSxRWGiwlfm2nKB9C5bvPvvS7lyWDuMREpMy2Q50MZ6xv
LdaVMX5uFGnaaC1icarToGO9Z8xD18ThLaKT7pNszvCmRNTxA61Ae+DMi9E9LOVHJgPB4GiAWsLh
Un2ooWUx1iNpk/sxr6PhUNrkfm08JHPqwOim3YrQwIXGTNNs06AlDwIFQXYfGKin65IchmMMvsA6
YPkdX7LIrq11YaPZGNpmxjdHkA76KNv/DGxlvYxjxwTFURZNy5DF+67z1QnjXXYeUwf2cdy181oh
IHDAvmu3R1ri2vRH4PaPVjCpJ96hEMlIhktj5Szox3fzMsSP5cKqHSpPhVWwFvddnzbP6AWmm8FJ
xEPN2HFcuXkVQsyP2R82Q/+V1XXUbiYYmyfGMnLlDJhBOPJtHBZd0h/x+oo7TiHTnRc0UDlSgyn5
lmjH25lcyBEDdeadxJi0u5puRa4aPw6OGarSZgvmfX7FIz/vyFQeX6MOx4ZDygVin3hMLpZOVLCB
Izjc5V6BSl9nud47E06AjfHq4mnClgpnMWj9fe8mVYRvIHCOlVUm/NuV3SLuatzrhNdzpzub6/Op
4l+MBN73DAKErHpQbtsxJIaW8UzeheRabIDG2S5058apYlwViuuo1Ug/Z8svmKClxe2imvbNTxM6
MG69+iVLYlazPibag+xG8YDo0GASpLG7XwiAeAs8OEdpYCdHiNaMRUsmrI6tk4dsDqqQObcID1NW
1VulfPs41U792M1OzXfssSy7o3kqB9oz3PwkAcCdaNfCEvPPSMRYg3NUL4aX3g93NHTjAaFlep8u
pb0jOyQ62fC25zPuR+GvOg7fDa725JJAm7/Bm2zOXRSbR7b0VBlQnHBwmgDVd2cDplzHRtk1TY6V
72IZoWxMJwzG26L1s9vcxd5fFqq/QAn3tsLX2a3STX1mpu7euAUxkb6rHGc9iql7dlM7WM5FUMaX
RZX2qSC09JkI7Zg1aKaTZ+kuI2MNwQbaSJTAo8uUAwH/+KNLxNLctP4YAMOO6yhdwVj2d1W56Pt2
tO1j3VM1bVQRu1uDqrc6tjT5ehuM8OJOZqogEsMCNwdRCVikXdw21prnn2NoqaPiWVuZ3Mkg885z
ODmvukGC5KJcOsRep9+EhGd5vHbLCLArjCzMcwith7VSPcNYEMcpt4ZkN9jkV/HL/tJyIe7CLrEt
BjN5/+aGC6pLDB9Hu4fZTV5Cz4U8kZTObSGa8jI10ntyKj87oVtqzwW0GBY7TLBZSTMWPQeo6reS
Kuk4V76HWe26dI1qPENgupfvI0XBc9Fa7UdsJXgCWd2HRyGLcZtSUsNJDL3mxI0xHdoyEiNunnQ5
pQ4H8LayJveRoPqYRInW347K9ndZ6ydsRRb3wMsKro64P/tN6cC7b/nptl3sIK3HYxTEq8Ik8ibj
dr2Heyn2IrPFEWNYtHfRn+yYzw+3/OjlU9t707Sr4Lv9ioC67yLXVk+hL5qdQOZ7o1WRXYoh7j+K
xLg3oADrO48b+rYZqI/xZZuBb1DV/t4ZneFHpu0WozzC7atd/1T6qquQ2MaIrDFlnpnwTOw+ads2
Q11kyH4gF7A575e7usuSL7vuyqvTotl5bSEudlFTTKC7IjPEDhvD9l9m/iaZwuxdhqK5dzK0x7HL
BBrfboZbK7adfOXHJPaAweYoINRNHtrCqPPidgWtoPLwPTftEQmFPs+zU3wXAUwEROfNSQQesjBB
6tWziU0Xrm2yEKwnSKP1rdVwZXZ6CT4Ih16+sccZgnPuuWELMgTfxySG5JdOe3PnAE1A9dKXl+su
6zXIp+TGDdP2xZs66+QZayYxNmANZ3EG72WCCl92iTl7XbUc/cFYILoHVH4gPkLF4y6Gi2pEvNUT
mZRnNu+Z5iGe5n3fWtMj7F75lZucAQjTjfLLT7P2rsdjv20oDT4M58v3SU9y7/pNey4bAeJtaZp4
2xWMkCiWsvSTbijz1mEuh2+FyPVNXyh3N0QymtdJ2KtvVoxGzLKsRq5VFRXHqfG8syXYgZUp+v5S
V0geEIP2JBOVxTrwr6kJxehV6e3iltG9lQ4EWc5V6ubU1AnPriO7S5+Erd7NbqRe0zlE2bTgFwjz
ybK2prZy96b3NS4jogKegjzM34hl4HRBoWB9CUS1Rz9VPyuXf323xNZjlvTR7ViYnBws6WSnzHjd
iWQN88AMNUNDpJancmnFl1EEf2yjuE3CTdBj3D8RXmN9U6jw6kPTsKN+IroXLRrKto8AV/2N0xO8
AgdvYgyQs4N+DtveuvOGmBWprioNm9GE+XeBw6+9LE0VfW9GwRoeibQ8e6V0m1t8MeoG53zDuqjx
w7M1Zum+91JESzUa008fW3689XzsYb2lul+xkf1nXo7mbLJp+Fbz8NoYMWRgHdKZpSwWcutICzo9
NZKPLhKasPpKDU+c0yT63k7t6hmRff0rYGN0rkZdPSKUrnArCmU/pIgdzuHIW7EVjGwBHYiwO44z
lvV92/sup4ETPE1ytrJNEHrTh7Ia8oT9mTWbDOLkONKaNre5Q4G6SchBIbpJV2kNI5Ymd2VCZ/DW
Ux3R0BsEgusEpuRpbJC9ohxyyptZ62o65I4YPuoAr2lFz2Bf9drhRxFO7d5uo+anbJf6PYPLcts7
7jBifHGauyx0xl3EV7/GDDyXldUyz1xXnVWeOkDhoM1H1Hl2EaoHJ6hyuWdbGB8g+pTQdoysv9wU
6ZKnUV672F0fSGSbfrj21D7nk3FeumJa1DpOrAHrIWk+Zh/mkf0rS9z0vqYZRHLPnOi7qKXX7Qn1
dD8dmXh8ajw2kxLTDJFixnkkDqdp4ACx4lvjX/N3ia6u2v5e3C5BfI3E8VvoGqprtpZZws9eeYBs
/EURMtUOBvcsaVgGk2DuPbKQznCPeO29SA2hOtRw5AeIjuJ55XgefpFkrmZSjhp/2dHWiztPaR2u
C1P7T2EducNGpQGu0yoBhL+uWE3TYw8OQxmCx7d5HZTtkx7YJuwCpXJuXTnF5a7RV+Hlwn+pbdC5
oty56ZRemoJbdeUyEiIgbdQzpguR9ycuLfPKVR5dPHLegMW6nthhU1Xn3lH2p/KU+Jwcd35FsCqf
g6xNbqOlVaeBIMG7EcntScQzu3JSvRBpm7LaV6CHaOKiGQka3imXTfvoPaIbK89NMIgLFozp3kZn
mG3V2OMhYtDnw+Ga/eBsgUB5J4SF9s4RTnQhg3V5VTT3B6IY9H2vM/l9SGf9gksOn0QEdoMgDsce
cfCGSXwYovwt1H7xRnT7ch6TYjiYztgn42bBuyZqI1mFXhw/uU5TvIedag8tzA+zsXTVPACeEcd2
8LqjX5Whh5TBMDmq04EjMpcmviWtRiEc9QhYwdSN8ZDJmtw1TPuyhwnkWLaBfsKUolPVe4BBHyEz
iI5DGHvXVJpeXygLhy9czIByckKLHxJuT66aqT66s+RZpQF49+uleiuJdsF4FomdTDK9q4upfurH
ppebMl1oV9JEq13KIMDfkDQ5nZGCNB09VBJ8y+FjfKI40Tshywkl6fUfMQtluVjqmOOc4pzygvXU
LLEyk0NU7dj75HpbeGoUSDxU9yU70mEykNB3tjD0bShbRLGyfVW5m0x0StymPTuKTdLYBUbFoQET
LcsCmFI4kXI8UlfZQ+m4d8Kp+biGZozOKfbF+RGllMjxavHp+ZkoEiwfuyFAFIc7HefltoQsNh8d
XS3OufLbqLjvYbXNd3NexdhkR88O4gPuhKTBC5ggSkDgSKBQ5lZX2aoS9cy6Ltbh+99wBDXXpVG7
XRROgD3rrPZNxZ5fb/5WBgmeAig48HCC6cKyXd5fExnlesx8//FvFQaeuELxsgX1JbZDGSX32uRc
l7QrT4HXmyfj2g6Je+L/Mymxf87HH//zf9hXovd/s7roPsv5z4sL/vxviwt2x4zWI0DmrKRYEv8H
kPK31QQ8yn+unP+5tvDYKke+Y0kC7l3fZ7D7z7WF6/8d+kfEruGa3I403vt39hZ/nqJLMOvYoklu
YDBt+Y78KzcWMCPymCjEupt14zmX1meADBRIt+MeFgerVurb6W+7q/+Ss8fE+88DceAijpS+Z3u+
A7XWdv4BOvzDQNzxqkIzIrFQE3d4ldoxzOtjBQhMbqI4j/oNOss8uGniuW1vc6ZGqLJHwsdWhcfR
dc5r+soTNqJS79xBE6lJ4WID5rEWksqR+ZKBxGv7w07wZwEgwfy1JmswanY5nivrG/tmi+FjpPEr
Wix1m41PG4PqRA0TPnB6xnOLYCRb5bhA35Kkn38IeN5qvUDa3iSFFZFxJM3wPhR5OuxGEqactROl
o77PIVtRN+ZFvBkoV4IT6BUedfQgsXssl8h79wW8zz0L2HTmR5vGHiHRNV17a2iBpnWdZ6TSqgKd
1tr1bUFuSkQMLx44/MozBjGukXPKvFWTZCDZY6wcrVkvd+D/qkcTZTGXSjJEexTy/QOBnPYdSboh
yZkcT9+qyrojWTA1G0EE3QVKSr1LdTAEqwCG9ntVV+aK3jJecx9j16ggnAAP48SAy7HtRrcvyTmD
qQ5lPp/QMKV28W206+Bt4ujaMsgJPAKpqvZb2Ib6zqrD8as3XmZWvl+gFwczzT+UzQ2yThLbnOrL
agwDUo8BB8mjbooePhQMvNedqBz7ANiC3yf5L+LYrVoAdmSyydUyJ6geY8d9GuJC+jsS3xAlUJp1
xGN5HdiCEYIwHrlI9fckkQ7Dk6lCvmccVLQVfoPsWM0zIYfGxVSVMMA65VnX3BbGCCTDTZU9S49N
+i5PzFhvwfPl3y2EzuFqypR/jcAtHUJB3Y4liVoWz0IyXtWF3i/k112x9+GCrEHnuLp/hK6ebPcE
SicHaeAli9WCTumrZtd5hoF5T9yBua+spv1mDTm/LITHez942Ml3XVZe2WWDzBqqUOXPKgfSBA59
K2QU6/vC2G5xr1xuNCz41URdhi8ohXbYUWhubB/U3QPqKpFAhZubuh83o4Po7N5SfZ2/VK2Tljc+
H3s+hUFx/dPkWBrMb6vffzNc7Gw4TJHDBJzUFv7meJkkOHtdhNcauKSfWbCgjjHmwU0W1Yz+/CKW
wQcepGTezEkVmF1LrJ14Y8jAq8ZUjU+zy5rlG0GWgbsVaqyYbSA/IU/NNfyfSYtok5BgvCn9YJT5
NvtI4Tbwa5sNT0rjo4WTzM56bIM1ZnGPrxdso8j8kYg9XoYSnMzGaqeZdLO+KfNXidivuB+5Uqvn
DiKGga5I/BIarZAPJKuALNvkQW6eM2rG7KjmHAm2YrMov6MlyiVK2VJbJE82wY/OiOxXic/hEb1z
639La/Ka876xux2DplNR2JQvyRK+ukwno93oG+85UZm8hSBvXdRcHtg7Ma5i1M1BuU6VztGkzt6K
rek+M/KI3B/+XBLn7Yrt5G5J/Bd3phr0E96rDqWMqyiSu6GX98RNlvfKR0zeV2FmrYAJTGeXRMHX
gewB6iJHZPIBCd8zHL1fQLTHbtUQFrm3ys4+QlGoo1Wd0ZbMmXsL1owxiIq88akmb25TZk7zg2kn
lIzJCh7KpmJTSkUnE/+NAQ/65hrgDQ7c1zZsfla80RepOrVJPfsgptHsZzJ8j7Luv6BE3sGbgsPR
EXFsxeJJ5FC1RyPnTXR9Z6JZMYYM1UnPqP3E9DJm3b7trHRnUmAMoBrlZTAxZeLAXkDTec6ZvY0M
o9agb27ZYXOyArFC8tQDn4zy9DVErJd5KFrLxOm28hrxXsDSf7cTG4lj8Vp78zl0XGSzdkIuUbi/
xpGfOpZjOii84xypXanjmwXRwcrzuAxIeIA3dTWwk/m7J/CJT4jbnRl4coD1OYZKOSLN5HFNvOpE
CXcf5wtmdcf13xY5P7slKp3eStQv9lIHX86IMZHWx/Hw0S4Eberaxy2gYME5pC+v7GIM1xGmsxXr
nX2PyXaJwo3b0Po67g+4y0f2foc6c/DkmGr+Fhe6w8SU8rakcChXAwOd1hY3Tp48u4RucdcDeSBV
cbVM+gqrCStF/hFT0gJPMNtVa3DDB2Xhs0U7qi5eEpySoo5u+9h/sFoiKlP02MRb9W/DIB/YmokV
++cbtDWHIQR2F6ERgEfKUT1FFXrifJ+0c75l5jsfaeLfOTrBKfhQ5jpYeg++4VISRZ0dRRt95YMh
1oXo5xw3wBCQ52txFq54jsaHKJzwlnPObP2xfLD1QhWeUOsjE4ZpAppmJtasWziGRCsrclEneDHZ
4l9zaNWgti2a3/1g1/4BZ0P+Ah8E+lU/JSEvsh6BZOKFeI9gDvAULKZfYaYlcyFl/nLSMT163Un7
E0l88hGJtg3WgdRgceyZwIp8nu+0ISYdKFrIbLC2T1go6880NtreVSkmPRJACF6ZW16tiQVFIhGm
J0EBtwsiZku4k8LDYdpe5KuU/QmC+cVDQgQOA/qYyi5pUpScg8mSbKxpMN+mtLMP2krlRwv0Zds0
ZfZQUClyJRTDsAumObjr7ejT8lW5DRNxdaplTVnsQVs0kGGLqLNv0PNC4gppuqxVRWGAmjYc2n0b
EDyLbzZYQ7pN75SdTL8ilTmbCEABKvNZZG9+2C7rwonzYM1gv0g2ve0bmDD44rKtF7vBwPCQZFYY
xOXMG0759mblZXdbZQnJ1zU2v3BXW4X1kFTdNG6EVfOPZq6AfSo3gtV1isIkbrXc90PtYq1g810J
2+zRlwFfsIbisFijdQpJ81njsHG32nTdpkwwW6yDCfoYsj0EgFAFEAtagaKaiPwH2fqG3Um/uJvA
gCu+oHDO1mU6SLVqCoAKvi7Uk1IzMGZ+Fyd23NhHC/zuprUNJMwZ78l3YmDmvWty+121tlty+gHL
WdceRlqoqn16SBAov5s+GLbQHDo8iAOSjFWlMutVjtFeoURbZRgNWCQwZrSYtuPtEBwvDfnDCA9H
72LnSp4Sp2qewkm+ZVw8G2MGu4QDYw5F39a3GUGH664O9oYjcO8nDooA7TLy14YEFK5TKK0xWOVF
TeM+Qrr0gJH0yhrpm0OnnBxncVOyvJE+Jx/ekZar74w3XyNQciMKm3JAfn9N4wLK9DBQVz+gvmfa
weLt3Pn+r8mayiMYMM5bxRa1B0dGnlZeyQb3Hy35hSwv60RU73KbIhKqSDPJAYklccU+OTSmIpFi
qI8hWu/bBY8N1pR4j9gJoXqKqoVHm7G5fOyEpppKgjzes44EnsYq/msmh/fd0kbTnERteZS2G8UH
iRV/M7U4ICJRkcWng+ZsZEWgLwazn1yfBohW1417OWJRn1MaiDBABOmOI+pV3K0PHD1kdXPf+PiC
WsAZYar7w8IwYD+IBS1NazKNUhtZJ0rQ6URCjtjBwO5eOmjEw7rIxXzIjZWf8at3u8oZ3W8RTU3z
02viwFo7XRD15yFYurvCRONri7rpf7F3JstxI1mXfpWyWjfSAAccg1lXL2JmBEeJg8gNjJREzLMD
DuDp+0Moq/4U8y9V57LbepNWJYmMAYD79XvP+Y6zqwvXJQIDzeWwQsWvPvtD418h82RI0efDJ06P
9BdnJqZ09gYOZP4YgTTOe5bpCUtdieq3G++1aS2pwFiP393C5JYmz1W8RCjV1l3rAoMyJ5BfjdPW
etcb4KnXgzaDfQ3NHkDu6OPOJBZ43TBge6u1qBnIZPGAE8UV442r6dYes8hP2oNLJq9GqBNV3qmb
5V2uZsbbcBOqdt8iHzjGll3cM/HBQpEXpE9n9ngsGQDjZPRTGpXp17pRFo17ZQ2XsgoMY81LNXfG
SBs5lSV21xZhqUjoR9IAjwzS4YjSmp0uzNb2wKJO5j1YHIEyAm9FiAdzu8SDkALN5YfBXJP4N6Uc
ydF+xhlmx6ZI9qL3xAaxg3WwPfnaDdX0KXFVnu20TjuQxZ2HcFrV+ZUOS+MCz0B02S+ykH5I6PnG
yYlV3TrhQZTXzC8s6Geusw/8Bv5XL8Mrh1UceU7pbRHaMhoSUfIgNTBHr5lx4uNtvoJb1W06hpBf
sZMzJ3bN7hJP8nBHynK2h5T5kNp5c2FOdnYpZVE+tGMDqbyG8KXMqNsbYE2YYAhymVmD6k2GlhCP
temSZU17+iqjN7uOp8CstvjBKOrpQa9Q8LE4NeOneRjdvSxNSgw8PXG7iXOCC06Sw+MWHhg4cIQo
iKbZ7PejaIaLJaJHXZoxrv6ls3H0S1cRo+26xqEpdLWz2xLOISGkNS+aUAzWAR7btd1X8tHtfGcd
lpyx04intpdKsInDXuIEiV8vzPnAmbKi23B03R38IHGVN6X3GIXT/J4GBsYIRdT9TWG2NxwWu2Dd
8G63kGqgvg05ioasgakwKqMPTmFKWYiXtzJPDKXwx6e+w9WCc97ifvmk2hRtS0kVv8+1kd26XjUE
K8OBF7xAClnAIhlE5CPYVnzsc40pBzfpvBUNuhtN7vq3pgLXU5Aft2M047RY+4xY7crGtYd1JaEf
cmSS1Ul72jMwaarq0lCldzF1RbhqXMCUdcUjz9TVeXOnXn6e9DQf846BOr7dLkRS3TvTAssCAB1x
mMA41QLB2KYVpDfa19GTTUv7WeYRxi+M558sm+64nKLwAp9acixrZK+rlvb1fa87K1i75UjUMbbJ
4F2yFN2jmP1eMLwkISei3o1FN9hrrjxcTezf4mmKfHQ3Iq3tr61J4IGt2OAoA3LOmqg2OIuqrD7F
s8guujYZdkYbwzgjhC5CmUBOHznwELaiTlXYUHGvMWClBa5wtTLxsDeG7LsnNrfiotMA52ApqEOL
EmxapQE14AXyneS+cKfsGqN6sxpqNfOdkz7ExaDh22a7xgavsw1RIMAiZWVnezCz9Bu2tW43oMS2
v069nb3mhcGoKZq8N9p647GWdb1PyxJlVRskDEqCFpdWR+9+YgeO9J1qQw+cVewVNH4HS36ePWbJ
iNJU+aQGLvW6YvW61JlpJCvOy3DaWfbcUzY1Zo6XWqE+7PGJ7kUTNwk43Cy5SwWHHibPwn3JrSjv
13RlCoYWc43fbYWWKz94IiMVMsdx/oYrXjeXmdSzt/YRaNkXMRnzr6SIN68mQvYH0CwLuoB5QcvD
QzXK6ClGSKedcsLjnWWFc8qySe+QwsYMDnAhULxn5nxoqTPfKclwqlce1mwko0ay0AOjfmNLHqzR
Lqxn+k9mtFJS4xFN7PCpKZiTdD10C1N31TcUwJAzmYk0kvtp6l4zJxBHDYpiIaEsHSyJfhk6t1mX
X9kNhvhCG4Z3h2V2qDeske1DkvXYNQUz2Hjd0FQ5oNoE9a6Sejga/twgSDD1faIMnBSFBOhoBlb8
1Nd+fkxzq7CgZcroFYs/rQOJcI2TUTgAsX4adW3nF73tl0+Di1JiF88W/TNDkWNK2B5qIyay8E4Q
K9h5vBkTItM3DUs5jYjYoU+lCit5GR0kkuu2r+g1xEFJt8kvyM1dOFhWzaJHfg0cEGm88dOU+nKg
wMBOUj+r2AhPJSYWzYGBbIyMgQ5D7VWN6WDaGFFjDrscx8WCNcIM5nQF5k+rm9fsR/wznkSbmzcY
gB3A3AGK/OPP03NnSS7dEZEU9oXvR8coKiM8yqkr8gusICaxiJlmIETLJix6Exg4nYX5kHdizCCM
RUjHbooo5csQVjqbyOJmdy5OeTBoQC31pGks2R7MqR30mwwi2lhE3a07BzRgJmYNz6Uj+a5qsi7H
NTgD/mulhShOdKXN6oHAjk4sKAM7f2iticvfqtpXBwVuBWxfmk+8wVE3dnaFT0k0b0Xp0WQpQnqo
vzdr6FDxJSHXptnTF22Sk0xsoLAoG2yr26BAEHIwtQFR2ZV9Ot6NYVM/k/3ELxAy5ev70b2xa6rk
E/lmhCjpzuQauHXEh3PhndA2rXSTIf6JLHc/MeWkqaXbgC+qB1IxrhGV8fsV14neal2X1Y1hmVx/
WmlWcYLzXHTPuUdzm8SJcK4eTMHU/o5FMkr3HeFSGZkMLTdlzPEchcc0OinDXj/ts2uLpae4BLjQ
P1Hud+qxdMewfbA6E9OqrjwwdsiDQoVT2PGadevX/LaiQ4u+b3Ul82s8aLwrGOG9i2onMBpyS6Dp
sZF35XXadqwoCDaC8eQjuSZS3LVpzOGJCZ21JlSi3yZuxUckbY63L0RProOu22if9KA2oBQVl6hP
YM63o/OYIIflbOqnh0Jau6z05uIeB6V2V//DxEVDQw1/UqVC6P6lOcEprOlX1jeOLi1Ms1Unn/8w
OvlvUp0+BvSZ+DgAbvo86MLlOfzggEsJHwjQMC9iTru5QU9N8IQqBrxixPq1yc62egCnv37NPwWW
cuN65NW6kuxy5i4fjRCU0Nj9KJnwlRv1M/25wVyjxBXfWw51G4G+ANtS18BAGYwy4rRDWN1uorWy
UhrcMqiLtF4HA+N4col6DK1mgcSkkS8Nnk4Nr2WBIDZzzRY/4fUsOa4o/8FBZPPZa6x4F1iNdYQD
buGDdVPyRH79+X4OAsMxw5Pp2y5BWb6JT+vjdzoborbYPrDs0bvk3q7aiyjOUPnYcrxttaOvbE+f
YUXN/a9f+U9XkxRym6RFnyaCvQybfrY+NDxq0LemeTWkgnISctEFfeH4eyxrjg0BM6b/ZMyyFjfF
fzlDlg9LqYq9Uy4jN9LBluHTH4ZLbZl0/QBmkEUiD6/nRdQPvTUA/TTLetWEgX+Jo9+7MeRQH0u/
DVZ06LsIeJTfGTtDEdy7InFW9P/hJvsw9OJ9+eD8eX+M/BipeR++irIhOaZhQ1/hgRxhUhbjLXxv
isQWkPp/yoZenpKfvwTfcnBCCZt0AZ6mD09RMIVuhWK9Xw1BwZEKOrONEXyMnItfX9+PH8oSHpM0
nD7LnRXwtf/8ZU/kk6Y8UxUPZ0c/3aRDlG/bKh7IZSkq9oZfv9zHG5mXE9xHwmYGSqc/+JDFhm8z
gfTEIlafN55kTJguTBOtnz16eRb9HP0UrSc2BlrHCJz/U3yX5fzpLXBP4UgQ+AsBZf34+z/cXgmO
3BGoLfOUWTU9VOF8NuB6O8plxmhEN9QczgA0J6qZB8Acfg5xahh0dhqCf3qvNWkJQjYNVoqx4XVH
WgB+2xKq2VYJAi/RgoDGWYfKhpbpEFVPa02xfqybSCecLGYxH0Y71QimjRhMQ8gSDSPOrISJnaY2
CHTtFWv/j8GLHBQbLZOCpQZ1bIZIAucW/Eeq23RdGGP34keTk5xKCllxzajBrTcGWeXToc2VqW5z
PXIRSdGyqgdOFGyozGaY/8EvZtNVg8kv9kmCAz2CwhgIA2FgbL065L8VUPhsm1WhPDWEV9zBI+RP
IWpKuWq17fUrhxXP2mtTLjtxGlMNiIFMGr5IleyVrbiUrGvRa1QD7dolqeUfi7aj/eso0PkpEMB3
04aKu+Y7TqgBMD40x165YfhUBpjxVzCu4se5VfOdZ0yKzVQ4vAWZh8ydBP32/DJpyd/Z5x6pT5fK
N8b5EMtp6r/L3KGKRlLaG5/H1A7VxVQNbPeIqAJaEuherU0FfRkFCuqd/NJO6B9txdwg43ACSiqo
kvh6Npnt80XRnUn2xpjyXYaMa+ZD2EWGulDFyAZdTAjY9z/qEdlkQXJE6WiMu8RWNFCBa4zmQVna
LE6jpwuSYZKGpnUfTIAZh/Nv6LHvkCPJBAbUSqebBeKfJMGB6d35S/D40B6DbtKsjIo3O1Pj49wu
hri7VWNQP3dzqpjO1GNIfxnWMr5f70nYLXdNajLNmAzdXIfI/1DV1lnI3N7wX8NsvOrSklmCi7n5
2nIdjo15l07G8UeVNmrkNVzYwVkZzVBsHPqZ7xaCtrspWkA/5FlgOwoJc8uPHJvg5v56tfigbsB1
x1JBCRWw7ErX/egRDNBp1bZVCmziCTV9xNTwjs/IOoWQyjDXVhNfp37PJfj1635cfKFkOGyzHq8v
KCc+VhNCcz4Mfc1EOw9Y37FIcyOQZTH+hyzjZXH94yKPdoA2lmUFmAstYOEfVkO6qQ5StqpdOTaB
U3FgFd9T026bQ5wGkkyyEsD0CngLdNNwtqoviofi/dcf9U9fcQD8YHHROoSn+uK8Gf9hNZyDSYBb
dBnXaH+8rSbKeBpM3p0lLGQPtpy+weTiO/j1q36sKvjE6F9w/iCJcOEIfPjgTNriAHY6/RDHR5dv
cb5h1VoG2jmZEwOZW9bm16/4p32Oz4lCIjCBbiBZIV7np6ICt0I6FhmD3jkGmTRCqq3Rg9vfA1RY
9vbXr/Xx9hEmiAm8kCZ6HNfCvvzza5XIUgI1oomMAo4iK071mXGHw3Uu3379Qv/dxZN8k74EiuFZ
51TpP1y8GKeF0zpAVYhtzt4keFpkgXHOHwRDVa88FHHffkg2fv26PPkf7lxh4r22PJKMbGpTx/5w
Adn0SrcLLeTzpoLgbnbdcXLMtlplU17WW+EwZ0e4N75LYju+SUMNgN9Sv3sF85UoPFVT802QnkYs
WmjKE4l8zOvrMMjvvGKwH+rSKy6DkZ4mJMEhfQyYNr8WiQAdh8fDJ6OEnh5b7TDRvoT6oklrGYbX
PPEXUQ4utiMOdFmhNQ2mVxtxPCEAKZF4l6zODJYat3rTpE42+9kS4wXqi9Inds5ju5qwrSRfqsAv
lFrHTgMvDPg5YPO9dz5f9xQGpOAxPisY5xQeWUR0wvrvgVAsQx1BGYtkeXY8hmjlYByQ1LBqE3KA
7wtCT1Ixi176B0Fb8+flublk2JwrINswbb51honfEOV1gncAQ9unzIssxrazVmZx7Mky87edr2r0
QX1RcOYVHfErThlXgo0TCCtuCzBn3C/IUeYloyxnqnjVDC3c9WR2WMhKSL43+MADEOFLIwg9J5x0
JrXfUlUuHbYkMG86WSg+CEIcOs1I8DdB6iPoRIDarO0S5Q5WTaJ9bImBj/xtNn5sg926A4liXnYS
oCDAdUdt6hajyKGqy4m+piHDJ2JZSm+H8zQ4jFDiv5DzqB+lT2Wx8Q0XTihBNPJUtpAZ11Oc+sm2
DPxuD3GJlUmhtzswnvahnFYhW+CUOgoLwqiH9gTuHflZreXpx56AnYNPZzKYzC5/NIVSAtW75zrW
y6UKfGqCOkqox378e+Y/fnQiPNbzLxNwss6lR8vyy0i0+ga0zFgfiLAIXJJsOuMZX7x77yCkoXvk
mOH8gvAlO5WWAYpwqI2GXjll7l5CQ9/pKdBqlwdjuFBM+j68Skvazru2UF2zReZRFFeJhie5zkeX
mCmJhMdAviu5mX8IXOZ24i2XpYrqvVv49KlziB2CpncNyr3lGSmYuy0XN20B7q5rt62CUzWN4/78
5P8lbsV9hQmg+J8/sYXOzJyvFWi+JIrV//q/KgZuUTf+e23o8bX829Xr9L38SR+6/Mw/kUS/wa2Q
IuA0Qzi57y9iyN+RRAFZ5hQRbPFwLRzufAqA38EWnvWb5Zr8YIC61PTo8P9LIeqZvy2nSxsMBWXP
X1KH/nyUlowWbdAxlsVKbRJabn5YphMnqrvGMOYNOzxAL1ik0UU6WFg4XS87MEJChh0NSTVsW6Pt
r5tI9snJnHGb0OBMo/xgGAnd9girFE0cfLkQBJRGh2JArA5XnhckT4M0XOSZiafpmMe47mIVjmxJ
qUkqwGhh2lylIuqXgJ8B/U81oxoVtX3rMpp/t070bBgO5LgDag6hPeke+5nCkGk8JoXXdFa01s0w
7T/DnkQwyfmU+USHldaRES7bJChONBrndmPHxsSRsSElA8SspmHZdvFRuzL9iqOOvAGX9NFUjBFM
D2eENOvW/SN7HLOOOGqafUd8HNwZ08r3ZaDugzIp8l3uhTDR/PkKf0YNXQiFMPFfejaRwRnWq0BF
NhGwQ1wnLh7xSh6yeilRYhwqUA0rqYri8NcfwH/7dP0UxfjL0MafHl6SBX9fABYc10//Z4t9Tk13
/fd2+vS9Ix7tn3Cs5V/+n/7l376ff8v9VH//x9+/Vn2plt+Ga//nZ8r5JV7m8pWRzetPD+HyAz8e
QuH/JuyAcb9HEWtyy//rGRTmbxBneDAxHOGCgDbyr0dQ+r+ZPgUabUqmhz9RwaT8jSMA/TZaLwGl
Lg/uPz/47x3QX6UxOuaHcomGnU23ARkwuVwer/Sh+szwRNEhQIaIWLx8x4MRPJcF7QOUvv0+t43o
e1YOTYlKaPSXfkOGIXjqxyuz6RpnZwW58+i2zESRNhkQENDuROl2sut5n841TqmWg9gIbTzzCHjC
koIK1MnJrQiDpnpm5kIadcoDACB87BEmtP2A8qjwcEWuCTVAyEb0WrWzAPoJ9HAZePFMx9k93xpu
kTaf8QI6NEf2WFUVtUjtIxiK4JfpNU6TKV/7NOyxEcukIaSlSWhDx44JIHAMTeKqEQ98sTG1ME90
F/pyB+Kj3tp2bKNUG3BDkWTejBRDrrOYDJ3WPAidGcfQoossOz3fDkFYvnc8ckfcjQVRP0zEPazC
d6GkPtqYMPrwohJq+Qot1++fJqsn8NeGkHClRDFdSzEBw4frSuTeRNDiduzr+CIg0aXYJa1PMlkp
B/ISamcIdk0Zzl/aGLwL8SZlDf2GvX6lMrCfq8wmvX3D2k1K2UIRsLZ+qrxvrTaA5c4qdqjp6kRe
eb2LHK1pyHrDQ9j27zhMksfI4WWgWvputi47z/DWdMvjHAWIxrQaB4uMGRP8w1Q7rb0KMIw+0dag
kidzGptKMuA2RTERBu2G8WP0qIgij/ASLkiPdvBR1Hmpi+CQMHitsDLS9Vg7mOIxEuXxQkwnIRcR
9cx0W0+l6tfRkFrf+j6wj3ZtFP4KTyFSk2HISGDK61jsG8HH4fLiAl0RRznKXT0P/RHgRF8z2euZ
EWdhop21JYohpFrxAK+XzJPaA8Q3i6QqvwlAQrQ2kSdi2PSVgWvWqvuCNGJnCYs3Rddf9oNNwAUL
Bu8BPReo3d71pjfM7eUXGl2kWHd+Nb4ZQbhsF43Mka06DhECChdyuFZ9yK3Uov4jQrQH3tGiZo+h
g3TNnYNr+im1ZpOw4Fxm3xZ9CJU9IIgHnNxuvM38FPl300RpBjCmVCsNq+qLAoAKPT7KXXYK0DwR
U7acADA76NtmO+LJe3ImVP4H5tfRu+lnetqXmg7ORpMSmt2MCOTQhAWiJBhyrKd9jEo6WFuoSRG5
iTZ+DOcoIK3eSUPYRW0dgH5V9vxYU+lyBCfsiRCLCa80DOYWun1cCC/eGRmionXhWDZbKbhVQtNy
um5ZpFsDNALAuLFv7KcQSGi44VzNNL8GXN5d2X42pCsrSHW7y8A947YuvNIB81ARvkMTukg5HkQI
+oMlLsA3uu46TzmW3Uza6E0oftZsrbtu5rpbZCwSwNGGKPPaPCAOb0q8CO1sQxAfzgjKinUdBHCh
G5JsxuNoxeG9B6ITgxTYp3iT1Mlw57d+ZR0TwwHTidPY0Z/H2sysl84XqbXFz+IAo8nxWG6I5O6+
II+Tziqu9DCuitam4BVTCmR04YakaLvcFJArSlou0k2CoSu8i7QgqQIBTAczmPwwfdmjkoZKPMBi
v87sIHlX7hgPqzgLkJSUIw6rRTBnd3tEXuajTT3n49Efg+8impNyp13XJ6oM1km/H9oc7/GYGk6/
SpPSO2LgT8UFQfV5vPMn04w+z6KaQvBGXWai3GOuiB45k++V4Q3M2rOhOqEnT7xtWUv1VBaLHrnn
OD+tUIbP+XbsoPjgu6BLunYqQXAphhk3uhNTsWVUiN2l6Jr5TeIbmVaDZhMBoa4h/tS+nMXKLhP7
Hr94RASGafVYbU3PaMCvDqCzRG6GjKss5Jm8bPfUOHn3ZutMYRevms6Dp1AZTL4tp4LMrQy0HtjS
EJkRe9Zb5Ne5VbLrZ9yc+D2t9MIwDe+dUnNc0idC1CwUmfZ0gfAqsBH9WqxSSRjjA++6jIa47zTe
Fu2gzdJS1zCcYHehQAIrpJGW0BP6krDsW3sD/u9baxL5w5KRuuamxfvbHaFhKtq8gMAC0rdq9bVr
mx64sWrmewME433n+X53KHz/2fDozpO8lM57UuHc4xy2+o3gtejUuwHKa0KSwwGd2bDuq7G6bx1f
XWnkje99MwX+ntCO6aCQC7Fq8hJf61TW76MxYrPIoQuyheh8EFB3EWquNAmByCnJOnth0fbclcdN
+UUqB+u3Qev70+y76slvLPK7h2Tsbz3HaYlgn0P9lCUGQS2hsyg3uEBy7xVclwXXlV/MUwjEeTKZ
FuzaxqVXV3rpCBcpm4TYcMpwy5Wlhr3T5vJzxZA72hQDXfttLHNc+01JfY4swwyeh7qIva0ThPFr
hrQT5mSdmvkKICaMBD9kIrXG/A9Lk0VofufzcKqmUQz8YUoHzsNIwlJCCtCnI+XEc3sTt/EUbd2i
HIP1MHvihZnWwEJeImxcy3gIxotYQ+X/MYn7S6fQ/1eLYErDf38Ype8Q96/lxzqYn/m9DnZ/I5CF
hrnHrFb4Z+Pej7PoUgdLRuQgDi3m4yBq/6sOdiEzckZFC+GQgMFP/esoKm1SzmnQBlIyi1x+3V8o
g8VS5f6h3W3S9aUQdjm9uYx2aZD+3Bd1QpmzxMp643lhHcClY3lZmSXBcTReFIQuwtueKDuG+3Yc
X5jph7RL6CLucAXm1pY8aIJ2Mg5VJ9yFBebaDnD0yq4gSmxxL6ty2yfNENyWEYlrp3G0jGnTdu74
+Iev/Pfy/m9lDyY+KVX3j7/b577qHz8I8ELOGoJV1nOFZHT68wfxmZR6s9EOGxfjRXCYoybu9/4M
+vnYIJEjvzrLk28JCr0TCubme8LujiS/0Uyp2fvIAG9Ra/GYoWpBCcK080Ghorl1Q6ewcc/3+Wmk
VZ9u1BipT2akkHhb9BcSknJBXqCnKwTeC9/Po4PhwYU6dELhwME2YnDa1lFEI7Op8i9hj86eMRHy
QHzQpHnabaoFriNdPJLdNXpMBs0cIfaMXoaKXuVfaz8uhq2OvPHc+QsJozArF8VOogZUyaOA+0D4
QSq3AJwQCiXTkMVMIsG/rAbm+d7ayQxaWfRR69sYrF++DuqMkSUAIJ/ojCjUzSrjIpMtovw7188x
3JRdYfbbrBNLsBHBjeTDFa7VHdwgMtA7+7q9RC07+UeOTyGgh06ww7nEYH3zE685NnNA0w+wGhpu
Qqsvcor5Z9AmREcnaWTzJRlN06IHt0ocB3YwH5q2j54lTdVbskvhbOWjSIYNO8Zw7c8emwmJLBQq
wpgBI1m5h8iuLpa2hgGsjbQPAGw3RYLhhvl8OX8LAcApeITafkcxQVk3VLm+J0hwMNa4IsX3CDkq
NVzWIgaejPQakkYqbiqYUJeNhk24KvKKJ0DzjklMawH8eKmJ7dTU831Gbof+RONBzQzCisnejY3s
bswCRgfGvRmaXGUPwt7YRP5c+h0mtnUcwp3Z+PSIo53VOvKxhN/0NTmvxe55XSbBlTUanDbrNb9D
vHjnVZwEUlb0BahwM5/XeeO85s/n9d847wXjeV/A9cYWcd4tgvPOYZ53EW5BdpT8vLs48Bdf9XnP
gfoaPE+uYifK8XQteUHLDgWviuxpnUpYSexg4ryXGed9zRu1Ji8gzNnvKDTY+xAvsQ/Sj8ovuPHY
HfWyUVKAsWfm5/0TDJp+4hDOrkq7u78NznutMSj1FC4bsGWPs763RZd+Sc87dELn+MVpoCVBcjfQ
Etec1cRalqSpX0znfZ4cvPrdWDb//lwHzEtJUNSExu7xCObvpZzUFUfp6t6limBbpZ4YzrVFztN7
MpeCA1Cle5TnKgTTEvnWVCbqXKPMRE/cT0vhksUGt51eypm8NuvgIgA/MvNgLxUPWkGqHxRyVEIe
JL+3qafC2htd438J+n4gfvdcQQXnaio4V1YdttgtDHvqrfRce1kS+NqaqFrEfNm5PpvamlqNHgN1
W2RRwtEBopoblsLO/1HjGdCs0eAttZ8J5HCiA7HUhLEpwiXbaKkV54DYtS2Fb/cmZNY9yTKirrSX
EjNCu5Pt8TNQefa2o6rNkEdUpIss714ZGU/xdK5ZybumfqW9By4MlxABPHDGITyNOeZO4UR3lY2H
Z2vxerjdzpUxVfOUb4dzxZwa3DSgvFr1lLGmBvibEnx4MTzvck1EMCFaKqFGPpleUWwxfwRHZoyg
UGI3zJ4SjjgTxqsFzDqOTYGfBorJJ2jl6UAuLwDUdccYIwL8z8ieNocK05XTkKOMnTjE9VPZNuBS
cA4dEWGulVi3EaVztIvhUJYrkLKYhd2sTudN2Q9QOxaFYrKjuRJdI3HHS8SxIeQbQoGOtomuBImz
ba5fMQvE976N3m9d5pn7TfSBM25R0A/DpctKXnxzk5jIDx5ul4y0UBHjZxEeuMpbEcxHmrc4zzDi
F86mhpl+4kRE9jWIzPE18zPrKhlVTRMg1M5XiYif86q/5H+QyEYeLcocE5GCEp8DnBYn3eTTQzzZ
pGHjsi7vKuwgN16MFkCEY/fOYU686aEcOV5mtrRXPL1w1ULIueDuQxMbkIwCzmN5Vgl7S3ZCU7FT
xdENpiP2iErLkuQg7i68AWFkXfoAMV850WcckPqAXHLf5vRGskqNkDJRnnpIHC+lt4BsOVl3gyen
Q0irGwqcTvqGM9igXhoYdz2BJmlFTlucJSPB0TL7GoMHHzclQOR01eDbSjc+nZr7JJz413mhBv+o
+smO1g7Px61rA8NcychA8N/oiYQKQygiZyhlhhhz51huPLAjao2SvUMoJx2AgoIBzK1ulbofCzMm
UVTp8HZqGwvzkR3nnBmasvV/DJ7/f138dzAafyjS/pQa8TmvhtfsY1nMj/xeFovfJGHQFlWn56EB
EPzNj7LYWgpmm8PPQptHiGHRuf19QuMEoMdtej3wLWycXJIfWlSk8T/+Dt4DOwlJlRQ7cPwRFvyV
uniZxnyojLEp0xzmxljGNZL3+HNB2UGdJd2wBs3YUtk9L8s1jUSsksSWAiHMGDi3NHUjSkBsMbbM
v/kprTeg5RtvwBMIFHsC93wORkWATkYq1MGXaclNDbVonmkHYlZeUlUjqphHxJU8SUSuypq+XrGk
sHYjznpqWrnXnNrW05LWmgPlPg1OFn/R3jB/IlRlw2wjuiz82TiQrTtuvXYovwoqyQ3Je8NjPXTk
vDXSAJ6mjMsaExfMI48MWYnw6SBMWtVT47ZHh6jZ1nwclvZh9IKDA22Y8xUA6y3Undh5rJe4WqJt
sMksEbYzW4bba+dbjdT+M17u8UafM29b+iLXXm3Jt2iCTdUTdXbnpbH7pTwn5tKuKfYC2dqhSLV7
l+aRexEMxAamJnHSpBGoY237a08GWCNH2rFmn/qHcAnqberc3ZH5426J3WoOWsvwSzAQ7Rs6jcUp
edMVI6ZkfJy7YgkCZtQ3X5dkA/cI8+l1NlE+bHGkj5d2U+tTsQQKVwPRwv0SMtwvccMhYzO3k1+t
TPYbRZPktvRIlxqWiGIMKBbtAOLNK+KLfbu2Ngq5+44KIL3ThBxj1I7X45J73BcdH2HJQnYjZBjV
ko+M4fXoFkXNnk0SsM/HTlqJvdAt7w1JvnIQk7TcVyS0obsqL0dR12sQKtGTXrKZmZmBxXA79yFd
gpvNSN4aioOAgQrwsiJJZx/CP6NPCvB3hXPc2U8EQYM7IINkKuwDWzAKsiUvmhz56rUvHuGTY3eR
aXtXNIAocK5A1zJJlOV8sB4C9V4HSy51XvfWTbGEVZdupWBowoig9Oo2bjmbJ/Dv5FtXjso/+RGh
1+MwFAcvi8r9MC8EhCUce1CjerSwcj2ORIlgsJnMJ7ubH6RJSjqbf3QalqhtJPbDTkhDE2RZ0SGl
41o0wlzj5llOZdjr8SALfQw1Id6I852X2taMCLHnbeK2Nq8wwYxbWyUz2YON2DpLKHgKd/GKkx5J
4apJi3JjpONzKcbpIJdI8Qr6GwGEDDs3A4njJj+ynsckii4KG6kVbgbnEE7KO+SJhTVoCS5vg5HA
VkVhDe1gntZZS3lU+oSdc/6BoTYK79gvUehGPdfbNklCiCBLUnpKZrpgxrPLlhh1tQSqa5pUfPHK
enAiu70IwV5aKwQ+5bHNa+vCMlt7Rwv8WXtgfUqEIOtiiW/Po/TTGEgse+YS7s5t9Bqk8Ljo6/bH
WBMBb3eEwadT2WE5QvLaIXPax87I/zKrCAS4+zITk9ov0uJgS6XF2Uqk8a6AbHYqlhB6dmS2V9IS
mCzNbrZBPMNSlOGPJVauuwGZ2X4ukmQ4mgBtCDoh6p7D2nCSllOcQuEgtNJWcO+mujlxdlrC9Sy8
Dr6BBRhsnnHRawwSoD7EgQ698xoT60fJBswFPXW7zq3FOx4T2euLWnw2EiG2Ue5cirm6IqckeUYf
+KmrsmcDXfq2Rv147eH2vYzjKL4wMvq8E/7C2nVvUNPQ0PQA6qJPpeWmR+pJPfSbvGP4IhsmR+3k
Ec0CNZn3U3EFK51dgvP312bkeG9ONk0PYzcCAikc73NJtxTkgxmdQqpMcok1E2h2pMu2CByeCQWG
RE8sw1UNzXZyzVtYam+JODiO0W0nT4BidV4i4+C6CHjcpUi0M2831s3bkipRwTfQl1PcowTAO5yu
Sixmn2g0zze2T4gq/qyLDLYsbSWyswbS20xyWzck5NXbuLXC3VDr9qLNBeiITj8ZmUy3plmQOYNN
iFxXiXSRAUGUUkHh5bU8Y2OLbDhFligveleipsbXeQjm7jP4upvJcjE/yUFsiRctrqEnD7e6T6In
Eyr2thfGC+1usj0j6d/CZLB3rUtEzBB+KaV30YilczyJ4Kid4MBg92hKoT4T67Kz4qzfG9qDlkpK
dPS/qTuvJdmxI8t+EWjQ4hUydERq8QJLcRNaa3z9LLBaVN2eJo0zNmbTNLKYdasyExEBnOPHfe+1
BfFoWHwVLtFSe2IEfziiV+JHk3CYFetHSdObJmeZ1zZCiDQh+gCzDgVcmqRLmgCcUvWkcY2CKIq2
NdcvuiKUjx3PaaoTPSrDEYh0CkAhE8mAlENd40QPP6lZ6h8MBG9xjTVUhY70KCBy8sUcmAkYhV9o
NXDIGFK8G0GTAO8StLdETwh3q+nZCozDOHKoxxFej1cxAM1t8I+cPwhDrNjT96lpNGQMZQ2V83CG
pb0cDAZOrSLd8ZD5EtF3mQP3FiHxepHMLL0OeUbSL15ur5JHZb+sEzNTSm9awaOZB/PIydrX6xgN
Xl7FP9YYjk/4b+pdrk7Y8FcFlvaUv1cducWRGBl7vZuUvR63P2Oc574Zo3GzZ6syH7IaY1NpaiJ0
zCQ6QlQXgq43OtUWjShzgZJr91A+1UtkDfXN3IK46eYtwUIv6p4RtBgwO9NBHfThmR6N7jfNUNMX
z6sjOe3LXkg42AKsoQUDs+lJHGPO8NU04SxI2fb6NRl6WwQm82RFScpRwqy7XyqGTdCRSwN6gbKe
uIdu5diJTcoQevVglQQaA1Pvn1MkW7eUcDkbqcT0XdYKyMEVB/KR5nl0Bg9iEqAKNn0aT4acK75a
6Dvo/CLwLRFDeL/UvkECsJrGD1pdqd8gbnlj2bv3uajgM1P60YOyxeFEJHeZQW5uoDzWdU8k0OU6
p4u2a6i23FiQTeaNZvRO8BQ1n4l/2KJTuBx1A4gh7Ey9EX1xI6PXGvF7HMCzZNjDrdq1VnoccJpA
u2LxnqCS+dA2zlo9OUm0KAegv2i8OcC6Sg5mMYMTVpmF6jddGWTDfFgB394to24Qr67jEtgc5Hq0
fDH42Yf0TVbQHOK83Jb+mJANJVVJABuFlIvojfE5M6C5ItiivJjRzGFaWIBQEPgMTxgakNa+SNl6
Ho0SPwGHbx02BDipFgYEB8ii/7BoCDnAUQQg8qRgV41jiPmuEFRibtbSNQ3RbSzrKyYb1Y1TbmKe
ET8pmCgjarKCGJ/zkE2fjfDe1yV8HTmW5jMsBM1VVqxaMHXul0W7N8OWJgDv5AyUy89T9cTM7imz
SOeIrZGhm0HpFRFQs+R1kJRXa4lxGK9a0EVAeRbMMk7akRrbL2LhElfw3Ury5JIyQboYoRp0RIhI
UEwIMhTiNsqFvRmZX7jZnzX9sMjDuaD+tktFSj1BLO5bkj3pMR+VJrXHnvc4zHuFB4ZFJjbYG7En
2zW9Rbu2wtXBAxKoEcxwwdgRoFO7K4eKaxj33/E0H2HOjHhqC92bjPi5V2kAicM7WfIPtHy/xzb6
CbPGI8yE2JKsASYLC4KIeAQDpBUrWnIXYpN1yELBeAgxAGgfFfAwDqcFTqgroUxVI9mPB121aYUn
Xjf9PZu7QzubaeaDxWfNsQAnva5kEFVeYuQGWICkhlwPMOtxcok0PPw0YUmQp1VeYU0tK0zq9Fue
I0M+pETDzaynC7LUuzlK3RDqPsP/6iDhZLluMLwXJJW7FY6HVX8KvfI4rqWA+FrCdMOTDFrgUGNv
WOZh17bNI6x72ZP6LYct0UjvztNLqZXtQdgwQ0sM/YgYTdl6rTmm210hyD/5mmrvYNU3NzfIBDwV
m25AqXqviWhPMPdAvllfMm5DDhkzPh6QLbCcIprnWmO0v0Yaz34E9MGpGu5yGXiI0hirt4gp+ruk
JPe2hVvU69Inr+6QC8KZnCbdNfRuvELNMZ96U0cJQTfiYrRaSFG0ml4j6C3z/6FxW+CzNtCa7kVK
O+JrrPFaSIOErzqvgrFvhKOg0VlGx1ycGyvSn8yMFjOFSx3IeFq9vr4nw4fLtljoTFeTWqdL8V7I
BLqm/cfY07uFYDXxEa6ivpzMiQ4g2bS6Kl+qMDnUCa5/OyqTQ0eW7zKmb0vbV9e012QAPeOBDHJW
JsYFfjZFuOHNSwIQ+IjbCpwsnZEzNYluaxP2vVKZfT2vzosBP14cdV+d13NnhWx4iNH3IziiXbdO
6X5ozBtbgGwLa3jsJ8jIedXMLyrSdEro6VeJ+5hjD5QktQ8PyDso9FvCMCbk4pT87RxUsXJGKHLf
N+ASOE7iEIpqleckec1HBuFr0UUgltrwOoq9/totzHBCllPXENTOAyz7mSeJjkQm4nXliuFbeuR3
zJLVvHgGk8RSbuk/o2Q9gP29Zzd0yyShySUYe1OnEY4FWXzKt77iUBCnveTL4sC32oTvFnGDE9cJ
6JJ+Gh6oAqyvbZT5BwHEIJfiRXAzvMNOZvaJJwKx/GJYFZQc5xFu5M4EXV8sw0OZVbkrEErigU6P
vAhz8wuqVc9AX3/oNM3VgBKxC5ssrKnxLEsRXCVLOyClAtxhnWKZiHdEQvO+lhBpGiuLKlqse9T3
sbdq2jk3DY8FLHQ7IdbtJYew2IcGwrOto830+dxW+uKNifzVy8MzhdEV/U94M9b1Tib7hM7fm5wC
M8tLqp9Ck13TDEmeQgcSxJL4QhC4ydigpC435dBrWqyuWVs9V9ZK5kIci2dFZ4hEwUt0xWrWv3B1
LYdOaYBAq8PCgY74SExrw/fAFIC7eK7nCAF4bu6XUkhft67nWQPqFhhM76E1rkzKUhjFHyUs4AAm
5lhyGsrygwwK+FVYR+VlXTq0aXoiHJM0nZwo1iY3jYaKUUy0BktcWPu2XesneeAZC4tOIThXn7OI
BZwCcxkl5Enpkjig1rSXQsgn1R+s5DVOe7oDK6u0DYVVL/jrslz0RlmotsvySW/U92Huin2UVsWh
qWTNyaDHuLgGMNMIaNjMSI4cOTagmCQqcUUDQBCjx9EjiyHT1qwCAG+WyWOp6anPCU8Aqb2w6xrk
1ZGAoHYkk8jkj5ii8DGFWX+Hq6B0erXXfqBzDIdsXaQzfoz5semicidGuWbLmraWiGOZj41a2rwk
4+Z4E9dsz8M4XnmgZBzzekhZt5rlZNPQDh8YRwig7+gje3pdNveER6XvQ4d9QF5bbafFcspd1gn3
qNtWsPMDEZYdZ/q2LjVPKYhFBcJm+hGJS+DWO+jRVZL7hmSk2NvqNb6zULkEU4vWzsL9eNzCUJxO
6fRPph7GURo6hgBphVczZqTiqN3IL107HsRRgV80NCvb+FyqReLV5hKS2WbWM5+xPPuTpbR+M0wm
7I4ZklcxTlgfBAPASDwbg9NrmXQlugF7H3ETgl2G3Ui8mKa/6UshntsIb8kyarlrNFkDl8kSYG1I
3V4umcgWSRb6ZOCmT4h3PhqaeHfIRz80gTZgpRoCCLK43WthpLi5RY96ilmusobuOR+h6pF7SeVX
uTqcEObE54IKxU1EenXhuq8Y3Yz9irWX472++lkxcrHxIyFN5BqRAUJQN3adwTAPFPmWKxjaukuE
xtxpNTCWuBxIZUNK+1Y2g5OWYe6QObRR/hSqSppqwg0kf2/hey3igyB2ya4VVHINgKMSX08UYo0E
y+8reQj0Nq5jr7dU+SlLC/1B6pibpyj8DqWBxKssI+V+BUuCm4IAbZhf0U0I6S+w3QuuVJjtrjHm
EdfOhMZPrg2UknL+Yo1a8hjFoXERxTkOKrlT7sMhYhHIAZDdpzIJXmsi5c/gfy7MlQgZh4A+IZCf
wukBdwslHTIYwaK+AsSKpDYtLmjQlBfcGDStzKaIiXdUOX5VYSruoRlLkFjUCVlNRJx6hpoOVacq
pIGB4u0Wkbl6r9KyoSeg5cPbhDGULO9Ei16JWtoIO6wJDzHjdED+piBK9JiUSPYIpyKQTkn1P4x3
/9KE4H+eMBzbwj/QxAzzr+KT9zX6qzicb/qj+6//jV2PrGhxE7cYzJ7ovv/R/ddo49N1t/gPEvFN
FfMf3X9N3IKmLaQ0Og5QC3vHf3b/LfQyjBNAFGDewEto/ivd/z8QCn9Wk0jMFuj8b4IdA0G6iKr9
z7yDpSZyShki1ZbBICJanhevL6IS/knefjV1bW0IvAJPaCHd0eKnU9sIMG/FFOOCxIM8Ei7kdURV
2UiZ5UAnafWZte9T69Yeg9vEGYS+uW1F/UdS6B+1ET5Xrfq2YnGOGwoWU0t+FFl/FBeWZj3OUZPF
Wyejhcncl6c+1qyDsUT3hmB+q2oysHzXzX5ecSkTGWi4usn4WJZz4Uhce8sBIPxsZmt666V2cWb8
lg/zlCwONm0iHyPROPcSq6muLyWnJHbHETGxV/ZEWcx1B6ax7FbfjCTRjatCvbK8W7uQ2KeT1bLK
RjEWaaIuAkNZnswyfI+okQ+ZnN3FxBlv26sAdVUbmyDVluwwCEwgMsS+TjFI7+ij7uQ4nQPG0l9G
POcHC0iWXbAFzVJ4NOMZe3ekANqqik8tmZQg6RFz0KdpAAVSjk0di6ZIJJDDhwOckoEHcp1ocDi3
Au/ViUDssWWN0G+BusT9YQbNcyQS6L3uWloURit/Voi2kbC3hrZT5aI9xumKmhD/vx1NxlNJo5qN
vFjO+dJvRkMxdVLaZohuEXYvOSlRpnCCqQaBCs3OZapIsu/NFGHRQt4ceuN7mq+AwVarQ2FFBSEn
0Nm0Lt1SOeguJFRoYGgKR6vbZ2WRcRMgrOEv24TIap6UdMlt1rKFYQgkuKF6FMfQdExtXl2wms/M
X3s/k5YzYZaSgwBkuMib75SeOekhCYIsQEtUr7AUk5BiSg0LTEPS+NJP1L6q3Dx0UkNjrRvPvUpb
pgLw5RGBwd1bL35dKr62XUFq5h9hHSJElUDh9RtcmeZqg+GbvLvcBZP5KS6RzjYNKCSvK7+Gjj7o
ymqDTLalIi44tyrHnG6mHUWwckoLKelImZiX61WIyifUmH62KZvkWehJZH/Jafj5PaHm/qKZjdeP
iJyrem6dliAJryAu9XGqxZ2pxIbdhup3RHK6U5XTi96pqgPtTYD+NZOVQzXiWe3whhLssY7n8EHD
Pb9LolTxIKQHJk4Wd1Hlg9yZOyaQREeFtU6pZMgzV457IqnQsmH64ORZzyT/lfQL6Fe8MUtXGbuY
EiNtI9yl8LOdtqcxPg7zbuyVPew8c2ctSlBrZcp0Si5exL797HVIdKRjDW61fQhRrExkwzSLn4zm
uzhEXzArn5g7ySTJwvw2c8TyHddkF9ZqBYiHgc7BxrXzMb/U1gwfXeWNrjrjmEGq3SNgW08zholD
V8poHCwdpBFkSJtA2dEGw84cnmkVsbE59ZEsolnNXjit5n6iZkwwu+lB0dK3JJm8fq1X16QdifYX
QH4Yk2Q+Sih+WBvlgKAR0gs1c3WsoomR30mkUJpCf9FajtGYf5x+NZk40qLbacmQ+EzxCpu8DY5P
ZqbeL0anPcKaNl0E839nvzLXWFn9XUlajoxh9hx4Wx41nYQbwk5smTgcb6ACY6R8lEtGQLhQJaf8
UKd1vmfGtw+Vmt5UbrRgEHB8WKto2BNDSStaPttwygKIH/AstTD8jqMElG+94XyNJ8sitB1FILcf
ICm4jevTQCYVAV7kVmY8olWkI9YmUCsMm5d8spiJTfGuzKzIKxrxc6VrB/VCb5wuT0MfUrWbt/0M
H2JYyIEQQKwzyOXx4XokhEi7MDF+Ze3ApJJ0P8QU43mW52+IwDP69dxWENXslQg5uhFO5v9B1fF/
4xr9i68t+FVdPopf3e8G1K0G+g8H6v8nljYNZeh/X7mcq/Ljq/pL1bJ9wx9Vi/E3iAzY2Qx8WSgM
JIUC5I+qhX+y8aCQ85poBVRZ+k9Xqar8zYAFwHfhasO0sWEO/l2zwD+SN+SOaKj/Zjj9F7S8yIP/
KllgJiWjVkD9qoDzQhz0W9VixKK2hOMy2o18h70ejPTxjkAgZ/VjJ3XHHb0bdyDeNXpguHWYPMKq
gyQgB2TxV3JJGGQenyO080XlBErQeyO72yv772FANuWm/vTK3PQwerjQox0NUnFwZ9PuLs+dB455
x+TXM/21JRSMfiVmT30nF89k5BU0v3me7MrhSFqcR+2+TmxS5BxqEX90Tcmb/RDHwbvmDs7dwFXc
DU7oWW4exHvdi4PEzWzmCnfK5NDkGo5Y6Af7ebDjk3iR7/K9yMshkMyXD/VJD+SgdrW3o+Dm/BDB
pVmxaw/Qbz8TP/SG3TMOuQfEcPb2G3AiGFcaQsop9JXESwxbvB/f5PPgDPZd6HSedEVipNnPh7vn
Z8s+H7e/WZz2lO877111aL3Y7ak9VfZyyJj/2MfCLuxX//Exsj8Z+p9QF3jFPYoOO3tuwAtyrEWf
dxTxe9AdcRPWTcsenmO/TFyDn23Y74n9yHtlp/ve7fmz2TW+LBsrkUPL5bN9U9zsHuaCXZ5YRy+L
lTrJE+M72LtOEqSUqwO+H6NEWHzXfK2BuMckf1RTN1NphPiMYcGYRCftLrlFTh10u8GWrv06Ahv1
4sKTrwmvHcYwagXzOhm39nX1c9d0k1O05z54nj2aLC4ozgM6OqX2JXZ+1ONOOd0aN89vzGSEzsnu
iBmeOBzbw6/6KmGX+aX5zd0Q4K10+y+ISKSsHOlLYjfU9u8zwdoC+it34bPmqLn+Gs9Eo2XBZgcJ
mIm9lFsTwBafmHUhhyO5gKwSr32P9miis3jPKhvvb0RMvrX4G34GVlAYzJQoPm3No7inZX5q35b3
qaOjDerZhothAXVRaeRHxDq70hQ0omucOtEbx5cVZQTIwLvUBn0fmC/1OT7JZ+WhPU3B8KQbN+HT
+sQ27Yom1GfLFh2FL8RDdold4UpPx0mF8zR5otNmJ0ZTIjGq/NV0+LqFTkSjpA6mk7EvZxevlhTj
AMHE4cnSWekYxNpEEww/dEZlsto5+OLxexw+SHLRTv2142dUuAUPGIuqeKe44SG+pfv0xPxz+Anv
+JHuJ20f+3Y7Hbj+xhEfGldgCahmm4Z9/CoA+3rcQi8U8lWd7kd/18/FMQ6sPd2bHDCHB5raF7jB
thOM4GlfuOK4B6TAjXEaOYUTMp1FDWT3o63Dm6fn98pdRw89eZFIUHG0N1cgD+FB/Ep9m0rPZqi0
UxHSOJQI7L1fvDD8XX7sD/5t2cmWTVr4EZky7w411uhGF+UaPgl+5m5PsKg8LS9xhtzW7j65LlLA
S6d+1Vg3DGd8De/SW3Scv3V677+Ez4GZKTrqBgGH38w7LSijl4YO3PKIIlvaLefSVx1/8bb+p93v
V/eK2uD4KdjdmccmOabf2UU/IBnSP0qXpI5fIYpVD2et+ZZ/FoLd7uS3W3S2PjBLMR1Kb/K9ckss
6nTqrrd12feOdKec5TfzRLA6Gn4b2fSXuJfWs3n1VscIzFfiNs7MGR20LZ/yba/cB4YjXeIf5WLe
RkfxlgflcGn26Q4PcGOLHPWyPe4v9VlteUHtpcaJtMtclmXv4yPepa1j7UX7Id5VtwMBEc6LV9ux
fVlcT+N85X3JruxGTvctn/jKFl31tfx4U1jMOeSA8Pd7b3AnP/4Y3NI2+RPJIWDey3dAar3pdJF9
ybmUdvvcxa56XQ+8BDsZnWJfnehse+YVIjD/Ctoju7ZR6LoGhRf/DoRo3c4v2mFyuSD++3IiCsvO
qx3nE0uhWeNkZ/0tI2Hq0P+gT+DL/OfNCP5+FZf+ecHheMwDjjDPBl4SAGh2wcDl1JwwIXCsA8Nn
jz+pfOhcZFJSa9Ov96nVBv6v94o9X56sgGhuRWOr6g9IWMIr8HzsDFIwLP7g8j2MOIJc84UcvbIz
c3uKZ/UrQgxVE4TkRTcteMMMzGtA48HAi8NTwF3pGgFzevdD+XgiG/rw4Ox+BJq7rnzUj6b/hPTM
RgYbmrb2QUt4D234YJylSzY5yy3hLRr8xm1cJdj+B3/nzsBX+s4ey+UbAYV/9Fh+ZIXTWUF34qLM
V6r9y3RCCkRuyWTHZ6t5X5CAfY8q7WS6i7TWr6F3Z7naxPaVB0tyHaMdkXf8yVvOJeMfJLe1M/1a
2CnjjjFhL2JkPOiW8P+mvPyfVDhucMn/vnC8/OrjX23+UX53f6ket+/69+pRJrGag6SI7BUVAArV
f6selb8xicTOJcqijIIVZ9d/9ryUvyF8FkW+UdU2JMmfjGAihaVCG2xTxGIx+9dS62R+0F+cYJiI
Vd3cKJo6NjBl46L8ueUlwZKfkbxanG8b4XHpNHmw+17cPPphww6f9XgaM7XrvQ4oU5CqNLtIzGpn
xoMyubPiPHiErchEQITW25rO5Uszz/nkaIQQgfYuY45QEYPxR5Vj+96qxdEpF2Px//Su/2+cYL/x
2/CsqBpvBiw9rGAk4f1WA4sqEdMKPmbbTFfFr5WRHgpCLlgmUc8wLC+a+wqg+m4ionwPVkV0/vHv
V7Zf8OfW4d8vAFyjrm11OCrmv76Pm4O+aJGko7DP01Obitm5nxKKyL7pUzsMFZCVXTSGhzozhZ0x
YJKII+GBDMpuX9ZsSSvd6s0PxVV213XMmqtszR1Tk8YKoDzgDMcLp3pVx0QoLmvhyUKT4iSqbr2l
Q7eqZ7WVCJJB1bb6Gkitwx9vNVHJ/+SlShx3fn+pm+WOPq2mcu5QNwn1n1hnJaf40cAaYA9JVt8T
2GxdulmEmriutaWTR7rOl8m06JgzkjHx89Zzjx+MQBsnN62YycCUfxiIKkBCofNCSLL1AFj4tEET
sCCl3HH/+NMBK/pfrlk30YeDyeCwRFQHD+Gfr3lS1DGXeswwPVP/iyTNvwDxr4QnK6pnbVK4oprY
ikiqlmd13RnFJNpI7LTPpRiL66jMZe5W9CJdiXiagJZhXl+SjBAS2ibTE51V8ytCWdt71drSYV3a
onlSkT3YeWpNB+wSg6/opXgzcU+lYakGfIyNLxSICsq6U4I5yZrPbO7bs8RE6yWTleWnUizhvpGK
/GAk1kD3oZYvtbDxqBhdeIxmaEW2WXekMWVcSW5CjTZM5YOhjdZ3Fa5P5Mqtz9XQlC8VpK9ncmDZ
fAi5Q52MxDKJOmuLRVpucPJzjBwwHzpEC/OByFP9Ui91d67Wsry2MPkBTDBpVVo5PGnSOnN4ye4R
oneALJMJu6hR1D66ebpHCgR35FHhvplJ3rBXfphtjMt0NgzhRF+o30fdmlzmtLsSqOrPrcZRCJ+M
NYhvck2sHf1G1JmMlhgMl9g7PDW3xDsJZ1Bpz+VIVuAM2KKYzfQc0ehy9TEBMG1REROHXS/2lqTE
AK1+MVG5+qM+9rfGwLCEzObAjE8iiKGovH9yf/2+/Eh0nQy0kzjaTAmM42/LT61HyVyRI+GgwJ0o
LGZGBVrV0fuWgT5wLgEpSwgyWzG0dhTzWXtedOOlF2Sh4Eg0wpOekY9IrgRjD6hJRFFjVclu3J5+
2Sg6d6HRcPonV/1b4wAOlQwfRdWw0EKdRI3214cCB4FikOFBYV8LopvWeCgtumks6ou1m7mDDIyV
vyQI5kEeSQoSzaVzrTwJ3/7xhfy+oGzXwdjF1CQLU7T++9o5K0IV43uMnXEem0eLkRxBy0S+x8Mi
+TJG+0e1lvp/9pn919/KZoHBg44OjmtIlH999aKkR7IwTIJNvE88emQpNq+q0UZfJFWgEdAZ/EyB
lq7lU0b+RwAcsUDqMQONexubReVIZalvSOK7k4CnmM6HZB71htRTQL7rP1nAsGX/toCRLEVFQFQx
3CuLztFvC1iLH61MhJYjIkFPDnPhKxf/GS+1otBnN0g2jjmotQQtQpUHd9eP+hHxZVRB7iAdruto
lgql/FGrBJJqJGFdCJMzPL2VoelqueROath+lorAkLlKDuPYo8fWyheFhA5HlXBaAOwLH3TyIfZ6
U4gBDfAnIM2TRPEcLlA4yCfBp2c9tGFs0d2OwBdKU4lBEcDwxRT5G4JdGclIBIMGFujcOZaJm1EL
eh1Yuey1GYcXFKyjF6qxddMknL7tEIpQX0OayyvGtffEMpZDBXQqwEfWep0VhX4WZe3q4Oakkp8a
/aFbKnEn0OcOCJ6FfZjorWeRn2p3Tay+wX/W6Jrn/PA1lfRXJGRrTo83xUdIOOwJGr0qOAi9Du0k
tzdNa7q7XijHbzViHMByll1E8sMJYFXH9VDEA0qLtJYNBOQCLZu5QcOkyXjy0imoZaV+1cOmwtgX
aRetG5KbwAjpEIVl6GHJUfbI3UIYNhxU5kom3CNjWt8BmMIKoI9BoVjRtWC0xZotRjXylanisFwb
WrXTGah+do0ueX2kA5AQBuLbtFQZK39Q6iSg8z7ZLZYrBIlCt5s7c/HMJEtCtyzb+oMEOwRujM9M
cU33RZQMlyWZdNdMQgLcexNJVELyVqi9olZRkD7Gz5CuEO+3Fo2UMTmbyIzsppA3Xm0JoUbQqpO6
dn2A58TiuGwAb9MbggFH/NS5O0c1BoWR8f+qVea5N9snVMPhuat682qOq+WEwIUQKtWoOA3xJnbC
e4y96H5pkWYJaUensB5H2Y2bXGfGmrbc7XIATggDUBq+RplS3U0TzSuQ29gQKIOeGKdJz1TQ8r5i
4nMUo2yvKKsZSEsMd8jMlseiyQUHxGd9T8xNdpxLLIUYfF9KASOkLqjTrdXr5TZaQnIQSlPdrQWV
bF6ZQZgT41gPvWm4mBfRf44DSrGY+EZuLgZ+kGiwtHRz/87HNz2AqnkP6zxhzDnLt3HEHq4x7Dyw
wxmvTQZPJ5V1hLx6EbpFBJZbGfJfi7AA+qqGGav8rCCBS8tcPqyN1eEXALZEmFtit038CyeOXJJT
ZiT+nGl4p0fpMSzRNCXR2pwHkcLUb+VKuOt5Vu4mbGyfZRWdGbvPuIXb6osyDDwYRDBuHlM3D4pa
yPdqjPkIJ++AREN+SOtIPRRyJzakCxMmI+P/99akShEd1dgqiwHbZ84HcCmFWP2QWO9fyJIqdhXL
zpOZr/W17uTqlSoVqRqzzRMyEzTwHfq7NCADmaP5lBMRXHZJPPnoNLdIiFSiY5RZMVqvnoAroALJ
rxaGVeH2cVGeE2RuQJIJbSaaVA64vZpPYWai3JScnFvZdASD+WkeW3ogZdFyNCLUHEmerNdObrUj
Li8YOMb6oiT6T8XD7qd6F7ArWqiZ5MKRUIjJOdHChTXTNc6JFRlIIf8YEx2gOd5RkakkQnArM54N
i+giGwgBcr5xBaWK0rxRXCw7uaupudT4iZD114l50teCOsWDU0nIDbBSUGvluAZD1Ix2ix/Ns+o+
3FkpIVlbFXCJY13kocsmdKnNWD6grEbkoxOiF+SUDZTWIlOldYASrQPDHaUeBJy5zHjTI/PY1FV5
JhImqx2TgSjT1Dn/TiAhY6VeixezjDCQtbr6OYCfewDSzpq/qOSAwyW3RnU6p3rT7niW6WFYtYUe
0+KTGTVD0N3OZLB9GNFm0cczoMBGiNlEGhLzFkI45ajs2Pqrt6UhVsrFYN4eJJYw8sJUWeAJ4LFH
VERTSwY8t0NgUFyTPJNTr9ak0PLGUJEXL4HNMD8lusbBDpFT785I+qHcK6JErNJaSdcx7RJUmNtv
IgdHP0eKgogj3B6DZYv9KZpF1OxhQE2BsWOZ5Ls2IRj2e4BszxRTFy9jFSoFfWviGjGNiGTJEmpL
JGVjeR2iAbh2GntviveAoL9hvk3lgtcPejG993mVLoQOmO7aiso+1Vh3hwLPnzPNf3cS4rJ2lrCN
Na/GEgZ4A8SW4k8jIa6uCBtfOlbJkHO/9gXvrpglwZSUSTDjrzixhVvP/PK8uRezOE0/wxk51k3V
G0I1kOsuGQWwVDO/bUOgv5Fk1gM98aL/Hmuwf3rRSRc8dUi0tktlZKnu6U2iCZYn6bEWC7qKZS5d
CgJVdxDnJMRafJslsQ9zbmtNF1W5Aj1qNU9SUXYMQrdXn8yT5RV4pO5R7GPRNLFQPVXrSu9Ujhaq
H6Ua51uvbaT+3tDH+1ko6HKuFS5KKkn1I22IO7WleaFfqMIilvyUs2RnT9mUBF24/SCxzNtdN7cW
EX5d5K4oAd/AUnMd8OBW1Jht/YaQrSf0pzLre7m2yP+RSHZDdDKm3LBVrO6HZOCFdOXKp9Fhgu3h
iBiQTTroDCEfJ/pxJnfzLW85DA05bjBvIXt+13aydq0oEUtMaRaWLVKR0S3OIhIPQxOsZ9Kieevm
LCXEp5W7b7UyrOdlXWK67iuoS4qJWfvIQ0l8kawRgSohQnPt4zkZbyndkJ/VFNIz6QYmoNOIBIqa
CLkhnpm4FwcwcU3rABoEoGMRiYGtiiGyoU6Vl5G06FsJYrluXBY/Fss7sV3Vj1yT5LO2tPtJKKFE
YAK5swinP0TCOl1IX4Ti3o1g4/LZCB+VPGtnj5ClryruJSbyHKQO4ASWHayD7GooaX035LJ6Xq0N
852XfF+vtAeMDok3WdZ2SOssy1UpInzTCI1PqWsY7yv1VO0acIVHqV9k1wiT/LszKDgaOchi0UpP
ykJigFYPxQ5rdvlTLtV8LsJeRJyB+Q34zSYb0fuWvPiyqYe3tc+3KqWWYngcEjsIySQMG4oGBvOq
4EtqG0yupoC8XzYQ9jhlteY7vY/DhR1U+V/Mnddy40iUpl9oMQEgYW/2AgRJiZSlVHI3CKlUgvce
T78f1Du7IqUho3puJrqjTXR1HWUizclzfhNu1ZJrGtCtch4lmo1CdqFUzLbiYcFaGIp3Jg8Z2Ila
GmAh4SqpJapyXsHv3SjIeuwiDVD4oubRf5Zrk3+pxezsRdKND7AdH0kv78zAv60C2BJSWVTbegQ3
mLTNThMmYmZghan7VG9+LiCPmrnuBKz46wIT+Jk/Id1KPb4jA4CS9ThJtwE+ogsb1ZcF8tsj5Duv
Jdasqqjqw7XfdO02z6P8uk6n4YwCgvUigky9SRs7h/EZi+vIt7KlBoB1qejQ03sULC/rJPaujKGt
b7OgjH4h8vlY5BBcBTqOVyJrXyWkLB8qvaCRKAUFjIMIB3cgT+GZ7dUPfl4az+0g2Yta86v3KtRC
d5qsmnXQ0O+djN4iJ7S0tSoVK0w80J+kGXnbBJmMbRAKoLjSCXOdt6rG1xfvYab/gmF8iUInCO2k
Wv6vMId7idOkjsCodcW7xV8i2YvaCLZOGRlnOMrXcjwDUQcea0Kp3mqj2VktzaRYecw6zvRSLiDp
tHexFN0HASrJCBRgjvzr85n6V4jN/6py/RXx8L//OwCL/4HYCVWj3PFfl8Af/mR/pvZP8vq1AP75
//xTAJd0+z8s2aDSAKJSyCrvkv+sgEsmNXDNpMgGTgKS/1zM/k/RB0VH+Ffl9wHaKctzbeX/ASjk
/zCQr5zBooinWdBzVPNvcJ9zafb/l271WY+C6jfYIhVpNSyY5trhl3qmnAI7w5LRc/P8QZHfquD2
y3T8VJverw59D3Dwds/DnLtN9ARw3l5K5yF3Xt7e7v/c+M49e8CZnN0fWv/3bzRd+cd8/uv6z/2f
ybm/H5yrwHnkVz4Wzs1z4Hy8Pl99vD+/3gbO5vX218fd883Hbe/c3n08fLznjs8fD7cfD+WMRri9
uHh+fd9+3AXO7fuJMX1OyrFJO6gdcTu3KWKUnvtwPRHsHfjCTehc+/PPe3XzZ/1r8/H0vrk7PpOf
FaljUQ/k3rS4mQvwzKS7unTPLt357yvHWZ6vVuuFs3CWC/7FOXPP3OOB59/3WNz5C39ZIk2Pya01
ElcyyKQeQ/nFj2/wT3BQ7cGz9uF4NHteEEfCfTYbvoSjBM2JjygSC+bp4TZljbw8PD1s3/7MAJEn
/nxJWTX3b9e78+uX+3PfOd85N+e73fnF1W53sbhaXqx35+vdbjP/03KzWW5f7q4uFpu7zeL57mpx
d7e9vl1sPrZ3V5tbd7v9OLE4ZvXvoz+/sj9dUwpJHiaG586r/TZ3QMWU/NCl8/bnAtH2+d//rJfP
j69X24eri1eW8a/tO8v4xHLR95tb3zaemP/7l3m0DDk3KfF57uXL5dPt5uzy5fpl+/S0Xt9vL598
Z3mxu1iuNxfL3e56d726nqdqc3t3u71bXm3Ojn/T2UXg6JyI/Z+l8FEtprbC8/7zC96+f2zfrmfU
0BsC7c7uij2eORfPm4fXm9erE8EPunz/TATikQDoIZJ9b48Zloz5SxShgTsCD7PuqwBxAFR4a4E2
a+902kdppkv4hC/T8DpaiOulr1m307pHTeNBqW2k6XWMf/XDvd/eR6Z6dXxylJ8WDHI7KP8g4Wjz
5/7kTJAOIVQGdOpkCQ/dRxgbTqxsh/HOsqkC0sLLLJLK6+NhfzzEvoS1D8r2cTJlstkTliX6hj6r
swudt7eb14ub1+ebq/c72Xl4P7U55ttkb28jVWnhfaTQ1EUo0j4Y6iiprS9BaXJzyKquqYQTcogp
2ntj002/jw/w8OIxgSxqqJXMAEHTMO2Dmw1mLSoTAMtdtR5ozGlCICuT+GIR6Ya1zb0mcsvY0l10
NezfEd68p7wTDwf7+QPMoEmDi1+lDL7/XfNQhDKvMctNyma60ye/wShGgr5qJFP66/hgDw/Nz1hg
LREwnPsZc8v862ZvZGQXjJwqOG3IclmqjebW/SheKWGoOyp14YlNdZg2zPF0Ohf/WI2A9dyPZ+Ku
gEi0aeKgl+vXdq17iEHbyYmt8dMMUs/GwopH3tzh3Y/SYSwbYHE1MwfHyEWv4TVrkApAiiBeH5+/
n8Yza19ZkG3okx4elmYblFqcA06MpMmglN+pkCymU/6w36IwEIuVQNUVCTCcx/bHU+tBZWYexaAW
A/Q1HUoYyX0R/O1YaMRhegsWwNKFwPhlP4qPW14fIMXgDiWt/srGuC4IbN89PmPfjlWTMAqdP4vl
Ztq0sfbD2DamdIplDC66do4I4h2GQIuybs5oEp1HZr1MpPQxR8iv7MyFPxVnstCRUTJWCtx3xejP
zGRYQud4pUvnwjJdUb4fHCGUX0N0c/xn/baODn7Ug+sHCakaAQ5+1KxX7E1QYm7fNiJwYRgHzr8I
JWRDt0mtQWUc3P4ynCIAIYQSWZSvGks8CSvgHRdV2YkP8H0xzTuCT41YG5/78/t8ud/jBvVRkcOU
p3hnXFJFly+wtjYXx8fz7WBh6lisvA5s8Nx0Kfe/ck7NoRqg1Lqh1dExi8J+lfSdemWMwGcR6dXP
/y4eOs88d2QOMt4j0N7mUX8ZVRcIjSpsObo+ehNWg2SIryGR1W/gpayOh/pscn69jQ5jzcvmS6x+
oAGS9NXo5g/iTt6Z19pV/mGsKQfd9pHT31iYav2SbyL66uf1mbgW99qJA+7bJjr8EQ72atjAteRV
P7rKBf22a7oNl9WT/a5dDaA0H6tt9DDeTFfB6/QR3tgb5E3d/tRJfriOgM1rOvAnoEMg8mVxcCf7
haDvZGLWpgXpuVViYgct/MkaVKA2BSSwit5pvAmKXwK88AAFqrXpjZeLoJj1DkiXTGur2+XTBDhR
DyHtbZOqP0u12k2lSxXOjiJPjgXaTkSv1HegXL01/bOiPIORoEx9rozjepLfVaZclh5NgSu90SzN
foDG9Y5d4Qv3ykqv4r9z16SdjEGPImMNTi5izRqK+18/jzQboV6GCzXZfoP/qr3kabI8vsZ+mFzy
HU2AizJ5/B/mdpFitI2qwojTYFyvuqq7NZN82PybIFzJFkcBso0HX3Awxoq2co0/eINrrB3PFCm4
eP9mKJBQOe4ZC5C+/fmSUHORmxoXchQcoLZZU3VX+Zn89Pdj4asAhrBZk/InlunLnjRsFA5NNepn
eztxAe8Eu/qxtU6cMvvwh89vbyn4DaEmT86kfJozf4kien6CgOqoO8QxkL8+se9sESH1V07tOocg
herKoF4eH9q8oL4eNyw4C3V7ja+EmSxuqfsT6PlpnqQJC66j+rgxq+q1xMEwpGUqSWC8Szt2lAnA
d4K3xYlb6adlqJjk3Tb39czx3Q+NeiXuqjFN2VgXsdtUkueOvaGeHR/gT1EEt7UCqMSat9R+FNTa
QhzQJCR+Ut9cRRDNNwoX/PZ4lM/85XAecQrAXQDfOtL7gzNTQoS1yuu0dyPcc50sKfRFOar+TQcC
cRN7wBCDeEhXGF+q/BJBR6DP62d7SM5QAhcsJ0yvoyS9L2DLh9pJYNE8ysMfzwAKQs2PfcJC2p8F
X22HuOW2dBVR+yoO3FX2pg/U76swn0+82NsZRpedTYqAJJgpfn1bDyndZtlIINhKk5qdeAkdpj8s
PCCzOucd2S1IyYOdGyh236L10LqtBE5vYeX5cBtpo8jP5BxJiBPnxKloB+OvNAToLAWehonK4Rk6
8ajXqHawruhfnAg1H2z7U00FFHtCUGcURA35cFkXll8AGmvdLrQURO4gruJTHp91KHksvCILL1CH
O4PruSvQYTiRGX0bJxR5HrIUdqHHkekdbOem8iqrnY1IbIynEQ1ngUVL28s9c9UHCZZcx5f9YSJG
hq2AlRaymLHKpjgYK36AhkhGuXDHqLxOpOYJiAtiXOb4ktSlfOK8+HZU0YFSZrCVxl9pJR/cKJKE
CH9lmWji0TacJTO7y6yd2nOjqbsd3oh4FKC5t/bouZxIyr6dzJ+R57QIpJdN0Xx/9ySS3Xb0I+ns
jnC46atcVG2Bp1kRvFR2QWMz8098x2+nFhFJ2E0FcQVcmfX5v3+5C0JRD9TYEfxsSmSpEIgFizGh
VHT88x2sFjAKPAkAkoCHR6pB+6zWfYmCTqOSNCZ4HUpRukC7OEzq3cDRX16PmK1JJxLL7+HM+ZLh
nQlqbn7Q7g8q0ws/s5oqdU0ABr9D+OfrlLstd1o9EK/Hh3YwgQwNW0/KAQgn8krHaHo/FoRtwxNI
ybtNEyq36O969+GUFn/3mT6jKHO7BKy+Rqns4NT3prHRwYvAp69EjJ5EEL1WePeduKO/zRsrAVIr
ecVMYCWb2h9LXky91ABgdjGgw0MUyczsEUQoGIO+D09V/r5NnCD/4H3OqFSgn9q8F76sibKnlz0V
6GeIKbKxhYOmmka5d+JWPnzmcCyyj1VFJdLcILAPDuRxUtuk7AgTmpxi4BmMAFkz7Ago+mFmkezk
MdTt1snKcTKuEVPNnrFWlKDU6u0YLRMY+w2SnaYZvKRVUr1JfpxFf6xMqi7zJMj6ZZCFDQxyLUQE
1x08y6i33YSqgIuQr317fLEdHIP/DIaXqK3QT+MwPDh1jdEuu1GCk2+rugIyerB4KwTG2LmNjLKi
wg2n/116TUjWNNeLCalgJjwfpDVQOdAq0rPUVWc9hj7CalUH8XxifSvzlvxymX2GIbXWKBVyR4vP
//5lNQClx7PD9lO3HEA0ZlbgQySI4oXclRPAIau4K5NJRXkkRNitHVAMsmqEGpQS9Ww0sM4me1Qe
j0/29wU6J8nsAs1QOU0OU5nUarQwjeBB2wnZUxjp/SqSKnFi5D9GgRuk8Eyi/mbNE/Nl4MMwhik6
CtD6Kj28s4IguMEavDxxpf0UhdNjrmJoXKPqwcUi1ZaUCdxB3AKr7W3YSu1aDZXsX6wVMmwA1ew1
lX29P5Y4yHUpKeyE9LqLVti6qC5YsfHfjIWRsJvnQLMo0NcZQ11yLEkfAZZ6SgJVQu6XNeZP8Ykw
B3fx54qE1TNjxLHM+uxPfw3DhVlLQGQShKOBT8JtwAE0nEpXaYJmTe0vPjfD+NQj4vsJrHDwkjsD
GSfu4W6b0G0FEQbDGvE9iIoxEm44OUmLKarS+79d3hy7JI8kOoxS/+xEfll4MdgqNJdmiUyYGx7K
JGV2EeF6W7jH43wfEmvBoFpH+U2jJ3GQTfX1qMl1TgU282PjqejJ/uHp1qGKqr/eqOLP8XDfP5s6
i0UJ3BxIOYzDYSVKZaCmaBEu78xNxSmhrzC0AQBUZJ62jsc+PpP5tOu/DcvdCYnONHmXkXMcXDNI
r0dCGoEUG3JW9ksDqHu5RiMqv27aasQ5jDMrcv00rW6OBz54BbBMOaBxhSO9EtAGDxO4oVK6ZpAD
iZOy97Z4VqTnuPGi2jeAfvWzsVxLSSxdlYqIXDmF13A8/PcbiQISKTKZFr0tbtn9zQi0oxqSRPIW
pow6vIPjTZCu0hQIlYMLAZXgQrVAoB0P+v00I6jKkuVm4q19CNuwOhlRKgMzBA+5tqXUoqUCd2w4
EeX7wiUK86sqQggadgdDs6MmqikEetAoMh/Jh8G2fg9lYchgkVlXJ+6Bb9HIuVRAKBSzOdbgw+xP
pN8OGgZPExSv2dgcbfWHhPbemVo24YmD7dvsUe+c/QlNWeGfgN/sR5Lqtq2qADkptNGxSZ3ow3hK
3J+YvW/7cI6CbArrksQV9ut+FCxty1yyMfaAXJPtVKtFgIhc4llBEBPDHnsEkYfU7P3xlfFtFonK
BccLkWxuJv3tR6XrCIeuBfwdg5bdZEYC96NT4tu+Qub9eKiDVyKkXp4z7Hmi0AJSxfyjfDk/jRAZ
wwnw5yJQzQoIuDp0twZA0nB0Ihyq/Utesqa2biIcAlBhQgl5OJGu//AheadiCGnxOJ7Ln/s/gdyM
/K5tpy+wzqmfagunw3KWFT2xMk+FORgoVgMinE1pFgh29bu+0wpkXpM6PXGS/PDpKGaA66JuxItK
HDxxGtjIeRQ06ECTzH+IVBeXBlYfu0FDEvf4p/t2aPFWoySNlfqcc0GG2584v8UfmPMZjr5dIf+Y
ov//0uSiufVCjLocyeb0Oh7xp8HNBTtww3x02uL7EZMaii6m0/pC9CRFUiEyfAbktHnIS0t7PR7r
p+/FWaID+OAPNIj2Y41SG6XoxuuLIGqLDRYO+aWqhX/9pGcObcbC9NELtcyDKNHYZYi/yxraQTKy
5VCnbKSNKe/Li1LxzVM13O+fjHWuwBLlNOHgP1wdpWZijZuV2iKB06XUWbvqLcDTWqHtxACD+G+n
kGjEUxWZHOITgPh1b2Ot3apKlWiLflIUb5ZVMxFOkgfoC8cDfT8lCcQ3sjnLaXUdDkvDHqibkLpe
0ArTVlgGjr/6pCh3GvWKc2MaYWRgZrM7HvT7YiQo1AYYqzqAdOtgMaaUDzqI+KgB4/iOTSbah71j
qkViLTENyv0Tk/lTOIQ/KTHxAed22/56HDSIvlBqUOdrjW4bxSj6edmgXJupli7/fmSkfFT6eYZ8
f7LBBMsC8MssSonHvdvppQYBRdKLVYl3yYnSwvd9RnrwJdjBDlDCIva0ZoT/0nf9Cm+/3mmy8u+P
RY47lS0GCRQGxqdr2ZdrhkxnVEe10xZtaprJImoqc+cHWBSKytJPMWN/+lSYqqFaQQaNvPHBypjC
BOxHy/wFwtNXmDzJKJpr0oU6GtOJ4/6HDU1plQYkUrA8+o2DUsbkjcj8RYRSTADqwYQnw4QW/qYN
sWCv8iz968tSoWCC4AZOlVCeD9+mLd45IsxrBLzwLbzvUnhTtpnm7vEF+MOa4B2ggaEC8SSTmO+v
9VqxCxDtsQanXouusyhRz9M2im7/RRR6aQBd6Dgh4bEfBSMJNbdh4S5SE4En5BGDNRa044nN9NNY
eFfwnifHptZ/cEvKVVsP9LS1hVbUSGcPpjWF51UYSyfi/HAG0oRkLXAEzt3ig31UiRxm3hRhTtO2
mwjrjZXeIQibzQCrGr11J0Um7PgE/rDOCQn/E5QQ1cfDdY61Zqn3IyGLoY+XUoYoOnLR99g//CVO
hSxxzoItNjBVSCyvDrIabBmmqB80sdAlK6cfFIe7EavW1d+P52uUeYq/HBJB4EVDSKF/4UuFhjOM
reNKgDMHVqgTPhDPx6P9tDAsQ+f1wLqg+/NtYRg5vrhYHihJpEI7TdBrmhVg/zoK60HnLQ1sjL8d
jAkuiZ7EDcohZoLFbNP12oZ+mHLiAv7hGCIK7SWdh95cGtufOSH5eC9BNlyQR43nmlK0btH404Mn
cv0yqLvsBPD0h7mbmwT0JWz6+2RQ+/EyIzb6qJpHJY3mdWT5gZtbQ/r3VxOrG54E9mtUIw5xBG2O
xC0AaFbdYKrnnR/XjpdZ8Yld9NNYBM8sQH08q7RDDEk0RBHqk6wDu1fqy1qS1PMKL9wTM/bDXtWE
ZWq8DciQKLHsz1hQobJLSxUFGQVnRx913XZdjZjq/kq0xPy/MlaQdPw/+c0/FeevvvI/rYev0Q6+
D+fpVGuZLBZS45vvQMNwPUOOFz9cHOEcNau7E5M43wh7hW8+0Xy3U8+gQ829uz88tTWrPC85IAor
ltwotYyLLE19147g/NkxjO9lmSIT4FZR36h/f/SSj6ngCzWOX7AR+8HjHqZvGTFaE5UJbzXpPoqD
os9F6KC0r9dnFGFkpCjNAjb/329v0Ec8vkBpzmWc/dAsKNzXKyiak6GnH0OjDpPjjeFfooPm85d+
GRVBTt95mR5Mr5XaqFCFE7jnPm83lFi8s9DKzH8zmC9RDuYx97tKw7NdAMVA6YXmY+fWFvrqx6fs
p51ADgijCkgDYNqDKIXnVxJQFrHgmqoz2Ka1iRI1/e8/gDqA6x2P9sO1rM0wXY3MfUbnH5y/YZeY
eomJOGeIsBEc4HNhGN/bl36PqVhl2NddL/snOrcchfN+3tsQs/cuDiEwwGi/f0sMG54j6hRj427l
ZXNfKF7ZnzUibC4AjovaVQsd0+pMraVnrLOSS9lIe3AmY2EtU2mKzFVskzk4Zt6EO6QfRuTNNGWA
7xBh7NNWuoVSnvDT2Q6vRAA/yod60RiVSBADjHEJ60otuPNIFSElNg1GY4WUVGiM+HIIbdTAqreV
BvWXWur1c9pEU7hQ/KJA6gpDjZVvTh5o+0bTfmv8z5dxoU3oXAsTvzv8eWykFP0C1di4NZtuFXg5
OhRdB+00mKHEue7nGzmSzT+2ZCvnWSo8NDVKD53PcPTpYQvP9hdBrUfXAKnTbJauTjD36GMkT0vZ
eMs1Wp2Q3QEqOJjO59gWViVe6WEpmauxMtUS4jNucKUnc8/pfs2Yahl9jNGQx2TTe61Fn7TrrGJR
jFH+GAezOTBaE+09HZf4ue0aL0GNETSV40uKsmvzIhphllDJcFC6C5901arhgCNoMa5Qi6rffUXC
9huZ+vjethIxnmdZYz1W0pTd4oEFgTwNJe2+E3n4ONRJE27bwjCxcexMtIjLGpROgp+i7ahKkWKZ
4jXDbIJaSjcYK0RPvkIdcQGfFLJpadSWj3eSPiAtYylIu7BZ+supNtJybTa+V0A9EP3k9APdbUeb
iv5MUgvk7KxAE/0Si7DwecSi8VlICDI5VT2oOt6iFkd+C9b3Tw3q/4JiM5M21hVWeno5YFUgT/4F
YjhNuhSRab1GMkRiZM2oGCwa8l3urTrEb7TRkubNLJCgmc1ltEeEn6rXHtW9y8RrjJcSrKi5xQEw
QEKgM8ubWG17dGNtOP7IyDb1zvfgqC9UPOqjhVqPxbCcDNNT4I+XE0ZYY5day67GLlQP8YVyOVxn
dKosKNwh/YEztYgtcV63RfoWq0NyY/cdMghBYj8GCQZdiwmQwdYvqvRFKbT6EdSY9CssFWQxs97E
oGDKrWhhUM0tl6aJ1WkQatSYjLDTxqXWZhoAVnjXwyILOvm6sace9jSlj3urwWUH8QC7uUE8pjAX
1K5m90gFPTu8K4xkK1hAH4E0k5QGX0Lx1ei9nK8VC/+u4wV03432+CRZiORjctqOKF2OQ49AqGbh
XByYeP+qeEymKzIvH/8wakgFkxhMTwnJZb+CYF2vSe+wHMNIGz1m0bdFs+g1bXpIk67c+rRrwqUk
Cu19NLs8WpjKYMZnho33dSUG3VtU1DY0qtbeiJCvX9k7KcD3aiPTr32kXTvpq6wT0mWZJ8aLlEVD
c87LKdvKXliELqlycxtaVqKtaq/xz+OpjPDPQOWhobcgtwjvgmTvznuVF/dqqqfksjY7/U9iWMPO
KLPJQNuwq1SnYgpqR0ubSnZVdUruMQUKHqRO067VvkZEyEezDun9BnG5RZOE1sukDOVVOgvMULJN
fXsJPg+1pLRS0g3SdsjLFBhB2stQqBxUwhzMyGkMr6qQVumyCJOALoPmwjududM7/Y1qFSpn2GUM
D1xChrlu67FDDFiRsmGlSKqOXr+aDtlqwN30Rh0DS3b7VtfvW6WrJ7cQY4Agc1O1VzXKDAMfpM5m
Z3XT1xZxLCF3pLHpZ0+L2USgh+4vu1bZVFtTDvz3sNEt7LiSoHlGfau+mTBVucW8QnpR6XR9TEZU
cmoMCYLhLep5LgsHE1k5qTFBCTUv+xOGpFqQ06ckuC5l2FigncbxLkpTENY4rfu/iz5MPwqW1ugO
pE3dGZJBCCcPgWEz7qZ7UBuUsn1dQs47qofoXitr45UCVxnC+E/7K5Cuyoc3pNm1FNn6sLTGMX/t
Sza108a1eLNT/CzOWvo6hRP3cfKC63EvAxe3zbU/0NdyQ4Gi5KYJw/a38LQIK81JGt7A6w/yyma+
L/Uoxwel01JWrQHlaWWkPHKW3oB1oaP4ksBlXLLxPVBRcbsNIk+6BRMovY4ykhBz1+elx/STOyIV
ykPWWWkLjA971oVqTIFYDeEAACHQBztcaFMJ0i2JA20jsrT9TbGhue+HlsVmWFl3J8+e8UEguBGG
vq/YoMjdvPpGN3I0Rh43ia6kGHdIWYJMuIXg4KLD0wQHsVb1HrD3sjNMxTMMYYd108TprZAbL13m
Yy0yjLASbKfiCD/6SqsRNhGZdz4MTf07qGL0W9qMD8d6Y/E6RaU291xsxpsdCB1fYKQb0LYX0TMm
8kW1EtxE2cL0STaloTJebKzkuhUWfhWq2K1WkPEKqXtR4lBMi0HCc559NcGArPLkIkaRCA1gs1eQ
Is/7itkxe1Rg2jTGnBTVD8RlGilE7dPUNM+RS04+/N+09iHBiwy1KI+f1NEnLw5WejIMfNJq8stN
H4yl7shDkU3uSLFHXU2GnwcOukQaphixQlQ77NRgpRlFiptiXegPnjWht2RIbXunShBXlhho5Qgh
qviBwFLO/RKxMBx0HFHW3YuwSkZRWUGer8sxNWu0Y/AD5tDVrMe69iyWgY9LsNtmHQPQYGhh0Bl2
abPQyEfQHi7t9tcQT+Z7DSqxciWfxxjTUtuIQUa99RvlJvWxLAdzq3Vj9ELrt7qWan/6PfR58VsK
FPy96fx16IEFnqdgWmxHl2UmIXFRREWMuvYYBFeeFpICqWobjisv7kJ7pYZGJLtTUcT3cR4MsttV
UoHklNJjky1pObLfTaK+FY2Cp0odV1Qg5HKwOHQS7VGG04ZqdJMgUGfEXc86rH0P+k4SDxRFPPJK
FO5J+FB/A63ShL9VO9ZM3MjLGA3yLs/zZ5v6ZOiyFwAuRuBrUciQDbp553ruSepN7CdS7nqw2aJt
GihjtLCNnAWCIK1nbHOpyB9AqU4xavVoli3rBoMkMO6GqlyYXh56Z0M3GWhwj3luOYB30MqYlEw8
Rp0utytJw9PIrSaj9m96Swzagudb0uMakoV2vO6AOWjugNiqRIbGUWrSd6kTfUO3vmbgCdZU27b2
Qzx9sqqPgnYRSm1h76wiV6Sl1jeZ+TSUqX9vxkPVL8AoVLHv5kVl+OeAOKTpwZKq0rhuQOlN53gD
ToiRZgm8J+yMyTAWIXWBZCslRi4t2zZvAsyqEQ++DUTQ4eknjY3rC1mSNx35trrRUz1u3rWARLNz
lEqKk0XK4wCPvzxtR2p/TTSu+xYROsTKhW1j5CCHsu8GXdGFGy2GhP/sw+/0hjPQTGVROJrwRnsD
3DytLyplJPnjSNHau4Qcp90OXTBqt6LhrkSVCnB5hQYe9LTVmPu9/WtKE8gVvd5Z9hk+pII2EmmP
t+gBwkV3OWpN6S+rV2O+qmLKsf9othaCYY0ZWvJTlA11hJtp1iYhF6jOs4FfqVvntVZ2pZOlASrb
ig9C3omLFAF+wV2qLAw1rvCS6NJUpp5A43YVmlyZa5zk+/heKflw2E6mgYHqa111CB3iHOOOONV0
vxTcmacbLaAXXZz7mGdCc+lh8OJf4Wdm0P3BrDNrcZEp+mxVCimVofs1gfRgqnWYXJeQ6dIlEpet
PrlGoXu4gUyjQCW19evwpSlASGLa0fN0URYmllDBAk3T6gE5lnRc+i0g2HsLg8FZeYoOsFsmnjbc
hZ1daCVu8EjL4KqQ5091i2AOmUKgxCvhTQgbm4Y+P8rqhmNNYPlJYD5feF4UrURKZZteqTgKGUZ9
hcRXx/7BQi4pV12edtO2QfbJ+KAGQQlQDAgovhpoGFqXuZE23a6wEh0l9SpM5syxLrsHU6jmnAL0
aTI+jkrTZY1jmq1XXadTBi7GKaUoRysoCSqefTYeT+9ybMWka02FkRSegMEVOjtYlWbYH5/nXdhN
52ok6Sr3llKnSDdLZYbmVhDE0YVdY1p7WfeR2d0omAxW5E5a+2x2kGmvRQU6xRFVJbfv0Hj1bGnp
Xfc4RCrHtGX2WulqVoVxo59M9g4klpItxRjiYU8hQQuWpRz12botA0VFKasxeVWghF3Jq2moBrNx
ZvRnsKSWWKLMppZTZ354ual4V0MtkeJ14yR+eUMX9ouMzB7d+yYO/V2qpqZwG3UapC3QD0i+cirk
1LElDZPeuow69b7hI2arnmRScT0vyuQ3BR8s48ws/V40cPLRM1pP5ZAnt0ihKXjG6HWTXsaR5YWX
PG1JJ/Bty4YzjLzb6pKr3Euuhzi19Xs+SKo+Vr7a4awkebH1u8DjJlzZEDLCc7/F89wJRS+kVdNX
xYenD/WTgkVt7njYiONuP+p+iry3qkdnnd/7OySpUJH2NQByi1IWfbL1pTLOF2Hho9HRAr7YAHuc
veLSlpcUzSZJuakzwFGOog48WwsrxB9Eznqcvlvk33pnlKLWXqFEVVwnTc6OHbAgL8pFPozdG4rp
mX0Tw27x3kKO62AT8aq0tnU3WvHjENNPwYwWF7+LQKAkdtXxE09Xkqb2PS6gtc7L006qNluSz2rJ
AqFFkZ4V8sC6r/tCM26CVDejipgDroAGdlbpg94GUvEyReXwB/k1Xc/OMo84O9NvcAOA6KGky1RJ
5Y1pVRMHFvmPNf5qA5GXH6Mvi9g/my30lBtDxg6ZanduLocW71+tyHinhy1yjm0RQU5mpqIPn61k
L1FZtcQqyIaicsygabkIx9jaJtRfm61dyTzdE2FrG48qsI3ct95eGHqlswXqDCmqEj/FAEe9TP1o
egVCAcUFboSaifytd4hVLURtDjcREmIjuyYZeyfHShbv7Dr3gxW/H/wOVfJ1zL+nfFpP7ZD8Qt8i
mJbpaGnpwirLGi8fvdEuxgiVrWXeYTS6rqELKw6Pj6RdYwabqMDL0RdeVl1sfkwVfmyjmhfr1ii6
i7xVMCIu7KB94VJOewefRq9ejlRRJAeBt3hrZmEVui0Xbr8M0aheKmUnv4k6zNSzPJr3dyWXFfka
iq7hCvjf6IZeb94Dv6CCAO3a2zVBQq0u0Hs8zSKMZH8bvWK8DyY6zwupG6Zd0aQj9TVZKS/NSpis
1EnVH5sqanWeytBOyiFVpkUTquFr6dHCXJVY+1pr3pNZcVVJMhLUzoxN8DGnD8d306zhdS1E6BnR
rCYWv+pTql/gnNijtz20trzUMTu/ozpSKkjBKdVdYolJcxF0DYdFTwvkYZJEArkMbz3yE6gbzxU+
nP7C6BFFW4xhXJeOIgr5oxwy9CKxbcyGxdjLzXQWSQotSamKij98uMR0xlHKuwVSFP7/oe48liNX
sjT9RF4GLbZAKDKoRVJsYMkk0+EAHA6tnn6+qJqxqW7rXvSy7+JublUmGQG4n/PLz8ivBKCA181T
gve5eLeVdpo0dAYuTRk39afp7ZKox0msGZmOk/iY660QeVqa0rZPg48qY7/S7Uy7FQvimPZ9bdvJ
tEw2H/HS0wBIUnvzRYwdee2ZyPJ9PC7UmDkKhcNkxnd7zscwRdEk+IEJLKebnnXhlfQGSr2jHiB0
19ceT268BOrFIloxT4YBHUXqrNNfks14Z9em3JpjXEjvm3LBOoeY0PO9my14ZwKmYpDLaChLskvr
8bySwf0t/GIkaTMOxxd7rrzHpVxd5gqQ9/BUjVa8pf6oG/vaqea83sWzNN/1UIb0kptOvdcD+BG7
DgM/IeLWRk0ymIvZ511Mam5U2i2BijFzBlF4nKgTHuXKCc+b27mEVmeyUIl0bXAzDpaB5VfH5mNx
7M6kXgZdmMK4S3Yzd5hYSDWNxLtuFpyy9hJZHTyAjAjo92YfILNb5y7Fen9pntrW7Huh+TFIpsyL
SfLPC9pGLl6xB4aghvz7KAPTZyjsf1q18Dd7RkvCZyLua+wSHZLgYbBJ5i29WUQEVqoi2OOTU3Rc
j3Rq+1Hhvy9lrHpq/UZKB4jgm8VuNDbgcNtOXX43TZkq9xlH2nyroqri9NERDRRl1zjMW2XT3DAj
EmKf6ymy08LqtzfPbdEChms3Tqni0GPBHMZ23EnCC2g4X5fwR47ZTDQ6Z6pzin3UfGev68hvUNL0
v1eEauCMU2OrlEZuuorrwe2HpER4MmP3npctzUFZQGPIfn1urGrVd0LkUbl38lh98jCSuR9x1dq7
gIXo6OZNMV5NbTCIfQTIX3NwMDuki7QlUYqm0fI4x5hz9lkWZd1h7D3FqmOFtb+TA3WtSeG21BgB
qU8cRXUMXEGop8mZXI19F3fasZJWDh2F94NTLTTC2V69F6KjIDWMh8BNTEnn8kmQfBpfjUb4P6Mi
oH6vqdLE/hBJ+TRD0DzHWl8DQbXNjj8et0ursr5JDNGRduIRAuzsrMnW3b5x4mndOaPpsp3TelO2
i8otoGfLX9VfPbU0Zy3L5uZXFUESMtixpUwL6eFlP6bTRe64m3s3vEPwxWYS4Cb+iXRWseMzJp4b
bVGO4W5DNlK2zcRISqQzPQ1j6L7yenRD2iF+u6Gb3vYTSt3HO2JvwDCELifEH8LaG59E4509K14f
EK/XwjGOw7MQWR8Z7n+1j80KHJS7aP4p4ymq6qjshf/3UtQXTnUrQMFtExK33OXKEnR1ZsC6ICXi
uSu0klzuxvpjZyognBtUJr/a5qFajgrmg8zEqW7ulxoE4BZBlDWyKdAhmjATxediIx/orGcG8ZTF
16pPzeBrma614aySUR+9Rk0suP6ay25K+4Qc5BOkRq4fOraMOxUy9e9CT4ASZav504jQk6ke2upv
3Lbbiw+ZuSVj3bs2uJqqblQ5Ia+wqb4g5snP30HziLMpx64+hRmtxFxofMjgSWt/v4zj5lLFsDIU
WUtenruhIiYXzpJxF6r5mpNze299kisoGW7Qb+Qth/0ROFWchoVAzMQscQdoJeYu/5f55H+U0fi/
rlU7hFX77/MV70w3/17/PVyRd/j/tQu59j8uOQFRDCkeQXFeik3+1U3p/QN9AaQu+qNLjID/b+1C
of2PCxwWEXhB4AxlKPCh/7eb0g//QYRSfElE5I26NA/9T5IV/5m59P9pvACBAz2XWIBiNHKXuqL/
RB9OowgW5jXSXAXQdh/1TCnG3gCPM69s/0q/qD6ZAwf2eOFSmRXqlR7LaOlI1BVT8JfIeYbEf/v0
/gtyH9XNf+T3ydxC9o76K8A9F6D9/c8cqmPTl1O48ZCGEd3x+6n5p0dhtdRjpBdGA3AQtztmvjX4
uxICgrqBeCHP1AGXUCn2li04MC3Vf/0OGCTpPG9CwZHP1M520pfN/Tzq9iUO2DCJ/samtEeA1B7s
oGufcr/szm1XVnfUy2DDh+ooADGdKa9OEW7iOfVAtYMdEb7+e6RMSE7xZBMHoti44CDbKkd6HZlB
/lGdneU7OqFLA+vh5M/kudfvE56Y6DiVTOp3gGruckVlS+AeOKHl7yWrbRC7JQvyU2VNFr08NFm3
pwVI1Emqniooxmnix599duGGi0+Kn3jxVbhzRb/2143l6Ve/Dbp4xxm0PCJHJCe9vCSNXZdtOTJP
eOH0HfXa+aPHC3tFV9ASJoEIsleIEPs0EgAlkiz2NR0ao0dSL+xuSMl62dXDPu5rI64DLvmTtWmX
E9oqinpHdMscJFZHkskOKGjUiVc0yCzDgLE8da1+dW9b0cdcg6wpL+QqZfVBzst67URdvuzJ2o5/
EP+ILgG5iCSFO7FFKrbtcKLGBV8S9IMl6Wuipqc8LKZtG9rGW3mzOfH4KMA7HupMNrBo4jd77n6I
p+jPZkx1yPDXN617hqL5NhM5/Oyv6eUR3uVE2jG9L+VhXbujyBdUZvPYnpyOJNxE1OZgFYQit+hJ
rsKFavfgTzy695F3ucezjB9ltLB7UxOwEIOXmpgrr4ujawyuaVvbn110mSdjQNLmjyEona37MnSs
+6JmkAWTV9eWmKfzWo7FASFVxICNgMUHbEBxRN3C8lTyz9GxhuoYYCD9Isw7h6aowRTjTyg1/amj
zGdQW2q+BMdyNT0VZfSlMnyQoEXdh9/398prxI0om+pXPUjn3qgtfKqEu1CAWLj+lyPzUl5Fg5Pd
hnTifA9a2ARxU+0p9x5w7sMslHxwpzW8ArMnKcdgpk5HdkqiNavyIHXrJfbURGk4LjchZbsvfi3V
3i70R90Ev0EKriuCvh+qsX+ra/sm26buOJpKHUw3eXB1S+yeuwmKu1zGdJmz6uviMr0PLmtQGXXz
r8Gu7H1bEIbMOfbQ2TVQVkSgcSwDGpryrJHRTnuV+VQqN9ddnVPehP9oLMjmH2n6AFt1f6rC1p/e
SHJTGvQrg7tCkJedPTUPbEran6ydshxJg2PYkqfM1DZNVyYSFU1/EPV9ui6S4h2xLg1wmtXI8oAy
YfRP8MUyPpglGP1dzN77bXPVQwo0OQR06605EHE3FPUj/H/I5t7RE9ooW6Z2TaYgsP/Svkfu2nnH
wFSLvrFbOL7jsGnaAeB+bedEZQZetTRuq2K4X6OF5GxC2Kds30aoFr6tuBH63VGzZM40eQOiJ2ZB
CYPQRVtSshSV4XBk84/Dr4BiqehL2uvgkN+UwXBH+0w6YfgmB9bfkzN1jX8zs9OKZ5qwI/9EZsql
HslGS82gS4i5Bj6I3bVPrTyDU0yoN/Zd2P/cuPbDZBNN9wa11hfvArkUlU+mCdbg1RURVAs+hABv
PPtv/lvSBEOSAZUf27ewpwmWZWHnb09MdtIODv5WR2bv177f04Aam6lIUcH707Ft53nZDQsQ2C+b
KyJIY9vY8x13ZtedMqo+ulM5OrnzBmDWg3/HGyMhWI5fpiYkVOcJPStL5qHhRC/qI7qgtXgMAIbm
W74ie+Bt0Yv75VfxEAmmKK2ZXQ33512NhbDeE6whzI8CBED56hU1ePegeEjSutTKnFl4fQoNPDPG
Nd2/7aCv+tjO39uan+aG1I/Ivu6BHOVdMbcNWd/VONE8Cr9GDt00b8p5ETNKjN0qZ+Ffc0753lss
TJjT/jutlBAvYLR1Qo2GYB93Sre49KWvbvRVs5Bt9zRQaHFsPSfnS1xQd+1IZXT6+2jTgxRJMzJl
HoMVzGTf5rJuD9nmSaD2TE9BVu4sa25jswMs9rdLnQhiiX1BRc/apEuvSjR2q4zm7DQE5ZDfUYsw
NT+eWwfr7TivExoVlzPkzmvn1T/YEW8xXtJg6Rxnz0sLeMUo0ctuh5FCDVc5FIXcOVmg7yZnGYZT
txiLAufSm5pzZARIVxJnS6hfxQR/+B5QmJHdXwAibF3AjquHFb2ZY4IKC8g8BECeqYbbuOi7+Lbk
6sIIpcc+i5MAoVFLcSLLdfCSBUojYObZjLiJqBYADBiWeGyObLPFcir16IEfRX7vXZVm8dcb0mrj
4tAEdkWQQBXx/BsQmDqtp6ys2XVLX7xE2+Rm9+gOZP4NPzhJ8HKkzQn1g/I5HAP7FwbNW8s9b+Gy
z4xOIp+GFJ1ZKTnyH52Zv7VG1+e5BT0W034LG4t2FJFMZIpEzbSfSGDyFJ2zQUOymUXvmN/vKbi/
tdrsMZBfKE33su32QUZljW5BNvWd8khtd+1jO5Z34eY7Tz7XQEqbU2plxdXMZokufTwSlLJr5/xI
68g+W62HWHt/HaqnKy+L7mNnoCacmP1tolxEDYuXbPl0b/L2ZcnCU6z796Zs3kmY2R6zwXna5lBc
8SLppM0a93rVFZXXHHzXblde1FNX85a9h2154xb92+oUlGtU6eIbtCqMo0mVY+iE0Qq8/jrL5/eJ
auR8GKh87dcL5oDIMy7NVVnaj+Gwxec5W4eD13vN2Znjo6LPvIueiln/QtWiT1PrZH87E35XrF1p
LqosCdR6lKXXV7eNxktjVUr4hzCWLVh9c9YQUcfW+G0aqzp4zXt+nEp09cMgaIJq5Qat1PLEQOGW
p35uaefy3eY813G7rzQKm8M69Wdo7quirHZiMqeytx+tFbP4Zq5nxzr2IxxtEde8T+6cVHrqrgpf
3kNiAk648Hlze3A8OX+u05btEfNRvjDBTmkjxM5vs+tsqujqiPWLcr3vZg4/w7G9hV3A29OeAQol
sDT8Vte3t7SiDPeZS6veVs5uoo12D73lUKBUlHSFjh3nCRbao922Mrn0PZ6cWXJRZ+2zCOblai3s
92UT2UMG6HqYF3TKbS1fvcY7rzZkiyxitZ+G+jEQuc9zPM9JnfPhADGzn1dhBLBKQ+Ey7YTq38yF
e19F/N0BUMHOUQQazW674wxdIbUsF/p2pFXQGmkIXNSBbIdqZ8VYNVuGtrSzvY/MFM2ND2KyCxf/
1JqueIv57RWt7VvsvtZO4fAFe+9DACwsy3SbDXV9Y37olwZKVLm/+iKnbNDZeFTmLAHIqk59V7Y3
WzYtBy+noHdR1S3gJlk47mXgKq7V4tLr1tnDC7I/8yCG+cVMsn5h/EudApbX0V/z5G43bRZSoUEB
U53RQm2c+QBffo5CXhlhWjZ+ykMTxU9yU40RnIS01kTljW3SNXblPgv8LLnoZZ9zp+X3qKrbweHT
zE3+qhzdfNhrEx5VP17B0fbnDeHFjqS7c+MpQqYKZy8C+XfIXWaoieqdtUaPZuVz8JuUMvtujOYH
0TjLEapIvyIyEGAfXU+Vdol8uhrEzm2j+gxgxrTruLTBlEAQnDwJxV8tRbOIHzEulN+jZdpjbg8U
VJl6+I3tqUyHaFx3da7yR8Dw/MD6+dIpl0+jLZ5sKi6hCuZiL9rswaqqtyns/RG6dQqPBbBo4upR
HixRwn4H1oxACL2Ilzd3Vd9755Ew2bSgpSqlzOxKGiSXkXWl8NQnJkJJU1Meuh9rZm3lmIe+02TJ
aCujMNPru12D3jNDoIEAwq8B2NwBxCxrVmY6LlCyM8P5LpSB+JCw91edP7pw7ypOzEDxozND2brD
TJN1L8dzvkTmakO/iGJAtSd/0dO+pxMrrbfmV1sS8lXz+T7mOhM7XYxmTiBKu/uNvfLdk/ZlD23o
/vY26361rBuiAKYD0k/76NWLenZ64BcgYLPvhDvfw9NqvgxId5070z522vjUI3L4lS91/sxXyN3I
Bt6fNoakRFqjjXbUqxNrc+6yZqGEKTLPntU5Oun5kd82uyfAtgkcxbo65ccczfoPbAU7iypZUMyK
hmuc5K7MqPMUMSIFuoo8Zso8u23LOnv0WGav7MbZhyr/qJDdJKtT1d/ZPHzF81ykIAjtd1MF7f3C
PZyGKisPTqCoI86GLDU9BMUQzcVLludMsgGJk1ZU6JsauQ1n4SjfHBP+8vqgHxNdZ++lM1RPg65y
NIyEUSRNFYIft+tccPpRiDU8rXVteHikVxU/Oc9Xk2iP+fBIP9Y0Lndyzt3ysMlt3gTLWD0zatfV
YIW04VLulmhQwW6POmyumDT1Fh1m1ff6yp4664PjpT01qh2R2mItqL5b30xE9PnnjlPw4NYhGmtM
B+/bwpm3hdVeodA3CW52wiSmcTpky/g2+2TFKiQrqReP236Ct4yY66ieDfSjzgzPdD9Xj2ZBSkKQ
yrlY7eyKxxGdlpfXnKOtWe5q7W+KU9Hp98Rc7slphNaC/hmnHtwjHLzD1E9GkGIaUaFqgePkgyzQ
B4DajI16R2yQ80Z0gvosPkfYcO9gxg1+vZ27L8BKc7PUS5Xa6FxSe8UjBdlTj/DC1R1g+E0+Ec6Y
tF43pVtk6E4MEVnGeYAskpohNnw2skzmY5IH1MoOfbjJHTyM2gWoy/dZtWwPxKbcLOvWJaPrrbf5
Mtw4df4aFQ0VXTU9RvlQ8p+mIRVxjcgHK+CMLkAiH0DdPIfHtXKCZ/oE0QfEzcXXJN3D6tTdbSnh
jeloK7xrp58ofUdW81H4zm9PZP41uWrt11L3vPd9/23zUDLto5X6p9bYRiqbaD9CPGM18UsOjArS
YWrf3rvM8OMLZgV/RAngm+6M6ircFxWzcyLsnEeFWWi09nMAUsCR89JfKEDdRgFftJmONQA2cuO8
TVn23vhEIDvilg7X+LdBBizKVVwGbr6bUt5u0l92VQ1kVWha5mJOmg5MGmYGTqyO87Qp1S+sVV+2
Eesx2iKfuZzXuGbG508cOe6oUU2U6HddGF8Do/91x/EW+7m6Wbz4gVq1d6jmjUOifm5yoB05PuSo
9oHZKPOymwvtHhJ1H2cprZI3kyfPqok/Oq98pln0jxTyxV/m4bhtnIkdYU4aJMCL0HHzCzPfI8Wq
oUgOkL0Mwxf/A8nFMHRiZ3T5IWYX9SLlW7N1H47ceGU2oLZ35GkitCRB5JBQ0/iwBcjupf4709G9
ruUh5KDpHbGfXLiUNXixbf0jZYwIsUNlzRaYRk6OZEXCjblMNO46X+XSOXlLcI1PyUqYQE8mW76w
nVxnpX7wQVpyxC/hKP9WtDkFsXwcAnHn9AuKyvWEZDRV9vQ4zuP9WJk/SoaUaxnvyqCzrcqfSowv
cm1+++PzOMVPXRuB4NN+1Q95hEqhvF7G5bbs2uduRSsbMSPtcAIMKVlwVcsF1hI6113aPLlRRvF3
olN72yNYbWsUoFtHHzHjEf8xaMKF6jM19cesbYPmliWzPoN+WD8IXSsKljnX3lYKA9fURF01poPf
CivFrTF1KRr7+CfeenhRSqMbNH1eld0rcIcqybiYtsQPRINUrHeKc+jMVffmAmid6/ayzueVpV+s
rV2XA8yPCd771bkoLzfjil1JUD9fz0aay0KvYHF0rZaKWtfTwYvF6NuBJ3ZAXMZMdpHODUo35tWQ
7JkmE5ZIyTNWDLxRsxSforFIVNZ1FHwM8VC6sBgrSfDVlJdf7Gb9Zacdl3BfVYv3Giz5gvwq48xb
RO+wfzSl9JPMlBcYlibFA6YQcpFClzXlHspmvo5so+okU7prrgE9recKxGBK/XDqb1En68d+o/f9
wBqyUI6GPWfezeh17hZEIcQHG99qbwJImSf0tE1OkV/tOHdRX4TtdWS6zr+6lH9/wkMV4KdbHV/W
1QmOp5TTXCNYU3gkQsRDJ/LCsucYkcZXrGQ5HZsNFv7gKjpkbyw093fAbPV7IzNvgqdviw9cAEw+
PYkv5W0hldKvtceUO62+aG6zwfP/SpbUAbmiZElRlRfWO4VZi8zcWrUL96wUWYKcQj0OFZq08+ZT
rMtaxRnPBK+3x2iBC9z1vVD1dVAM9ge4Y6b/Riqn0E/jLjtY5exxnwBhIBcs6n491HlfyVMbzQF6
XtqOvTSzw0zvjLCIyOeLRQ1rvKHcTQvsP4NTtFa8UXP5M3mxRdDRyPKc1ID+r9al+CUxwpHjwc46
eQ94IL9td2UoDYxgrpot9ESE1DYNa6rdImepGYiR25aTdzXHpVA7DmFVXvpq2eAy9qiD9CsMNzY6
zD5BGF31bG1h+Bp7nVDIZghjTDZoc+Jm5GLu6tIbfsfjYFnHqvDsla2FUrtk7FvFuRlV+opZZDA7
XFs5HT8UqI6pLvNIp0Ll7W+yOMMm2QY3+wPeLvykseTC81KG7049eU8gOFmKMoVK3ZWPnd11EF5J
vQayIFiFbvrJncY8RkW9vcKtIrgUeoYPdleUCImC1P2ilEO1KY0AukZqNQ+0JQMTv6pw4SidnMEL
Ushy7aIJUzL3DKWi45axkIXFeSFK8y3zwrw/Rl1RfbXWEqGcDVbaKQqZ+58UsW9F2tCWfttEQ7Cl
pfaUZD3qxzfOCLmmLkW6D0DhXZ0Yqen1q8ETEdpQm5husNCHug59mTZsmpiMbPuxtYb4fovCBhUP
3XEBBPCYfw0KTxxzpGuhJcn5Drq+pM2msFWB4qjZtm+F2afZzXrwab6MdDvd+EXAKUUDc4HEtKGh
C3G6K0f0SPamwZRyxghQC6RhXcWDU8ei+60tb2P+IGMKuorjA+x4dvSDXCjUJT+j59uyotm+haCV
j7nftpSw9naBn5MT8NZFe/2mleVCpsbDykW+4qK4FcbCwxqV9RMZuuzIde8/uLVdfMi6NF/hYtRD
ZaNNPqzNBK5w2RJlgoxJQZID0jco0eXyFkxTz+fHQqbSTrrIu8uWfxcqw8ppSYgilBlQToEynK40
ET1G7iBwilvoIKi69UB6Cjw7byijg+wUFNL+LLe5fWkyFFqJ8n2qM10s9MixPApDk4Kv/NdUjU53
05N+8WrRuvw+2chgKSh3zI/eJuu7cTYcAf3mNK+9qOMPw/dwW5ZBZyVC0PKZ2iKWF/FdXqI8V4av
ri+VerctpFaJ30Y4fxrR/Gx1m6M/0xHd9BU+uoeenPnHfMHykta4v3AhFMWW75sZri9ppFO9cbSx
3vl2QxstoXTOF8l2YMF+NE2IVPDbmgTZHtAUyTjO86zpLyUGJviOh3D9AdlnrVLFIGTatwhY0sGi
rvKIgHikv0kTJ3eMEDF3kCrZFsIBSHc7TK7TNmfRzN59LtAAHxu76eAs2ia8jyhfeqsWo4/81e6K
WCZHluM3TfbYzEt/UToYvY8Qfv34iCS2FO922yd2uUYFAd5tZRJrdGILTZvq3zmwI//I/F7eYxsr
/2722tWIHZeRkWCBbU8Fwi+omqmuAMni0Ucp71rjcZVFgDgAdgvI0ugiiSdLPtK6bPrUz0V4P+qs
rdMuM9V7Vg7+K6qHpT6rSIkhcTQIUTqFzvRbCdLSkgLb5qOAB/uZCrbvXdF0A7IhHCmCxNSZuSke
w+kp8MEydvni+S9LP1ufbmxYqPVKsic7zIILjDAOjiE7kqiLKG7JXreiki9rUY4gAuPorewaY18f
nB7oZpeDAfO72URdwMw29X7ynBk5aDm3+YGEVhu6qh7icd9TT/LRRA1dVxnFvR34bFA+a0hAvStl
qyDbEJkE67y9ayLz+HHduGYOKYPqAe8ZPjNTVTLCKuhPwa1Yc41ojGz3EaNpOU47awH8f4rCILdv
+g7v1T4KegsJp5rNXYMSKkgjtyiCI3Iic9+1JfrBhZ3+T7ZR7kajbb8FV4MjQIm3uZywF7UqUKfG
7fJtV3l65hfpm/K34PtokmGKzetAT+GtduaM/zHuEOA02Kx212Zx3h1tpO1jQkoqWuqha4y1742n
PkQzqjoVVlm/UNxdOL9Qt/d/0drmz4Ptyee6FSQ/NrOM/saFLu9LmOizi3gPtjKerYb9kM5Rt5vC
DwpPiicVB2h7YUKyh8JjwN6y0Qdrt6Hq6IPH1ph2RBK8DmXETRbMG4z5HMv5o7XFFj80MGM7z8Ex
tMf804iHi9ZMHi9v0Hq6xND9oTzGbNfFWg3DfkUQ/LOto/M9r+3QJ2qMAcepofY+eXCYNbCOsEpZ
IbXHO9LCii9v0tjkl8wBGtYOmw+q1FC9FGOIZ2wMMm5u5Gs5JxB6vrsid9G7ZXOx3oHPMb2GgbFe
XRISMWmsecC+4lnWB4h96O8oicRz0vjrTIJqNTdXblZsHxEtW9wSlkT1Gq/zBeK0BiLm52EDvNJ5
t0BqULtrJdodgzXFyaB/zz2iUjb1saYISaPOJ42fpOGjXrygTFWQFXO6IUV7opbeqlJZjO57qacR
U1JvgPfo4cbSkXuFhCV2lr5+gJGkQ0zPvf4rBxdL6mhkcM0s6T/CA63baWkzY5Jl7RiusEhQ9ZX7
Df6sZozbq9WfbXvvVCZo9jTi6tthGOpnnM3o0GLd8MvHzWi7/PnT9BNwDjAHt9H2LGyQTiyYFB8n
xiv7j4oEYaxUXDm/O571T8HHLM8WCgtqhhEt3wzbOIbnPraQU4AV2fRvt7zXidmUer2Uc/b7rh4h
h8D119uht/F5GyeT3/G2gJ5v9qj+2CJ3nzrfux/AyLtdcHEy721vafAfxDK6ElYejSfolW7Gz71W
nCKVx3BjWbVRh4oSCjj/sri8XyiZDckGgvR6u7qcEa6fRQ4Z9g0nqhua6HmwIF+5ZSGnkmZu1ooB
bqtMWpKW+Bhxgrwba1K/6wAb8S62nerZj2CyELhMKIMXhbsrmZ0VjG/GiuAl1DGIt9qyR5473cyH
Lsoul12EqpnEY4WXd+qUXg5i8O1Xmqv8M05Bbky3zfzP0Vt871gEfXs/hnP5ojpcJolnkUqZwkTD
3AXKml4LiwaKlhep2QmDSj5R4Na3K8I/9AizEIxFdeEgFuCsuI4a4JzUw1EXpv22td+Lsyw3udRj
uZfuMv7yls3Jd8uS9d+Ao/5D1+abOuT5rO45SeI7yusMQ0Ssq999tGXi2m3dCTCKIexxkrr/Gm1U
GkkfOdmHIKm/gXvz1yEJvHq9yyY/Vom2CvHkDAgKbxowTO4WyxXX7bKAtkxu27yXW+7dogjKFoBq
lzqiHjhfp2v+6QVBNAOxtzjMw03pZ/9CyRHXDCXN1N42f3TZK/swClXeLwUBPHt/IuszCR1rYuy1
CIvahWIJvdtyiUNkskU/+CerQjObINhZPyE/uxdUgFV2BZLj+rs2nrgfh7rCwRMMZA4r5vsjJnR2
J+ONy3ks/3ms5AFp8wRcmd8Yits+jesWd7PCKPI8FFEpL4EFeXdV2shD98ualeNhw25hp6QIfbOS
FCLtJj948FggkZm6Ad8vep7N3xHtudk7n4JtKkDoIbWBHpvlG7vYMOwqCxEvteIFH57G+/g0e8PI
mIUlq6N1sKdWqAhreqildsVzVeX2W+Sb3kWfWRQPi3AQ7eB6mniExjz/cMj9QtJbKesx7rOmuW59
zd1eETnbpQrfypvSwsmOKgt1nzpjTY8Sf4uQexlPKAV7FtDX0RL+QzUTgZh0XdsNhAFI1yQuiaD+
fnIafIF5ObI5bVEke15mpoUaY94LvCoFz7POnHkHzV6vqbMRsJZwXs0e2yNygWPHefks3Fi+q9yB
I40uBQYYN1HzXGw9FyuZqH5xfpZgHgit/g6QqzcrQ8GUsIFRgJbJy6S6aXQOF3RvubONBNwgjgSr
xlBk2wZnXfbiVtkx5pdwDt3swKEMRSQUFeWrtZZvvnFbSs/Q6l6v2OnKXV/Ffo/UOcJD0VpdOydW
TiXLLutUXt5COYi/zHecWs7c4mfvRKBvlRR0hLL4F/6dhZzcOlnd/+HuzHYjR5Iu/SqDvhYbpNNJ
J4G/5yLICIV2KSWllLohJKXEfSedy9PPx6oGujKrphJ9OYMGCl1rRDAYdDM753xG9Jnd8DaLuAzB
UdEKHC/HJPfLC0qA7pV9DWzU6aeBOEtkZg3+acia1d4dJTVMahIe3JV9VdZHhSNuucXOZWRBvYJt
2CmH1pVmMFHfJwqyT4zrSJgxQ+ucOAwKga1tzhhDOpQcZc+pv18j7GBn3TBz3Uhrxg9JuiwveArs
55SdC0/xRNu9w6vLnNbGVnLjeuvwlLUk/7Y5kYMF3Y0wm5VOgrNolVXe0nvM5q1c1uTrULsOi0ui
xcZ+UIE63rE1tTDPzV6V8xlmkoovUgz3pWQKRIqUxvGAPIY6s2BkY7izRQq8hTTBbqJfy0JWr7Nj
PbWGPqYlXNdNN/C686ScjdeZXP+VzirZH9tEp49cKRaHm/lIEHVceFavUMb33ZAD249Vt74WQ8Vz
O43W4ZvmrLxfxrG4bmJp4VgwBmTjWGubDIycpvqMhrqId4IBjCDVvqZHvGZjG9pmVD1H1LqfeYEL
aRdbK4FtHTXDNwPWRhrESpFk8FYK51OHtLjDY67W2ylCGmWHEUve4OWjR44cElSXs9BpiZMxzb53
o2FfdTg+vlvVaj+j2eCrG8x6fhkq/Ci7ekm656Eypi/lohLMC2b6aPSTZueqPTDjy2wpv9WZb941
RGoI4BSVjwBDz3kfWWZK5wSXcyAGX+H9xZTUfjVqVK0o5aiSmsP1uk/q9Iu0Z/8mipKu2JeZzw/L
mNoUb/PIY5K6VRsfypzSa8c1c0rzeioXnntk50Ms5NTVC6zr9ykm8VHidnlYWHiQ4FaIyWZF3J1v
2KQQ36F7VIHb+O5rivbxrfAXXKROxwcc+4K3l5HMvcQHj53AJJtZ4Z8qKcVyJvLc2jUKUNjD6Lke
AbKwLGwZeCjNxuw+y6mb/D0HTvYYiXqKLnNzpTkgamCep4tbHwgUxXUImh6NaBWZyYOD9RI8pGwF
7afGe0ppw5KRJ0344jmeTVJBTVFRdBheyd2a+/l3kpPwTGrJHhRVzTkT2VbRza68axdvpLF+02MX
PQivXlj+1s8tRbXjvlFZ1+VZOnEolHmm3FDhIZ0CLAwtToi+Tcw9TBC+PmtQ7VnJSgrjimxw8bWZ
xvwmzV0DrkbrjtEeILv4rLpaADlzGIUw4yvMIJ3n9G4eDTQmr1RGiAV9WU/JelsoMpObYaBqPNcJ
K2gCuIcAQIBFmaP5MfZNNyUJ/luLTu9pBxNjUa5aNUk0dreov7I/IrH3c2kX35q5AhcRWT4Mpqx0
hhEaTxq/a0NYN8nqujEnYA6SRxCzJ82T5wrRYHEyESAmT/ymaqi2jH2z7Cb3nI5kKbVPRTbPNwBI
Um3fGda4dUdGw9MVxL6Dhk6g0d4LOBodX0E53Q4IMunBpflNjvNqgdvANVYHbZn7/UUKKIdFHvNi
XiYjMJx9XnqifBr9lAdj1gv7yfaGmadLMWffUzxej0Nk0CTPcvF16JpNuWXyBGLwtPpsGWHqVWzj
4UKHzIu3O3WsqiaQpc0A0Ib6sKEOZ8Svrht9pogizbhAWIfIo9FDNmz/yYdPjqP5fSHWAWUiHZpn
7kBWRGZ+N7tBkbKdmVaVCXkK0P+yKcqZ5wQWu7Di+ZRDXEgpvQynIL2VJgozKB2/96JJkk6YEWMk
xXV0zG9251PO4YhthyP6dC5CfBlqvWqxofOrz7GGBXpsIIJBT3Ivu2l7qy11/o2cvBkdfLGxSvWj
2RwkUmhzMaqhwCAmx6THc1I415VVLN9LV2enyTDnrzJlSyo6NzWiOTAR2qW4nqpDw7jFP+XxYL27
TGOR/42V6HGb5sXb4LCPBq+1zO6MiqfIfjBTpJyaJDSjDRFv02Vvnc5G1bZYaKd2+maW7uAFEr70
cGyAIKl93whsbc3aOHWIX4dwGEq6v/MYYAUQvCg7ckvFBQce+ZIr3H3rFX1hx7ezSkfDH+Zxvad2
w1yC+1kaAQOS+TkuuiE9s8tZ1OdrQbosTPDxJjRuzujv4Fgx+KTB5VqMmUaWcowJomuJ8ecFRA0J
kj7DbRRkPh6LwGpyeWMaReEH2JVH/zgSBny2pEucPaEZ+BI3Wf6RrbJ97laNU2SQxNJ2lenk/qGr
M55b0h2re1tpyc25zgNa56Sta8YdOIdI75pfM5KYSeCNrXqyOiSrIspp0BSj1R3NFAaIAltOtYfN
Wab7vsxwwbQZo9ULs88xKke2JOXoC7V8y7DSfS8Zh76iZGBOEU08JldeUsbfIRPNTCVUHE9hJcbB
vijKsQZf1vHToyMvrQkCU4vAnxGL+174qZWcYqvhV91lBh/DKVYOKIyUjs+o1/Jd8k5C3HSJu+pA
L3P5jbq4eUmxBwP4SDNruhu42ARtPLwLwUToqg5mZdGYjG1nffS9l/jXE8mxG3zE6VlROAiGttdR
NBIowDQnyi0x5KerRHOCi/KUsisjDYQe68dYL+imNHr5gEIYq8+8JWtG1quyX2Vje8QBe5ysuP8q
1ycwYGiMtkb7lLdD8UZkdGDeCd4FQqzOJ9qfiNnXzq4b62pq6MGOLMXC75L5EWhDgpCuu4PDVhPK
N2vxRqQKxx/hPM5UT1T+e+Fb+Vs9liNf2cBzZdPmwafR7/bqazeM5kfjSu2GE3OEGwdO8YNR2ou+
TBgGrDx3SoJHVeP0GMHaxsqPVOVopqnTTTkorYXRijl6TnYAsZG0FwRxjWy/8HqIvXWHzX9pjG8q
j/P3hrPT57JM6wxJCzX5QBoO4MoQpyxCTLJhvjILs3Eva1/n+FfnYumO7KppGdZ5qu72s8PmwOMo
ZLMwvSnLZddEJFw3aMwMXxy5gYUoY6fJ68Gn8Qr2Hq38Q3HXLF9yOorHoasxx5dqK7axahfxAdeE
uefsgbiEJypBik5RSXiWAPuQhkdNutZk65OizsydWFmKsIMMVSZ72Heu3rdby4dCDo0n4H6n+qtN
A5DQGueDGeaafOu5Hk3vaeGSS8Bm5bYGw1b2l5anVh1YPEhVOJra5dletW19XBaFJ4BU6fSIBkUQ
GkhUt8uaLS06tH5G6pjY+ddtbvGK3peOB5yCSRNK1JNy5yYzRuROTUQL2yGpXgscDCrE8V6iLHfF
jKEo0cZrI1x+O+i8PPOz2FXnmV3n4ro1DVUd+8QcX6ppYTTRYfAndU3hgX2uNL1btxaG+cog03mq
ig6XuRZ6QWwAX8dvjoEBG0MtaScsJsUqgR1B4NMHklIRLyR2QQLOrsgl2BhpkltJmjJGvBZej3jW
qbelwUAYuqur0cZTgCEYVGPcQyonh39MbQvyASEK+40xBk1NbXXl1hku/XttjnhGkmqsqL3oS2Ms
BGOiQ28bv5zDEMIpqzcVJozx1HKO59SeuyVqeYxOpsqeItorqDz4i9lLmfnKYDQf+/Zll3eNf+BJ
s/Q4MwwwCEjBCXwzHuplaA4x0KOeUA8+AyeW5Iz5411pV4RA5cidgKea6xPLZvWpjmz9lE7gOZj/
QZALF78k/JIPmZPsUb+rLpjtNsbjY3UiuRB6Iggwp+PMuckC+euss7pb1U9YYbLU9JNDgThG98Z0
LMJWBQMUIVhhOczIo/LfWixWeDt6iT+XtazAPuVOPIdmm2ukAnpjLElWMbo3lVdY8QXtAQ0EiQLo
NYtcjPdlHkhOG5ZgpBj1G7UShqZNBqaMFKepv26pExRbKlc6KpKWM1QwbjveAZu42v5+GH0n3XPW
Wd/qbp4/rdbJPri20A0dsbqcPqIrL/CRYT8vllZeMT8ov6JhwiSOTPJB+yUG5rpraPvykMCxue5J
MlGKGDOGlmCcDflh0QEvB8oZfhowSWLOraj18iDir5d7xnwpv6EpZe6Esgq8KIvQWglpCuvLUnaO
ve/wxWVB3JiK/E7sp7iBJ8yozHaZJRArLmK0UTzd7nayT1+ZxzC38eyoFW85ipFzEaW+LHd8o771
lOHoLI/khJH7emGSQo9nBshfhraNyo8S18+0YSYw1Bory/l2OY/A5CpunUngIPaSt6nERhhMRSEf
WBEBVE9VDZpFygMuwbPrYHtZV8d1kZgcm1VCPumY4ESnrMBIuszZ5FpadvJ+bhz2S02TdUIyQC0M
hgbKxBRZheQtdW/lNaoNThhCAKQbmjEguZ6/cMJ5bcBEeLnSTEfu5pUWbndCKeJOzAWQQPNlfUt8
Y3kb7Uk+gVWIL04M3C/CaraztuiqngW9Aj0mZlYGFXPJb09UBoQIPxakwwkA/95nB1gcGCrDHp9O
TfFMd5Kuh6HxGPmeFFNvasznPKpnYWDLoiodWFxqi/cZGZAoTGY1dPCttlic7ZAnDipLiGzfjPN4
xeFbYg8pkhWMZ9IxuTrpR1JsBo8hhnMDIrKZF53EwYO1lKdN7N+V6NdFGOWyA48VjxNQE8dYYB05
TbkRd6X1Rrnu94cFZ+9rJKMazEXUu1F4sogemlBBopYDFsHDjlnMG6SOZhlY4Sy9QVRe+RcneWN0
htI4lukC6FLipqb5xF5mYBKhO3446SL8/w4IEwAyfs7UffmeDKnAsohxotmf6CmTcTTqfF9FiTsQ
OEDeDPllkt7H8FKygbHDonpSmz13cB9FIWkA/6WHPMED3pTZ2+gP3WtSSWxDLQ/u4IQBTUrPJPN9
ykKofOfMFf7pGsxpuyMWDfFRjCtNcO7vrSWaL02/jV893Y5uKLqxZ7Oqq55di9DKzq1sw9rZlU3w
vJpmxNFknosDHl3aUxp/9gF6dcMyXYA48fkEGOTN8JlsYj0ubzpoDGTvKlG+Yg1HGh+KhHaCUW51
kfDCZeDnTdJDNCsYeJTEDY6V1yefvdcU30phJPIgsGOeaX8GRHtSNJbVeIQFMTcZC5VXa7TfSEv4
5yY7zd6z1nPGQzqm2+wKx0QZQHi0H05wZPaGg6C0hzfPmnVTt8Xt2qfjc9VGyX2DOQB8AvC85yFZ
5XMhu+IWfTl/9Aiwf56wcSLJNvjevkqBUQQCX4EHLmHwdHgSl02ft4vtM89c5qslgtWxM2GdcZOa
9nAWG+2w2RFkDvLHMhlp5UN/4bBqIwpyT+FldjbJL3brzWBrDJB2T2YfW4I9MjVoc38N5zVbGYtG
rQ96wIyJDMHWgyzLK+/k1Djfc5xZLZwNe3qYVnuxLjjOwNI2ELAynHmtij7GeAWzkqhOruhVNryj
mIj++TAkUEdyVLvL1UxURHuBZTdMsp5+JaYgw6Xm1+kd4dTGOgiq5e680JHbHCzTmEBMsJQSUAc+
lb2tkukFnUKBv522maQ9YZ8ctcRkd9Li0Bg9u8EsD5oq3SkE8y7I7bH+OLHt2lwtLEyICe2KkIqn
OuAlBr7EZevEyJGlKBF96dwbno/mNKfm8BhHwsp/AeQWG+L7j8nlbXOD67IeiF09cF/cDXv+B5i+
ykkgLfG84Jm0uznIq57jIYElK4KRYfbWultlFE5tU1zQEVhfYkH8FKds0jWo364cQpa5GNcmJtpL
vTEzdgWsSUAi8WZ4TnOzfaYEdB4gmvr31kTzv9NDIe//Puxs/QhSJursKdRPiOKuQ9D6t6j3Hz9H
Uw+DKCeG54PvQ8PFnSfMwOQg+kiJozTQuPp8IeZke9GOMVN3m6RwUH6jefwC4W79+ZIqtmQJ4dps
rPZMtZGt/3BJJxJPDU/kGRQq/sGwg1jr8vzGW4NkLt1qtxB08/eJXjF6wZWf/YPh9pNL+VOYcGeq
EovzLy4PSfefvmYg0yxnMG1JZcNz7Mf3pEXte9NEU8r4SrjIuiWFRVOq6Y7jRXyMSpb32lscZurd
1CRHPW7BTipOeYUIgJu0oPHzfgFkF9vqjh9vPsWycklw37RNKcVPjO+kjVYwlMYUskBNz98zfxL3
xljY37nRxo+J+stBEGinMRz6gWBTjJmnCDqaL8hyQE3eqobVDyrxttgBYvuuWAEq4UVXPQepzE2u
qXRQFfxk2tqlIS1uF2bHCouaVXh0y7DCbjixsy8L5dGlDR8blWvNu0t+a6QeUs/qvv7iq9g+1E8f
mpsCIIFjKnuD4f/4VZTpUApZxzK0AEOtl3SIK5GVctZ1UHZlucUk8xZHAd1QHsRERon59QpDVsuI
iFiyTexbNMn3xDDqp1+8t7+4TUiYs8NDAkZw/7R52VwNPBI8iUO7K8HSpR0MjL3bmPVdkpuKNmPJ
M3oLVWTM6ypJqUcPx+4hx6qzTwP8xgOzTyilv3hbf/5FsQOYItFyqDxd+fN2DJuJaAnZcwyhiaKU
CKS8eRcnsBaCxLJWBqXMdsn821SjWAG6kuoGwxxHSU95mEVkcv7bd2S7CKbI9CZXy+Uc+/FL5Kby
OVpogc2uq15h1/lcnFQx3kQk9rGauzDhNuNCZABLbwtOOm2Aj8lYv4KHD0jm91+8oz+xHnhHvnR8
6BioonAofnxHDvOOhJ8oIIFRWXis7YRS3mCtHzKeW1NHgous7gd41NvGoa58l4zD4FMscCt3xYwM
HjAVxSVaJ3hI2T2s6tc0WxssSCkF3i/OnT8/JB2iD6A3eDwyxhNquxP/8JDEUkwL6GG6TeDy6QOL
p/XXcdBg+eJ2Sd8oBTRWfDtCah173dF4etSrGwUhCYdIdL9fvv+/eSrbPpX/O0/lti5eKy7DB8is
YTn7/q9/WNu/8AG24V//EPKfSFgm9y7Lnm2yoGykmD62v2Pxd4Q0XV9wXLgK3Mo//ldVd0Pyr384
8p/YMzwQoAoFlb/HPfZvnor0/0nw2fY8tnZJlpTyg/jf//PDHpL+pz//416Sn05zhcsQLLowma9s
O9QI0vx4d5hkPHAaaZPeEl/rnqXp5nDIrLiKdlWMFXmXq74j4oDEeRtFK6dWKpz5VODT9H5xp/64
h+K3t2Jv+3IcybpZx3Z+eitathNkftMMxqIDDloo8IFd9wUC66/28P3qlX6CyCgMQguVg0mvWDr7
jgYeObXLbjixzV+cvH91gdl8trFqpPR8iqYfL7ComwKrqmUGQ443Bw9kjubY1qGfkt/CIDuGi+Tc
dAXbfKN1mg+tXYjXP9yO3H1LXFd//JZ/fGL9fmX/+B5+urIrJXYGCdAMMALWN0XHKy8bw6RSkKQA
wi2/KIL+8vVYwcbmdXYIW9ZP1YZDNz1FDTeVR2NEYHAjr0N0MATCkU9eI2ak35/+/WfcvrP/HPa/
f0amoA6/CdYBgvr/8TqjOOYSPqzJuD9n4squhWkv4KMFfd0b10Zuil2UpOvx71/1t/25P78s9bQy
JQcBv6afDoOFZ2iVjyk5Z6HrJ88ax0syZWu27/XkRofa5qwM4NMIzDUeiBvp4z3AddB5GnUGCenI
8A/DYWniDAphzq9y59SgLsNSs2zpqulyDCNYRWt9q7KCPQd//wH+6qeAh4y1ttKTgJ1+Ol6LnOMA
N8lG580F8kIe5Ue2e0PJpEusv/39i/2+vvOnyyVhxoOQ2a4WNKcfv6Vllf5csf6Lwwjjw2bnnf0d
xpjqTv42uYLl1TCDkCSxgikW6lI5rdAg9PGBUC5GLlxio45An889NikrGZpLy6COCSeFQM3Yp7KH
I6NlMO9th+MA/sYwP+BSYCzJNa8f9UwW4XFNZZoEZNbKNMjIfwGKiqXWxyhq2k+BxsI8zPKq2yop
85miq9JQ8RCBFrwEECF2qmE52xGeScfsOGt1g6CRVultVys5HRsSJ8kG+2EyZVT5+lLVc1McStyt
zlXnjR2mOagW952jJQcws3iYPxUurD4H7hbYxMRCM2oYPfqr4b1bJOCAdrQWWUggx94XEIr6tFOj
0+4Gq0/IsiXtMIZoTMO4F2Iy8pDcUP48mK1/i6cooi7vZPPoQPdSVzgu6zsnx3R1iuZSK6r4lcjJ
0MRz4KSFuFFd337jMjnMmiYxfgfMrgD9Slz/YblGhAYIxTofk0zwckxQEpGCi6J/d+WisG6N7jNT
d8Q57EDueeMM6zuprXXB4FXbz05erdddNsUf1iKmO113SsC4i/KX3PZqL+yqdd3iLstwN+QzNsGy
bpyvS+/jIMAhs9xnXVWDeF9r854iOo73XlTre7At3pdVaS5UwbRkgnTr0RX3oliPyLGUhQJ9EMuk
6TFVX7x+gMHRKdRZpPIYrpDW6h3/b8SKc7Thz4F8TYpR3sgvWY1CamMqcnT4dTGVvmHFjThHsmRK
UfKQ+sKhqYo9GWVB91DDIF2/Asg09alrYL89T8j7yvPU04JGZ8Xxmp3S0WaPFKhYJr1Y9iO1M4Zt
RnKqe+zpFzAT5r5sjlJSiZ7JscQlonS/zb+Z2WJDTDMy34T1W0CjOEDZe389EQYmgGsBpN+harqM
qct2vosxqYqAZY7QUBseZGjA0UYnY/tX8W4necrGlw4sL9BBM+MnuejhhW0VY3ugRVk5t7RiL8DS
r0iVmVRIINmghkcbdXgJgOowoF0HjdS50s4pHOuqfy3aKLYuWwnSAxAEngXNusIi0BjUruMyiZyj
oNmEeeHG7nSFwNy5iLiNmE4lluT54JUNlKQW1Le3w1pnwt5FA/CrCwfLb/ZYt4qGc8A4L8PKXVv/
FHuct1wB/Z2MK6aMy/I0e7av9yChnPbQVEwUP6I+yeYz4tX8D3r35I7BItRcvAl+ZJJtc0V/zaSs
HL8ypAUVIgaRJzcmIxXSSvxQLmTMlhEif/GIH6Y17CeHpRIYDHFRwnabCiMwWY8DudUcm7IMmf3i
vRWm3w3X3AL+k9ksDYCNltkuI3onZ+GOFfkrqycQ+LfJNncwftQCx18i7xlPE3odVYXOrprOvtVM
GpEVmfMw68RdAAqm9Y3x6MbMjPfaMnmC8NCsHevJMezkVjXx9GYR19TP+IJTzKvE4aP2pXbdjsF+
jYGnMq9I6WOXZv0Bw8KLCIlCHWs3dTesjx7ICbNSohVkbc3KUvKmzI1xwbttkqsrqJyYr1tnMDBN
HaZx6j4URM40GdpVcQJWjmQclLhiuhIjCNjTSTbchEBYtwUHJJGZC1jz8NCywS45lplFDKowPfLU
jFlTwK5qzp8W5IsI6zyr4lieN7ousZgxPiUim5dXkjSDOPbL0Nf3iFMoe5jZ3K/56OoHwo/+pWF1
yRXHEDr2nKOwkL0jJlx343xggRsJydgmxW/iZ0xW3Tz2tR3dy4QJAc2RdsJptVzWArF15TVKiugw
Q07BW1AtX/qk6R83f/SlxicWupOnv0YGsh1U0yiMFIWy6If9ZMwEN9v5OsuK11pGIFDaiFXTFWPb
sB+6leB5gQkCAtWB0AnwPiaSIRNoNaFBl8VDj1XIxNtjmRcLNlZwDSyegea1TgS6MgQbaReeyexm
cI4E/tKD0fn+cz4yAkPWu9MNYtaxtL3LnN0HV2BM1b5mjVPqJ2zvICxwPpfmSzT5Ll79qXv0zAZf
79JNR8/I9KujM5Qh2QHChQ7scBd4GGFlovsDppkEr3NzjFT71K5JzUOnmb3Xvuy9gwJ1fxwhpZzl
XVR88zGAH6da6tNy4BE1z+AE/Rg2IBuRCN00cn6vfPaCsXzl2NUJLGY8+nh4c8bYEc5j5czZFZF7
jJLK7i/yvrHNMLOiFzlJ67Ssp9rfjZ6K3ihcztAUomNeiXeP+TWaWWm9tPlqBMOCKVL1WX4KbGuj
cGSTiRmAyOE8uU9RvzYPNs+3gEqSEBKY+32p635nq/EzS7DAGn5y0fft+6wiwikt+IPKOfPjOjs1
RPbEUPB2gsJ0WpScx/l2rfKiGPYge0RIAH30N3WRCGBR6TOMjOaBnQDn2MgfBLQq1gIg8OLmbg8T
gvMxk2AAMEph4E9bmxUbrF8aqQIIJUlpPkepjd+DEOpCvE/Y1wA1iFK2C+bUDvIKxl/NGiGdty+S
oNt9hcMk3Xnm0DphF82kEVTc3JKvcw9Dq6Mz6tUH21HW9YRDg1hWW92wEfW8S/1j2UDS9vr6LZnE
Ne6Rc9GteDszqwe/R6imjhWwvhqBcuwvSYfiQFe+ETjV9gABKbdkIUXuZaOr5JOa0HsDug9lxF+j
IHHZ9GJiMIdO6/YA0UaxBKZGbETCjANJdHNbisPJy8GJswTBd4HstJdlfjZbFALOZN+MmfrASsJ2
qWoRR6cnTlabn6gGB8qx4aYxzCHQFfBKgQTYGOV75GVdKFe8ap1NrI4dHc+z0xtnck3u8rWlpgTa
x5hLpIhwtke2z12Lg92r7lCysmr0kFJU3+5Hd3Z21RafmXoBxGDYU+5FZymiLBY+T+/TarmrJUjo
RJUvca+9e0KY57mHmGsQnCsTRegm8q42GOKgmlfpazoUo783dHY2+EvQx8kzUd2HZaQ/0213Qf5K
hE0Sv5YZBxgTB+xPbXRdFsbeTYHIV7g1Lxqi/QZyDrq29d637FVpJ/gYioVXpwk45oClCR6tyJwF
AKRT6JiCf1jHMjqNs8zeLnnqPtcL6UxzWT7BTKVhUi1hjzkHN8hbU9qMBdFqwx57Zt1gmkvV8iLN
ZNyTTtivhj9c2ggdu2SpYQDwUCMTTeatIJv66M1p6u6HxehOK7jCGAtczKZT3cItKucOWXOM/YEy
lHD9Gg4Uh8+xE9v8x2SyYFOCNoWXZYnvuNaZF3h5x8NtNNY7Ak7xPWs+q6dkckW0U04KNFEDBkdB
sYFk7/QkzA81JMi/mTtu6UButRaTo4taHJHLrXaclVz6qpickALErc6spBcefjpnHZ/9lizIqZky
jzxrVjVcZ3qJ5MGKZH2bm/DFAzJzNoyJPjkXHLHE/SOX5VRdJ+YzxGMwjDMWuWBdR0yvLNrM1U76
iQ3YEGJSwMoatm5ltt19chkL9NyhMsM+WcBOLZ4FYCMaWZaWtwpwxAo3HbmLsf0LIHopSEQsjj6D
j21d90xzuIyGGT1kJmvbwiJR4gtERBJGqK0Zi7qWPge5YXuv1lRZ633EtElwUzsggaTl5jiaUocU
M+i61gtt3yRsuXoRpS1r2GrWqUpwtyE7Wsyv9LX3TQnLMoAiyRszp5bMHpCUjHWKccP/11L71uY4
Sz4bErQI873EUNL0RjOcxnULaM8lSHNm2bp+iQkT7CcHWtDgO4MgD2H0T/Dtu44tERVXSYmOwRRZ
epwcjRe7lyk7OFjmJHTHX8ZEzp2uVa9o3kZcIWpJv2Jx4ka1RKUeLG9j6QPRx1afuLEuwjWKupe+
6TOu1YL7LI2MEfjJooi/La0vWVETJRwJcQ5oRuE6fVEIwaDpK6s5ksxaRuKWsv2IhEpfyqnSd75r
Ti9eLduzYgRvyL1dtfZeYZl4GrqIMq9g5dFp3lv1QDUNUy9oJoZiO0H2dYB+P1pvOkn9J4mwH2MG
YOPRbsiNeA3BbbqPfWO4VOrcmHpXsLfpi1Rt/T3XJdEIFcOawODSLpdE9ZijybXDFF2PzND3vs/+
4VOjtuoPvC/yxQSZ8mC7m85bQ/Agz6CdJiLd4ndjyDaTiQfXvBTst4JA9B3HJ+agteoT1nq52vrC
iuThLo6cMgULqccvbBhg8RtTH0OfYujPOSUnt8CF0I/Y5mxvfYtKp75bjLgpg9bBPx7Von3Xhbne
5La06u1XxhYud4zbByKl8E0HN3GmsEVlzEIsrazciMnJZegy7rZbdV1jAC1AA1/cKoIpMs64dkAf
K5eDNoIEzAdCBoiwQ3xWhNzvRpvh+rbxpicd3WB69da67TldFOGfftBLddqLpnicqdoVWe6y+m6M
owQQFQNZ1vB/kelW9kDAwu8BzRZFZX4nUwjoF/jgRNRNxK7cT2ldr2SvFkrOdZ0WHDTOslym9qa+
Nc5sfCu0R3reWqEEBF3BUBWQDGrYYc4NALdlXnhc5GGha3KAdub7ZMKfzd5FMj+0thwXyZTFKsA/
43yxyzUDBk8J/1gsLLveWb2H1WgdmsTa+dB1h2PimlW7N0TXnOkRYxcOyhhvbDa4FumzJbbwuuOj
PKzukAEp08KH+FZgiwK9IDLyGH6JoyiTyZ2iLsXc5Uwdibd16puwbb0O/xfxVoiX6DNJYHT5+uHZ
/Zic+nVUUcRrbXzxElgOOOVw8HF4dCo/OA1uRdfocOcpn49JBV21dwRXYmTBCc7ZcZOhy1MTU8Ud
0SCfKMPcm9G++y3RMiSCGbHONxcCK/N4nEec3PRj+kDmCj/51LjeEzGSbUlIzQkFMDMS46G3ovwX
w1XrRymPyaNvmyysV77D5HGb8v4408Jd4QI1AFZVkDn6gmc4O2MvIUEUx6+nPVvYi3PAD9oO6YyJ
cWNzOYyaVFlG33jFQrvEOvz9mO1P41feEAhSlmgzz0OD/mkmmZIRA8IMkFnYyze27wGMqWv8PiOI
Y+ov8/a/fjnpoGFgl2JIBxzrx89P8L1zR/aahAC4c7CoixXCw0mPrmd/eo5v/7eDXt9mtGyx1lgg
wJlC/vhyUlR4Nkw2CAxrEvWvPYbU5etUAoF4FbhqkWrcosSfO7i/mF7+xaiUaQuFMKMTqRAAf3zh
yixrRoeoBgvP7R2L0dhQNbjmqVFV0y+kkD99gwrNGl8DYj2cJ8/5SaDAjZyv4/ZSc7esh7a089Am
HBhagzsdWRQW7//+K/yLj7Z9KGHiT1EulswfP5oi4GQ628BeqG6zGCXzBb91nr6GMf/i6/vTS3n8
WoA5WHDI8CSYP72UbU+qSwA2BSIGO0ZsKzlUDp2AvVrOxW+f6r+SGq/S9w6g5efwP9u/9l7TuwKW
GX6TyP7zZ//PLXjwkVT+TpDEgx+/Fj9Kkvwrv0uShvtPC9MBeTK+aonutz0hftckDdY/CGRtpCrH
5vdlcuf9W5OUYhMyuUEcfuibrQKp4N+apG3+kzvVx2HiOnLbre79N5rk9jv6j0bAK1i8O9azCR88
Bgaanxw0VEzFKs1MBTHUnWsgY+md7qP24P0f6s5ku24j69LvUnN4AYF+UJPb4Dbse1ETLFKk0PcB
IICn/z/IzkxdyimWq0bl9Mq0U7YuiAtEnDhn728PUXIs0MkRrrUgWZsySy703onvfrpXfzMtE6cK
p+VFYBar676DboTL+Di+GusoQVxh0Ig3DA07o6QE6+F31QAvD8ji6aNWEyW5JTs8h4Xmciih7bKd
vYHKsqJreqZsp34sJgcnY00V0ij0cyLCnrODYmYPQVu621I5nw3BPkwbl0tnB2Loxn1jFIaU4/RF
bthSGPhyYHQcHCx7AiigkncJNgoUJcL9MjUYCwMYd0zhZIgp7MCEysjOJiW68JPR0rLvnXyPiA1M
etWewU60LCun1wIXtcvR8isoyTZn+ajEtb+HF+9465pkoIp2ZARH2YgSfwRNqlMO/f6LNJZl8uQK
LI8VxjcdC+YhypQPy2gzTR0qXXPE8KfGeesPPaWVNZG1Hij4dq+MCGAokxLpoeMt5iogN2EI961f
SH2n6iKJjxUVxBQIjdQb0FwEa2zzMaLhTFZS0p0JfRybT9Z+Y9nATq4akYDPa4k11l7uHu/tz4IN
WuWZY0h4HY0dw9xBvQZKu1C+AgObD7SAG6je8VEPrQHYCfZAi15PX6kIT3flhLcZnbxuSzC85oCE
hAS10tImkY+f3Ny/uUweN5SMgrrHRGJyepmeD1pGD0lL403KFCdar7/T2yoL6l5HXKeLRhLHjLVI
7NNZE/FlDeYu3akIRhFd8blR225uQYA4ZYNpJgGHJv7cAE7UDj/Pvc1f3uRFWcWGDVPFWySCH0oz
HnMx4Uit1n5lR+1V3pg1cXmxXPqF00gkmV1PVVAMvkVlNKF8YkxNfDMuHuHuseZwfIrG1DvOVdi/
dnhiA3qc2XjW2JiumhTGNwj+9rayZeOtHdMetM0Cv7E2rTaGOGehYlq0itJiuGKMENq7lk0/fFB9
Nz64dH7IO+qX84jTF+iJPvmCTuvSZaWGf+kvmT2c32FPfPiC3DknvbzHCjhEKXnXvCsRiFpdp1Ie
9QIWRRU2uViPo5Vux0noT7E3YF4BVMkEtuJUtW7gUrufXBYz+Q/Pt8vKaoLMMy3bRhjxsV5GTj/S
RpvAwkN3dA9GNTYHUAN4X306QeUrEjRO826YkHOXF/JQ4upJt+lo0gCU3jXJ3mGycJ7Gg1vnijGF
FpBs1j72ej/eo5b+AuLEPORQGxniFr0RryXAmW3Xturcl/hfk1IRhS3Kq8RAGbFKhCyPGD8kZMg2
3TKE1O9JqX+DJ74QW/KHPJqdy6mFsbCiJwYPGpoVDZsRq3kzbpkIrivDkne1C9CvzafvQwNetCd3
UOm4XTeCCebZqLW44Yra0veijfMNhVZx1notV6LpelACzgNztED4s5Zk5BV0j3Z5VF1v25GJRVMv
aewLf8rxE2Btp1Dr++Ok1O2s+/YOZZm1n2tV3xlOdEcrG/06T8QeL/F8gSlusaYAzA4K7Hi7Wjne
i9bkBNdFZnwRFomBMj90vrKUHjuztUhvc/z9VOnR3sbCcFQNffAhwpBH8w3x65q2BJqxPBL2U+Mw
Nc5c7Y4cUYgsqSwP0OWinSH1IigSgr2bCZulK8fxtq7Egx822ZXARkLQLKfgack2aQuybJLyfEJw
9KUFo/C1BeZKyICeMurSUznrR3vETHL0ifF5V33TvBWS85UCkGV22a7LVX6N805tYasVwGLl10T4
KtD78t1Uoum2foPFfwMCme7lpDszdu42fdVbDChrXC6DTRsmTL8vtpe3hjPAtW/1zlOrQu+dQLWS
OFtMritHxoREpE6yq7sL6g5hFf3BcedyD4oP96Zenul2R3+QdhPnTr6H7aLFpQXumv4mVTGzdidK
bkYpx0M0t+HBrIqi2o04GQgd5CSPlK+lc+gzOh4APpid52y0qS53YnDiR3OiSwuH4QxK00hLZ7SO
URbDOCGX2Nr1Q1we5BDl+3mq8V9pNnKHuhm+DVmErC+3y/bFM+z2VYwmXMp+tObAS0R5Z0taLET4
2VCWqWzoUVZV/OKXjBfwmMLkkCgRvK6WTwjCBAMSoIOs4Ab7joe1r1pzXhmvPb+n2Y4YyFs1wAto
nGdWn/ImoXQneNVx20PcqWTXpxZjzSL5Emm2eefRFdtqQDFeWViz/WiJ5muMTfe6GRZWrs4hiwj0
YcNNb7C1oo7IWGDvmxRRmJpch/YI4LyNDjahXWkiEw92gpE2bnEtOM5CFPGZ+x0KoiTOp6yZLyKa
Z8hE9Gwt4uQCKw0j79jy9yXwiDNzcMHeKd3aNWP/Wutz/2AInlhSjoQ6jglO/8FjyFAQ3XPMw/Ga
Yf6z7K0hULrXHmiCkifA+dHezsIYnytgLzf+EIYMlzPjxkMxccsoQDsIcKuI1mk5tYULIH2M23tF
+6LbFKSI7Clqrvm75JEIk3SfuYMNL37Q3ANT0eg+d131ioU3/SInmhrrEgv1qnDr6pKUwXlvZOSl
gmFHtdeGU/tmVNCKaOCk5bPMpmE/acyGuEnTPsQigEM0D2lWm2WbP2SzujHztLhSmjO9+nMk180k
X1F2v5PyB+WiNrX4zGz1/K6APnfZQwT6rpJGp/bFjXOuWZCOQ5JV9503O3sxm3x9ZjZ644YhGxAW
9rmHopvf2gSDjKXJ6hbPwwg0y/SOiYYrIp6Xm6C4j9+KdJwPblEQ04oQEqJSSR6xSmmoRXaIeNxq
LRIxjDiC7UPj3RAazPaZYOpm2zWyfBSZZ14RPYghHtALivPO2Rt6nB1FWL8Y5AjdoApIjzQJ1Y4x
MqnItka+mSJQEgMJDcWy7R7Dsg7PGYyKA1ydCVXHIK+bvMuuOsmn4bFwou1A/AkooJipGxhhlxnv
LupQ/lCBjU9JVsrLrC0G8Ip4m+0gxP80B1OWNFceCowVlg3ZrjCCRu8QB4DM1DrrPpiSS6fjIDE6
0t+C3Nrzv36g5vwdjeFwUXhluU0Kp73G81+QtOF5gOxTLDk0Q5A7lBublHegCQr8CLH3Af1kenRZ
gwKlD8MR67GemhpeQtvgYDXcRK3ILmwkZ7fGKIj2qMIMoGWR059jMpUcUAPpjw0Hs/Ow0rBbN+x6
cRhjSOKjxS5H9rNt7cTdG5XSvrUukH6/EgcsS96Rin/CZoqnnl2dFQ0/1NhuICOmjO45B7Tk42wz
puGBaj1xX4N0xkTeW29aZ/rnXlyQMGDJfrgikitYprgpBMKHriiNnT3ozn1d2SKQqu4Pc1aJr65f
BJi/aTRjWjfebaAcKxfs+nUI22hHEaqeVV/Pl8wj+svEjhAmRUl3cGpm8quGdExA4LU6M4mivZLt
1OwH2Sw6E0OsWAHMM1JFI2Rk9dMw+/4RyCt6sNFFCVCHlo57AE4YyIfsDAAK2n2ekx1yp/Joleaw
x3yg4TPNK5gaQiwu+pGB35gH1rK2MG7ESdoo7x7rDcySFsP4bsQLGxSeVd3xZudnM7K2bt22wL48
KvAVhmjiILTZwkBva49wLPRLrGTuszILd89IgOBRMwz9NZY4+sPQAeZtw+zrXg+r9rGJdPOLhvUO
wDh0t3eDg+m1U85MVDvSLbaWkhXIUm+mt2bdFbBCmY6EO+VK/y4ESfW1B+19N9AZ/D7OVfYe+XV8
kywRCo7UnL3XMW3ECIz8HX0W3isavOrg4B1dJRgrYPjGROIQZ2CCmQJp4uOJbiFZyeU7E1akTYxa
2KuypE72qbPIkVNeEXPSmzsQux0nC4vqAiOrCZJ/Jp56UAaakyGJboRoMYMXRKO/IUgUZ4CuaPTX
pWZ/q/WEsZc5SGsrQWM8jkOt3SDoiCGCoc9iXuVP9hckFvgGpyK7G0wbjUOVINHtCu8tFrbubVBU
sgJYTDiILtWnaxunIkftYgkPQpNxBWCEn12WMd1oXqx84/u89UGvpvgccFh12yNKNZDSTJhwbIgE
qphaETC4dJ9FNCbuSocG7q4o/7wHC+2KziDFB/fGwwrdx25TGZCCoNSReUDqPaIaLQO82T47Ju1F
3vaRdiYo27otLLCFCEDokiNXJVISXqt/MyQ1NEyeUAcbEhZytnMMyrWzZ245XfN0ZNG5nxDoFaSN
4/ibUZ8GOxBogwr8e1617zvpPxhxX7wJU9b7gcPe96hxKFb7sZAXqp+j62I2SMAe+p6BOxpAsrV1
v2f4j1MiXUGWuIjdhdoRG/5bqeN6BMIBV0KL3OaZnRfoDC3gPWxPfOOpSlCQ9PoS8Kh3kn2DwZVD
Am9Ss4thADxPfaOBcJdCrc0k9c2Gnad6LpqI6Cpwu+GD03pdT37HTGpRCZxy3AyzAQvE1ZxG4BEc
8jc5mt4DTnTtUo0tv3G/DKf5PSvtBcpakq8pMSElpJ4b3WfKCl/02XPVajK1YofWBcsqqYjew5hk
Y7mjr+o+l1lLbIvSTCl3hj/57SahLG/XOsycF5joiCrzeypC56uD0ANJoSt1NGRVl11qQNoIA9NI
lFuViCG9wGH4cotrc6lJPOZ3+DpjvdyMDeOSVZ0IMnqqQbscADzkuDQ1/nsak3E8ZmHpPRiNqWwE
jr6NkbPva22d9WDZv5bobs95lUvtqOtaL3eUB/28Sye7ElsMClhWCNhp8zN8XDJdo08FSAJOSn/0
uiVAhuEbI+Q80nheRYnYmNqd5JG1odvkY1pkKsLAoG5Jzky9cB/Rmsh0o2HIS4im7kl+dBuP4rgc
oZvC75JEl0MpdW8s0rAvpxG9uuOnfFs5dE1/BaF1WtnIVC60XnnPAFE1tQnxgG5Lp3Ruq1kdIyd2
rhs9FEeQPNqLiI2CoZo1c8NSQNvaMh/SCIkhPWxguAvisWVrKBwjWhkgsZ7qZUjvVfARtpUiYqbv
I/NFsXhfVnk9fPfpRcIdVFqFkJGw7pskbuHApkXBmbNHg1Pv4Dj2Es4aQfMgCBHNLdGcphMoQuKA
5+IJ0BBz2EW3/f2xf2nDnrSPcB26HCpcuh7LVMb6MKZomI91Q2h0K7epkeLABdpigEXXQ+4S+fJF
yiQuR6aBerRPnZchnU1EniOeC7ZosUTY5jKSV1U4a9bW8EA7rEyDcQqDeYHuZE5k/9wLlTtrLRuL
Mx1WoMvTMYxMknn8rRXcUinWg94QqweTQNuxtPgTJ7UeeJ0ezz4BHBLlylIvZPYakDxSxt/fhF96
aBgXaG3TdOS5s3G1fJC1NyVJBlixkdvimP9m6aDQ10PYVe9kJkSgyvtxrZu1cYNWn4KfDR2wozMb
ci3tzLhAGpVeGXli8dQmlrr85OI+dqW4uCXUhm46Snrb+nhxOupwWTdUfV3RpJiNDQ5+rT77SI+L
phjOASenxF0pPdnKObWrnZs3Q7fWrIaz2e+v5XTQtLQXGTPh5mWSxuiO0OfTJl5UC4FWA5WTMU2M
c4f2rEBRAmrHlAFBXfYnD+fp8OfPj1s8j45gsGWY+oevxUISOyYJQBQAYC9SU/WjdDrY5NLxX37/
g/3tJ/k+Ey1jMep9dL0VUaWlVQTWW0PquE4mXz82RTyupU8Yw4+P+kdjpvuq4M/fzpj+6yTqZDCF
eeuvD968yJeTv9n+sJfd9O/tdPvegYf4l89r+Sf/T3/xL5Pa/VS//+//9a1Cg7n8blFSlT8Pi8Qy
dPnv86XbqngpE76R93873n78G3853vw/GOwhr2aAxEZiLPf+z+mS0P8Qi/UdPqklXJcG93+mSx6/
xKvgMrPGEOctI8h/Od7MPxyD19lnUOUwPGTw+q+f/PrPvvnvHG8YNE8WSFfg1KEdijuJJ19H0LS8
nj8ZIvOcgNw01mHWYa2pn8VAk1EhvZ+13ME31BA8IzzdKG6KOcH5usID7EKs0hR7171X4ja5bPHJ
uq9IhiQANscKgfNEKVkmeYugEWhcZ/svqGcS5jB5ZDRX7myCdJ90Qgn3Mi0UgPY+aqP4PsvDXrtA
uGv5wAWLvKrOS8dM9dsKR4F9PVSV4R6aUcg7rx/dswyl9LXZJ918SPrMesJNqNUbVdQ2so5oLK44
X6HZ6il4Gk4FJZyMV/wXRo9i3CwhT4Zu1o46ADlD6Q86dWp42Xj6VO8sPydVFBAJzKLantgGuEXG
ovSOy2eLbDgHRMMwKBgafOsoQP083E4U8uhbehNT24zVH2kd4lnMDEYJdNzTPKQOhQN4M4giILab
suvG6CLnJHtBBAiNuizBkdoCED7XoSYK6vwh7lf8CMlXCe38dnLQ/WD37ZSx1hjuB1ObOt62oJtq
BVaawW6g1AbOo5vRonHF5DbkF5aoxi94T2qH5bt1k20etYmBiFozO5ihvfWeTHJ6JBhlE4X+VGza
pLP42Mi5yRdgNFWCy+4uHTgaDanHb2VhZch8Q+22YE4OwcHquhd8MDlzhQjOCI/7eUx1QbyRzrYL
L8NGYXsUoBEoZ5g3nKVa15gbRDj5A+luSPVqL79QjSYpyQ1hHslV7l8jiPX4ApGaDTAtv+l2STnS
FGVBh5XN+wrINW7scBozuTGM3j7TYRrAU2mjFqoa0Ew4A9iIgcco73vEYVmnOowUhuRWy+OdrTHn
35iz6O5QNgP2bIH67GzfGtNVA2GHe8MTejFj9qZ9PMd6RJxJCmLQTm0d3DXDoAXCBF6OyWw0beem
jiEhW1Ij8YWz6b7FkkKfURCuwrGRxpqReNVT27eN5AjJ1a8iURdXZsf0lu7IkGGyd53yskq05VKV
19OQjIf2vmyS5M0TiQ0/xEyHpzEmvmYja3O676HHoICiXQ2hummktieR1yYsEDX0m+/H8UNrzC7S
lxBc4i5UhGlv1DjV35suQvhahG16U1L8SGA6nXbTlHZKQhp1PGf2zoG/HU5D/jwOQwa7K634AgSi
uTPA9QCmcMQmbwjX5HQOpBuotZ+Yzo0BYvWB/d5ql0ZouItR3FCdy9D8IqZkwsXvRdqw1bUmvcoZ
yoHMkYX9vYg1Qma0nl9bcUwgbLN2h/E8ci3zHvx3dQvVpwfF7nbikJU+CnzcYt2Txj4uz92mn/YD
tiJSn0BcXFBEUW6DQk/R1BZ9q29BfC/I9MLRrzCshX6QgoMbVlij6v4oGktBJURe+VaP2vheme2c
H0qZ+YT+1ABLV7OhT+HWRyrWvBKc3XXronPD58olCQr20ByVLHBaa6yhEGTfvKiwVEA3vYa/kWju
g1RD4a4FZ4F+lSLjLbaAl7IHw9GmcCOLvngiQX1gPoh87VtbTuW1N+ZGusrtBkcX/mCTsVwfM4DR
ONJ9peO3xCz4eX3vkgLJHGb09DwgmCj+joUHfVuGEeuLE0WyO3KKZDjASSc8L6NKeUFtQ2le1w59
iG03hboXSFSuIHU7k7Gdl458R/SKObS5+cTxouJdCGxjKC6Xd9UPYnsQe8LjkQBEhkqvyV+h50IY
VngT5lrRrkmSbq4b2URfHFKHObtZvh/t+dBBrSfOq+Ghi03U7TZfmNwMpj8l20aYVbyxkGwSAzSa
LrANVrVNwytsrevYS/PAHYniWIN+JWjPjJruhgo1BZ8XVg6C2Ng2/LUFowmxYp1rR8Ira2Q0ZTd/
c8PIe6hEL99nIm4uclcwq+r8KPvapYPF8KxyqhBgmMG1OyNRBRsS3rK7zje8HgeBVbeb2TcGl95t
Pd3hE7LT3Uh3NF+lSGPbDcLidJH6DQlacL8Mi8CsPBhZWeyXj3xrBLrZURW+eUOKdyq354FelslS
una5SuxbJSeqBGT6qlDw6VcSUDhA5i7TbyMS1NXWK6DUrevUIjN2dAU0VTENtzPVY7vCotfNq6kd
oqecIIor6CRYyyYwBkyMlmTQta6q+crqRl+nSRMBAyrR373lkEKPiUvvkNlvZ6i1oSY4wWDu5I2m
Ofgc2FHdL02pzGfDkZG5Zi7SkRQz4tsl78+3nvp8Mm41nWislcC6gfRwqN39aJQ0KOvUBtuqC0Iy
glhzyM4bwZcla5jn+ovuWgy7OmvE8+qVhXNdTi5bzNw3VsfYK4etZpbWdE3C4lysW/Qx/aaKRPfY
W7G4YUruaQF7lp7QZ0iMBzamKjvaQy/Y1dph3iZxYmpbv81CUK1F1+s4NNHmB1XUTvEGlWDPP0hS
5xckKn2xpe2oXfq4MEDQFQTbrYumHqeNWzgeAX+0RRYECj4Pc+5pItta13/j9wjzLSog8RwRN3zN
kD8x0ULUgvcrno1jobK4IfEb0tMm9Ozkzp8lIdTEALTe1qJEaDcCAfEZIHbHZJ7ic2qMpxyaB96m
7HXG4nPZKAE406oai4OYxbe4qdNS3hi4W6ZjAWh7l+YYYNeTchoiXr3JYbsNBYEbXiqW6UEUZl8M
GPdL0prdEFeM72YVujRhQdJAWlpNjMvB6uOJo9bozIcq8415Z7pipsECwhOF6KiWycnUxdbWmpGi
gmDkk9aIZGknEh1UzvuqrAGAObw03QZStn3vJEQNrnCPUAmqNPav08HFoTiEbt7dKMGMdGtzVu23
dqt5cNcdSl9MB4N47TVVEs/ghTinsij6KjHuNsfMRsTObp5LCOlep91inQX/H3vI1lHuTiA8jSwl
Rl4Qin4Tx1obHecGJdKhYG45nLezt7xKk1FvajaD9NyYLLqVfTLY+pr0RTCOHcOiW2Ba5q3jm9nX
0aXtBAa7S3d23xekxhceaXQASXhaASUSkxD1tpkUgTBsRQZulY3Y6knwa86aYkowWXaeTcDu3GuE
3FhT5Pg3Rp8jMUBcDXjwjLe0Lx+HYWzHLW44XW9XtlOI+VFfRr6vioDB7KISzKrvFfl5Nvu98Mo3
NeDT29qEgZvPfVVI8fzTyeWv88HPGpFFBfEftQ2nAQsBC/d+kbuhXf0oYwlToTl12pJ0wy9fWG2G
jrVyi2+//5QPwqwfH+MBYtFtDkoWH/dBieK3ddlR7WWb2sLKQOGQqzvDlSyP1IwpsdWGqM8dFOrp
ejKp9fQWYVHoJu39Pz+s/teT6IlC8v83TSSixJ++k+VM/Nfx9PKl4Kx7N7zkry8LreanQ+vyr/x5
aDXNPziqWgLWAYiRRbP2r0Orof+B1ld3oRDZnFzpJfz70Orpf1DJg05xbLSUiyri34dW1/rDhDKA
hNfyF4Xl/4skEkKMY9kIaQy0leg2ucLTIysq3H7OOt3YTm5Hxjbr0UzPmu7fqlKF753DHo28oCdD
E4RDoufyXBsKw3366Yb9zavyQU/352V4Pj5fz2J08Cfd4aeTc+nYRsd5ictY8kbWoSKn91B5uPng
WY/h14S0rWaVIsv50jeOYMFpGSBsU4eG7b6vm/CK7CvXOoQRt25txVF3dJC7kHI4NUsKsmuV0fUn
13z6frN2CctGp2kAylk02z/USD9dMzF+PqfRytxysgBgbZbTkisjLyvqqrMBCctWZmF82+Ek2Go0
RA8gi2nvN5ZxFg1Ox9QCS/TKjUOv/axJuXS7/rP0/HlpXBubpo2DnZt6+q32OrfOIPhua49GceZO
jlr5BOptFRliQSfnG6Sv5qHsRLeZNcPYJzOxaARasKT+/iadKjX/uhDHxsqFVMxmETy9kIyD1GQ0
PzY8HzecVYTl+8SZ8dqGohKAxk0YDUGPWiE9+kwleqoG++uzkURwQIIxL7wPHcg2TGYDcxnfj2Ny
tCCiN8K706d6kGGLQXeCiTfH6d73m9//0L+AsXgyHJufFrDIoln+qDPulvkF2XZMDaIIs68GcBIq
uPAQL6TgxeRYtAe99MZVO/bW7dgDBSUpobhxs9D/VKq6vMGnz4LtLv0omqMgoVDNnn4Fzuy19ix0
sSXBTmIOdjV8qqkB2nlV6ZWL+YnAlfTYpoIZ2uyo/KU2ZsNc436IPmmd/vKas2phBRC8MwhR+RuW
wp8bZCPkxDnMOn8Lo3Ri9D50TeACrrmIeqKuqV7y8Bm8or+Oxjq/TJjHPQzI0+4pLoLcKXUaDsNU
E8SttHOVJjbMaiQh8DfDTxakX5/bH+siHBmwUQ5Y99MLRZZkR4lOtgp8HGgYCgTaunFUfY6G8ULQ
n7m0esu6o7Ud7f/pw0OlC6rK4T5ZDk3ED48tueSccpouCbwZ+R6b9xSvK1z3YOkIiX5Oik48Uf7M
3zM/VntVefGZslQSwGWVn2Awf8AbT54drsAzad4vSlz+XNaZn5a4Po0ImAItGtA2IZQ3axQQ/gmU
T3wuzXy+LQu/nI6CFfpqnpCBHnwmI4D94d37G+kZ8w1CbTMhTFszhicjhGFcRjaqSk7n5IRUfTsE
pj4Z5wi26PtUolBy15UVjRjLXZIkskkh1PvkDv/yRuCxYY/h7aQsMxG+nf5UaW46dmJkqHFtCdKn
H/u9UZZggYiJw39fmYGZmeSXlSL9phCBgi1Sw2dr9GmvmNWJi8DwgJLWYGfiL04vgiUZqkWl+kA4
tZqpZBskO4OeGhfkuj6Ui+zu9z/233yZbK5M79DOL0Fz3odPNPtW1cbk94EC+fysm1UVIPuw7gU4
em8D8Rr2DZKl84a0rXO/tvXjZM/x0RbSvSER6A2hGjm6MwpUBP/pY12hUEJAdhYbE6rVuOiKva0v
fHJmjxVxERonPMfU3M8K3mXMePpQ8nMwhaOqYiH5RX1saqY1eVk4BLKzAPS3li63TtV3yL6i5qwy
BnuPxRVxIZbQfT1HWMzxV93hKryZrLYO/Bi1MvI259Zi29vaOOuXLqV3FRKFt6lZQT/ZD8RyZz9c
MaQ9sdighOMwOz39rns85xqhTWPgNW3yHXslQZRAUq7sKZ9uFq3TXvDCHHpbFLeuNn7zYbqcLycm
Yp8aJyHPZNLOPazk95XnyCtRmdBUNRPOqArn6WmuaPFZc6muUiUf3EjL8JKEFxphPC76IbZYXRuG
S2XM2Sc10K8P8fIaGSwR7LOCL+T0BxMSQUJaGkMQ9vp03mVaj2ZtqK6o5KYDaSvpJ8/wr58HZpY6
jrEqAFzL/LB/0AWGIxraKsD8UX6BJPtG0ZF0ALnGV3I85T8bYi4vKcUoDkzO7lC3+P5Of76W/FPG
tv0YJJ1tPSDBzN61Wblnto1k1Bsb+5MF98N0+ccHIq+Hh+/oHkalj2NMN0tLL9KjKajbyl73phsR
VVEVd4g+GuyBg3sJXdy6a3ravtbo0rQnl5WYJ7/SjWvCi6J7U1oM3aVyPtmXfn3rFg8W4zLDp5Tj
xTq9FcyVfa1LQhX4uZntwsk3Hhe6GmGLTn+ppOdvC8cx3qVk5GuK8jPxwd99PGd5KjmqWd79D4tX
1RT0q7qK9DU9Uw9ArY2vmFR3mlV4cis7aW6UJt8Yj9Vkt2juJz/8D6fp6RvMM8BUEScuRy6ql9Of
3vNkaaKKGAMibTsk72RJ3LdWDeUBNkq/Sefu3h8QuMnIPRBCYR3aheZlTjaI5tQzc7SRdaiR/Z2j
gOnL6OH3a/svd8fmBIlwD38ZhS5/nF4eWd/JiC7GDBxKgX1rpeKqiioUO6Jpvoy2CbGmaG5j3qqg
zDv97vef/mu9i52N/7CnLt42XtHTj086enqm35lBmrRCu9VAWpEXY/rjZUr8mMXwsnIMsiecWm47
GDspWZxVuzcMzLzg1Dr5j0t/Lsj1OeOw02Ef/HiqjTAP6QV0MNYJPCirQeISC/UK5RjKkmc0Que9
Vv41rf+vnqC/+RIwxTgU/LjSeBgW4cBPxRLd9ZDRg2EFWdQRTJL6g/Fd2va8mwrHBT82Ft8AjRl7
6aX8fwRP1p8VNstTePKU2vysWHLot1qUrv6Hx0AthJJ4AGTFhAhOCnLtOV1nuFXKAy6c5thWekqc
CgS2eJPxj5zH2lCN16Y0ho6cvKZcHt6wqLa/fz4+2B5Z1bguRDM+Z6Lla7E/Ph/OJKQhehdIaYPD
ZkZ0Yq99ty9RTZCtEW89Ql0ZaHBjyk1ZOYWJTKwjW2FIpHNAA8k8Rw7Cm/a+Uc1+UGYTpwdz0HR3
U8+xfZckI7ETWtLP4a4bBVOmkvn6+Nn9Xb7B0/uL5IPeB0IBw2NU9OH+tlWRG7Uh6YdkXRoiSPYm
jAppQ8shHmIUj2EZWQ6Dqw4pW+iDj6+q0tXXKO/tjNBPOcndmETdlUHqMiI6zBs19I2JYLzf3/Ff
H0XB7og/i1XLxnL6YbF2K0cuumk30Gj+bLJ8sg+y158akfsXIpnyvdcY06tdV7sJtmDw+w//ZZOm
wKFAYyKOZZez9XJxP70HFibsMEsSN/BHU7vFijlcO7Gvn2cGhwe9DZtPVE+/5B+AyuZworM12MiB
AQ2efiANhs4hiNkFiFTirdBMWFmceQmosfTz0NSsijQuG3hmC68InL++zVRWHUTOQuRqsrisZjfb
2FHcnZmFXe+WprO2LXO6IUU0e19iZkurceqorxgJr39/t36YLk8fKjQfnkWHhDoDK8iH7woUawq2
KcGpxRN+aQJZuzdKWGRVZESPheLMmyOixhHGmOYc9XCIrxUuHJYsRMtIq4eA9K6o/KRmNZZn+fSy
TKof/likbvhcl2/5p2+xpWVS1bM5B4y/c7gm7HvoPnA4PCTIUqonZcU6ubEMAuK1hYeo2jIcdshM
N92jxJBITBEMzWTV9WmLu0xEYTAW2jSejY0Pd85smRic12KM/28uHO4sC61D2+MXczBPgoARpk0B
UB4EuI0PPWcLt8+/BkocPpeykRPSiLykfWj2nkHSrjF+7buS6CK2arNnLDVg7Us6bCHkrUfuvg9V
Ra2tLxV3hzziJnYtTf/swn9dvRfTKzEYALup/T6iEsZauvEECj/A9gILLDIN+WJnHnJBM7opwRli
svO0r1aLuiAScXfvVXlKXpgqL1PJi/3Jc/k3l7McTdETmpZpcitPHwBpDpw6qPkDxx2BnCBqh6+o
kiOhx90FaUPIQYhiPnrV6B8rTarL3JiLC/7i4Iop+sRv+2sBZoMR5+3wCWflPfm4o09E3omiU1Q4
SbXLzRC9InEx461mxeHShhBnZpS1AepP/Txy2v5BAVba9BYRPzNDWSIF2vm6Amm49rsh/6Rs/5sV
iBOQZ3CzbHa5H/OCn18WQY6h2+rNHLThoFkXFe1rGDc49K81BRh7nZsosp+0SZM7W2ijHngaGVhf
EwbnySonMKKCieRWxgX9M3rJIR5/Z8PkTp+Qws5xcZxFaVab2m0kWko7jKsgnwn6OiScWj671X/z
xfvopKkmaY6wAHxYTuHIIY3JBiMoSSQmmVC0HEMdL1BppIWr9n8oO7NlOY1ti34REfTNK021u99b
7QshWTI9JCSQkF9/R53zcrTtkOI+OMJhyy6KgsyVa805pif1vWNTR6i1eDO4J08O0qmTE+Xy2LRs
7L9/Dv95eKZ7/F8UDvJjvs6755DoLV8CubIOyna6IxjND7th+Y8BB9PEzj1EYUYxq/suUq/d7SUR
URN9zfVYJUvhN5eR//YBc26RhbruiqQHBPSGGg0xXYnfLG4mYoV01RGC1TqL8RZ4K9Szrqy/jvbI
mLuev1fDVn9xwW19+f1X+5eln5MsIlm2L94yMm9+fcUm8kONZvKjA8Qd0oStxrn3kVwdor5tvkEb
w3TVjCKzzWpnvpFHP6tCfef3EKmWe/kym82f+PX/ekmcszwWuluD7H2rwgqHaFEYcQ5dZy/fJ1+K
u4rHlmAzV6f2au1HmHIw69icHlgeyA+jlouR6/gZkSv+o12hGvn9bbr9wL/uRHTrQp8GpOnRKHu/
EK1oaTb46CDPd8//tJOAimXKG+4p7desNAbjgyuD7vT7D/2Xx47Or+lhJadiRVD97rdhJoEGMRrd
w6isgobr2iYhuNLT1qzElwgUHte+xMIRY2tAcVXhei/wzl3aQUCSLDsMHgKGxMNmLOF5QHcRW6gs
fjRmI45oA0Brdd72WejF/Vytw3IWRlm/+E0zPkVMqhNLBMZdsQfRh2qU658ObP/pI/zvPXX5iW/v
NsRo5LT0bn598kicQ0Hlr2YG4GqKEvL4QBbMjLPf6ohEsBS3yI0gy5CiSFmXBZSgxY7OWzdLwFs7
p9C4beaR+L/OUeJjjzilSO2+3gGUydW0H3bTMUBJmitOrs1qtwzZQnjU/T7JZEXvVKRN7795Tbl/
zgGiMI3pm4/DZoLHXco1GYXX96kxWrPIlqiloK+dEUprziuDJYeSeaGcc9VTA42clnQZoB30S3f7
6hHFJmLssRaNTrCvJC3KQmXrsFoonkhpT0IfU1vqWpsRpYTDD9QIvtu259w1ySCyW2NKds/Jn7l1
EKjremp+Tkvl1BidNrDQ7VoU63Wl8MlP9opuKO3sWUq+oLE0Z4qG5pnezvQ3LjwFD5wvl3Zq123K
xECFCeR2VDWDHB/cciXGtRWggYkDN+SWLCoiTmoMvBEH/UZq+TA4u3Fd8nn8nOcuEjjsZjjztKHw
OA25GfXJgsnpocbghRyl95fpJL1xPctWY3oEBY7eLkf4l5nr5DwiOjLMizUwdiM0vi39tCzCEdHu
2Jn5Ee+4sI5OI9sXbh5L44QhWsMvKUjh8oKbNHTwgx/d2HfYQX//ur1TMTBhuU1QzZtWgqkqYIF3
nUQx+jDe6P9knVVZ5AM2Pdn1E2x1a6zuHY1+Od63Vhws9vWLOzjNmSOldf7DVdxq7V9eC5aXW//t
NgvnJO2+O8KbJC4CG9Hoj8m4PbdNXlx6JKpZG1YPxaL6s1P4r6hmKhqsBY6GbfJOvKMYUWqcysW8
+7SGKvnz95f1/kDF1+aqKHtCVOooPd4dqMTITjDqAlvL3qmfLdnAybYE09O6FO1niIfDHw5w/yhn
WO04vJl0+rA58Km32/Q/tb9o8Pv70xpkYbRFd7XKmwtc4/YLdl607d7Iu1G4/QMgseIsdVeBUijX
28nLwrrsNxYkwbUu9Ud/n7oXj6TLVw8cJNEKgX+PhpQ1Am5yEEerYs5jSsv809P03+X511+S8yeO
AApptg32z1+/QuRungBIBGvUWsiWGdxgCs9jO4KODEFc4SXay/KSI9CXR7N19OvI84cseYF6cVCe
pe7BOkh1bBShoymuVp+JaFsNXyoyz9FFBt2ZROMG5H0vzW9F01CKr31FzCbgQmJ/K1PMH6fevRo5
PqdjHiigzKOUiA+rZii357ILb+Q8e/GBKoqg/0w6uGLhmyVMBvp5eN8K3KQYmVUxy2xAhd1mYBYH
fS6ImZ6fIvRu+Lm70LvcjtxRapuT5QELLob13Oi1+y5EXYlD3dqNznIOF9+DBcLbaZM11DcfeLxA
bz7BKfErS7uXWiMqjy00XHe6oVuWNgW/F3286QcLRDu/0ZeZvpdT7/NLLkXJCavEZH/pdd+jZVuZ
9EG3dbwHeJII5EOzQqcBmEp9c/EzkCi71XXHkuZb6rj4t5kT4heyrpmUQfogOxaZQEsOkgTEELVL
LBA8VTH33xPx2lahOlmiavsLyFN3v6+nDmxdr7Q4KlPl97bN0r6bQt/utf2SDxHF0Q50BFJs3rp/
sQCFT55HqGky11WXOhtibUaQtX3ozM450SobX11n7o1TPmiOF07toSv36N0+KqO7CWC9WxTwgpmk
TmHl21/CyoieJMTMGpfp0JgZWxEe2Ryh7Ftv3NRouvXAhwwzslWjWdd7Ak3nKYGxLYHk+728YVS8
Os6HwJgy/Bo+5CJUoPaBf4t+0SvpFcdgLXT7GkwY9yn9g/KyhcV6DKyp6F/Rt2Mk1Bv67Dfoa4t8
CoKhX4+oP9WEb7s0fjQ1x9lzASp0zHYtXT/z8378QNEMGT4a+95Ihs6e5IEGervF5erSOJurarqi
89yHrN1dP+CI35RoJgYZQeio/EiNT3ihIb041d5/iGoaTndbyE1IgxxoMRCbGhQ1Z3/4S5MbzkdR
12q9Q/1u8S+bZplo9KHkPYCBD+vDoEX70rPNrqnTV4TR4WPun6SFnBpD7EJmi7lZoKF5GsHeqCUo
7nsAKHWW66166YF+uHG9hITC2tLR4tXQwifFkndTnTFqOKQlaLUbx60nJDl2wwWNLEL1rr7Te5DP
GS84rl+svlt71DYA+qPlr2uq6PF3PxtPgFs2lVm6FyJKfeYr/PnxhKkXvKBVGYuT2NVogTGm+elm
RiiaJVH0aPUjj56AoaHcHUN92U4HolV3iBDhhLZKWqE4EcI+sqi7M+1DT0Vfle3CLO+sfEtLKDd3
/JCS0XuzbOelMQyynMIqesVNDxeeBWXd0362tgK/8W06oxiMvrU30EKLvFOSykhebrJa7Jv3wvKa
LnZvZeoBT0GuU72jQ092oM8uDm0pWjwWrYVz0t2jV9S+rnXpu917BUenfnjTAqJ2JNs3Ip0DPM7B
VjDpT13uMnjDPeDIGKfO9MUFdgv2BtPvmK1EsPbEdrcDetO8wLM7m5GlzqZdk6it1FR9bIA2/VSB
6Xx0m6kfocDgYojxqBTedWxxyMB0UaGXFXvfY6ZcVtknLoZ1rOpBV3/PB1PNUEIG+RHxMRwG9ByQ
CJoN2FG6FoYbHltkl2VmtcXcPJU8McRA4Byen4OSL3pA/0LFuNnIdrM62LbrGDXtXzXK6C6bo8Gr
UT942n02sSRdlJtT8bWuthQDuEn69wQEll+NrkHYYy8V68TNID2g7bWmORs9n+ABWQRYYEiw4AXy
OxWlxTpDtPHacH42x2X+oCUE50RCna3vo7GWIptpIcA0wtHyN3fX668dhy2b5IvS/WjsLsYYREj6
TikpfzrOJOlA6zVsMyeYZ/MMKLClCMY77L8UXmTkKRncyj5uG6/+caMiXrOawMAPyyQ67MgM8pwz
2u/tbCCgJVthGQdE+wQtxY4/d/v9ViHV5qH0/ObQGpZa4wKNd5OOwUyRFpqk4ZASwD4Dr2yewUuU
N6mu48xwiaZww0zlDV7aNMZYnKrZJH6ArJPQTN0+5AEu5S24frK7/mJQnYK37fB1zL2G5L3bMAZi
8ivtN/LEZPWKK5+tfGlVNF2GctHzqac2pWKblzeBj+PKRLp43hveUWxktfXUlJ3/eZ2DYTs2prkv
9/sgt1fiHkpMG53t6EeQ8MqHIBHYddxIlyW2xNBNsMMIx4URX6WCdG6mktoPnhIqqdFErFGDermU
ftAp9ujK/lQuyw1Ko7HuXHkOgHINXju/qDXIdQJhQoUxwrx2YtHfrCCzNkeEz4wTtgFmoIh+lnXI
fQntka4lLWMhYwOQEtE4pcX/xZsHcd5Wb7tqlM5LGt5Wr3jSBbvgTEWAX2qfyHBXXUU/Llpoh+8K
lV3aqBE0c03exXCY+UfOqV3dNYKqXJPEYPfjQGZI2X7cBYCeq6IVvp+nEL9K0tid6lJFaXqp5pZa
J2xdkilyXyMIMcjSI1nhPxky3NaHxjIsGOmdg6eiosS6Ej7LUW2tg6VMdauRh0+44K8kuGumoYXc
tju8aoxrdTstB7Lgd3pmGz3nC/gPNsKe4QhVQUUPzJHaf0GJNK+J77Vm9Na1pTIfyLKuy+tSLP53
5GyRYApuA5cGJ9BjzRqLiQBZe5y/YaADPe8tDp/GiV9/CQygRtm6RtNKDLiWHrkNSs6J4+gWLggO
x5d69/Wc4WbffixbYH4LrPa54G3husbF2hNWF3IfFrCJR7TVBGOYg+k857u2l+TW+Eblx1DKujdq
08M9WDSkB/UGLfQgwuvPZ0Rmd8JH1QF4cgdjJKYWNH83gv7HKBaGlxkPlXGq+5Z7Y1pd8QHONxsJ
zbnlpFxZFgCecbPxpHQEkltigGtSzwhdzvRntvOAyWN+0SSbGHGgR/dnAC7EOlDzGeazNqZgSHjf
yZHrnHJ+xkU/36DXkieVkoLqqNcl5bCUeR1xUtfFkBAEBpNGC3xGKFe7Pt0Qx66n3uyD9cCq4cts
aldiR4MoquyEwKw5POUKen+S4/B7HkcHjw3Xj1HVU+OSjCzk8eYrRce9Fa4g5V6E7hmahlVwFZPB
jDDEhrdMoZ6/0Qs17wfIRQYOncEkfDwkKPip6PwlP5pgIJh0Wk6DP8WzOkAuouo5VpNdf6gGY9PH
sK1mGhBSlt4RtLrfwQbz/frMF4RsOSy1fUaTluv7Ue2qfHTD1ZtQ+lmGeWx22/qbBpSjLoStmUbi
msLI1tbtyDuZN2aWypDeOWBZzi8U97mZjDwvQSYECxnoiK3/OW+tnh6UQfou2RZuMZ5c2RB0mY9W
MKS87APxOaBIumJJnL0D/FT6ZfutsLrgQxuFcKBtf8GUYruQTyEVStZ0RmvEC5EEFnzBslGET0L0
9XQQecM6FIq6XE/VuPjFZ5PpGcQ91ZePM/Dn8coKTh8mKO3tQYVd1FwcApQQvDE11AkOX1UfGl1Y
XhwVelF3tcuLeudo2hyPSrhVe666osozm+HDUzmOVBilALAErWMaGHVXYanuygiL0ZUMdQX5sETy
dBzk4lNgSAJQxgH3VVo5TvfCI4/IpUIliwwL+j+HsGp0h4M17O3Vsjlopqu3+0HmBkLdkWvFIYI9
GEtFocw1p/tC3sQMJs/LoOUPP+q8JXWtDjtxzntrJKaipqt+Ms3Gexmd0R5OpYuGLOPAklunkhy+
PmbiUugbZMIhHmZWXAn20Ubh/ar1d7Mitg1AU1lckKDiX95EzS00RrZs1S0hCD9ETwQnOb1hZBVT
4UxZe0W9Mxfjz8K9Mda21lCk6Ri+c8pt3X13oMb62aZAFx3yecDzRijN+HObqN/OQ9Uuw9Er+4CD
/rit8HagrIuMXOeig8xD5E2Mp2sZDmEQeLErR+kma5Pj5un6WS+XRt+ksl7nTm+3twHea+eBDCEa
T3xkhDm+EpBHBp2nRQ3xuN4UQZJduJlJW3AUw1Va1TJuLLfyklo683EeSFfJ5hKxoLKs4m9FOkpz
HZcRK2vgOM5lboPOz0xXiOpiEAGuDiMmczd1Q0QhPiuXnRLr0CNim43lqVAENR7mzuy/WbVsYB5W
UJmvrL3zM0lHPjkudef9GHtlGQUAPsd8ha3QXau56E/0vHvYMqM1MJN0TDg3noZLtVF5Ezc4bQdy
k1T4Fs3I/9JQC0YYkmgjO6O7D83b33bZZxJa/3SsDEHU2BK6+m0tQLKeGTLld+SzTH5S2xa4yhJl
rDxY1sh5lkiyNsz8egnWuIp0UB+qgucBS1pfflsCMXpJaE0EcWI1kyhIbb50F4QlyhOM7T8qskgw
3XUreeaF2F7p25Uv0ziYf/FUNMAGqZD6GJSr0GdK+bl8KASwkZQkx/aHJJbjRAZi68S7b9ywQsR2
7qkbKLk9E10ZmKltA7dJiq7shsSzRss+4oIgsKGhgAvuSt3b4V1AZlMXD7tco6SyI3oGEwC7PvFt
BaYEElIgH53Oj0TCdlCvVB47bqmNth2xHJD4U73qkHWiGvPRiCNp590TVVBz17uhsdyVwI5OEXWc
fe/sWIypnruoesIdNxNdtBrrFhNkqF5Gs6Jh4LiF3I8DW0vwgcFPP2UY5hq8GgVBP5mDu9x5FFDk
jlu94GI0jTyqTrwx0RcHaWiWozBnE6Bo0efIbjx5HGwj8snKgdD4oQRHGtNILwQlZhdcymifYDuN
ZLYnOPBIe6C8toaLW05VQJa2jliemO2RDbHpkLYwXSCnNVf3QQ4wK5O6QqyUDLWj1cGV5HWZe2l+
IyYnJBucSueCGMlUYFOH1k1oOlR3t7YUyB9VWTvsULv1X8g/tLLW8hUCFmGz6nuBkPPVM/N1gM8y
5bBSyN8ZUre01JWgNz1l7rBY7aHs21vbF2WlH+CHWYkE4Q9CBEACWJEVMDXhkmBg7C18r/U+Nmex
N1F79URk0ieP+oWOc5Xnz5BijfBwMxaeJxVMc1rn+fq11DQYSAf23T1dGAWMj+UQtcNbNC5G9ABd
iRRjetUBzXY02WyTofoyRT27FUUWZQPhLUHKMKTgYFO0K15GEeT4rg0q5vNU97l92xvx/Bl7z54y
3oJFT5u+rZlGOw495QcH5nPYLN5Uxn4nzY8bZ9k9mxWlD/mDQuiDqBuyRcAp5t9gkrEObh3nKWYO
iPFTI8zrVzYZ3z8xjraXE4+VSdQ8kfbb1fAqx3zkLgffS6P388TP8xo27Cg2WDwbJhCyR7X1V2fR
lU9ac9frcy7yqsx6r9/6U91W3jFoBqc+603dDolybi+120MZsBicwMzT1va5UhGG4G3YSO2CR4Sa
ICp5WhNys6JE9XQPyPhCEpNWgTt90n5ZgQd0+MrxJkfWhoEg2um4ILYtDxO6OfYmb1vmh3nRCOHR
2sypsgejut8w81vUi2U4noOJ4/Bj35rNx21o6m/O2tyQBY5rFhcWXB0lIMcd5sS4Lqgem9p/jnKx
Jz3TIYtM3tZ4tM1lzGPdW1P7IuxZvQpD1zKziQc+Dx3rPxCLyWpIp2xtLOy5SxxKv7T35C7mPFvh
1t6Z3cSJPR9X4V48/osvM2PTKhalcr9HtPqKrKvhXd67RIShyRNVsSclFCf6xrrRtOnoS27XKNpc
/SygyREr0uNZSSSt+M+qC+rpyhOpWIkN0t++OHLqPlt7yViy5+V0HyujJqAyn/dFna1iGO5B13bh
x2km++ip98vp0vaNsCgHR/z70SppAvrENMHXQzDaHiVmazvd5ND+XAOfgMnNDeu/OdEP/VGIRucP
3rYziO0H5XxfyWKZ0Lhb4QOmdBq+XJodHoEOcz0kRDQwyIG/PiMHdKcjPSNIZAGZHimCBGXeW9oM
97SywZaAgDac554uD1xAVUQ/EcYtdgZtpTZPgLUjeVzXoH0qwaZIGhTcSY6EaqHS1UvEwalfr1On
yUFrA4IvsmWPcsh91j6q2OAbQRodAJnwwzBhj+HAySFuq6D7iepGn8OWRCi6gmha2jzEj2ZqKzU4
ae1xPcj+866bxua8tFf5ky6F/aWGSXrLtZSI1uCMQ5tccvg2HO0xelBlGVJeSlO6VSp8+Td1sAqe
I6fapoMXKmN6cdiWCK9EK9IfJh2EG6tj7rQp3YjIvZiLtoFX+0u4JZERduU9WJltSsGHFUZqVJxt
IOm46kyIV1SmwRAKxOaEPup445j+Knc6GZdwHrfuIsrRvJ+doXpVjuAoJsO95qAzkH03A4w/TvYU
NoQuE7mX7l5r0DUU65anbtFwfuQ8Uz4V+LDtWMCnnGIaGME9oNhqvDCk9uWhdMxePYhoCqYHM9g9
L8YPTjbaZo3N/A36ImjYPVTTcSiRjbfCNL52Pu8N6ksFwHonQJBeiBD3CFX36JyjUa2pFQxQbtFa
t0Mq23ZiBuzNq3vrVgRhQltPe8cR7XXwaPYNlpxZDzjwu2Db/U90LwUgDGfoaLJU3Tie+Ma1gGsR
2jLLMV2tCCEMz3itc8fUl9m2lupUtY0fnYN6hYJcAESm+VDJ0Lir5DqRo6QUFvWcpUxf157i1BHe
So2NbXWkhugW+2jswy142Ig6sp3FWJpnKsqZPqq2p0dFvWSdVGcTkSSsiOqbybDlvJXEJnDGqQiU
OLn0zsSltzvxiWF0+RcCYbtMyn4uzSOgA+std6bieSVtCaraZEqODFNT71d8nzOhWoXjwStlT49H
U6Dn2kfgM4nV9ct+51HtfdKmz9akCqe2U+kNIdNlX/M9Zzz4DVtW136Cl+l/KGjUE4SV04FKOw6E
Ox1LuWcN1fD3oenK7yYRR1/ztZY78aWAPRPD76oftPiWs6sWKzhMZg5uYohG3cQlbJtXHEQF+EIw
KVWi+H1o+ZZE/t2odyBLyXCWiTt609mureDT2Jj6R1NByD9L4UFJKBoQ5YeiFztJPczK5pO1zs52
GpsGWNMQ3bqfNIZVeQ8vilUq2GqLk3Ew1oP/lYntnt9xZnQ7SDPWQg5X3/Thi0Cc5HC8C7b1J9gL
QqftqojI/lEuCtaap9B50iOVSNI4hMOmlHDSPQBHbe9lszL1YyjcfBuikv3E28s+bTc3ANCrQjCb
2pmc+OYROXIL+JjRyjnY28BEqTJFhFOhznc5xT0/SftQBr4aDsSkhV/XDYvFE5YhYtONYG2CKwUk
keMjC+7k9pWBAoOq0YudMc8JtS/X7oewpVemhguP+Mc+zEt/KFW317GeCqKG0E1xmt/BVZD4NYAn
vS9pVz2DqfcFkzEUH0nE8OOTO47VfgeyeIlOoBSqlO2J3QBED/tWR4f+I4Fti8hMp25PUU0UyKVa
Zob6TlXYkCZad7HTpgZa/ffmka2RKHSa4gAh1Sd6FDpcqRO64m5+rjHdn6qBEVmq0L//4AxdE/hu
2QbARyLJYmEA9EwrZIvmaw8tsnrQuP1qXuBInCo0Nf4dsZaIlraRNj0gxWYA0dI2BpG+/T6+SJKi
9vgWYTMmVSnCMBvm2oYMXwGxSJZyI+QeJDcPbh463XI0Km5AbOWrcjIsfG3NcjIN0N8Nw0rMUFqk
pzCST72d4Mhj3ZkIUE3kk0FaDwy9kxxja/1ZTRpOk9cViLKYug2PaERmLy6XaW6uyyrAP5LNB5m9
hf/ziH/Mp9AofBtI5lxMBMqTUxPX2If/CvE0RSQlb+6pAcvzSY0sWjHEmgY0p7HlOYctmwWNjrKJ
UQ8dx0tRMmmO6QA4Z4NgzSHBQeoACZJO8VDN3VQf1l3O6shdYqvZc6snRYAoSf8QlFBEaGzDaTrn
67ZCliI0wkmk36BuUUu1oAF2d99P6RgaNcMhtPFkr1bDkmp/oiO3WtsITcWrKs4XUzc8Y3u0YNUY
eg2+bZYv30aWvc+UTQuM5H0Y4RNXs0MkNtQSMK6b/riXY2hdEAaXDYOE1amRxDqmkTkiKInAXUTZ
pbMAgXryQID8RXOBe0X+wO11mollTFu7EurYdW14JORZjYnZTm10nBE0c4gaqiKAhZJvH2UXDH/l
0lNMURlVEu+XB/lJITQGX8PRDhBYGEx16qjQva6j0MxfDbpkAL8NmKMikKV/5G1f3CslKoY7uXr+
T84/45bM4T54HDNaFV5wYiEcyYeaKVuwTgTfd3WBAGazljpjlhTemqG29dhSM0Kvq9A3M0iEmj7R
Wp7uTUTcNz66VZRxG4n9QCo23J2NP/LcdcDXSNtrm/IMwb+8MwNwbndeFU0/t8YlNmldW6O9ULW1
NCvw5R8a1t/l0Hfgjk7dSteGfhrD07TUSvWPZWCiThr4nv4RsJ3vHkKCHo5MDqrpjqEh3cF+z+2/
66JxuJ6g3bzXdnLy6pD7M6IFx+0g4VcQkefYcOhaJxP4KTP1Oak6cQV4gxQKv3U4SIEvyMZl4453
m5df5CbMIpOjb36t+pVcSrqN2/on8dpNLfNO/eAivscGEpJlB0biV/VD0Zgc1KwlykiXGY6STko6
r95yMY1qxUg4FD8KE25+pq1AHmh3WIdtgJ1DDQZi2g9z0ETavixa+6dmmNqkX+fyg+CdpXgvii+W
2XqZK8lvjDuo8x9+L3d5rzxns8Ftx4V7Nsp+038n3Wi7vfUJxdwOAz7QuCUw+VwGQcQwZyV8RdJX
tXqwywPZ380fhCOB8/7GAbhljyLgipkwf//usxlN6dBtBn1YPVs+Lh7CtHyG8xL3bQQWzGfHArpd
M/OujzIPVZ5OPmnXxy5QjnPA5QDLobI7X57AspgekveQhj5Ha4RxSjYQshwK7OrKRlc8S9Wptzqw
lX6wqhowOrWqaijgBUrmzcqXnCmG3wGQCWjMZS584OlQrnkInYeRD2MVRjNeRvB2Jx6Kdi8/VWTQ
Y9YedXXejBWd+D7O6kOFS9tB+Dr/cBAxJbRx+08o55cnxhtTZob1ViBmWQkWL+Qc+H2MuHQWnNC4
1fxIfvVMYaLHb2Wd+2FqzszeYuwM9Te9aRLBYgpto/9MqxmLuHSBASalNzQ/Ot0jVLd2x3xaIIsx
/0ZEt76UBVypo+UitmKFzoev3hZiPZaDMr6iV0FmbhYl0MRQuIQJmLzYtLGdJgdVv47jl9oHbvEn
6f0/dF+3n90HO3IjRdz8jb++Ly4d3r1zAnyerTEfWGPDuMGXdLa5/Zkzt1aqAr1+n6Lmy+qP1U83
74JDX+h73w0YMnfu+qgqrvn3L8I/xLhYxG2PqDwHq9F/fOK/XlZJo8SmYbgdkJ6IBzYz82NEourR
hdLySsaSPBKyzlSRaF3gbUvufPR8lScOsl0IeeVKYLLqnD+I5N7LcbkoXg3ukR0gwIEx8utFzbYY
F6CY+8FoRXGZomG5nRLG+lyyKMaKA+fZQ2fzJzvC7c37ZUmDxICbA00attgQYtKvH+sHM4WTywhL
ClrZ1SSpPBt3ekBUj4gE4zNzM07Or8QPVZfRXT/xv+kfQY/qU+EH5mEyrOjJa0yZ6amhVvr9T/Vv
Vwfn44aFx2Fvvn+ALOTQDbNP68AK+6jIpSH8qenGe2G3y/oHRfw/7JZUe/Bsfcxd5AUBMXiniC8Z
LZfOQrwuih33+yJHl4zcdieZbUVhbO/UamMFXr1yxX7fE7aUhq0ImEnnOvv/fm3YuWwyNPldExTV
O5MQsb5CEdC+HYjEml8aju1xKasoImpC1z9+/1n/3BZIlmSkaCLOxIX8fmmmI7mgqSj1wYEUOTF3
gDHXrw6TQEI6Qhaepvy8hJz2F4qBP3z2PxSYaPSj2x1HDmkCAHi3PsgtzJk18cwvkLtfVEfbP7TX
zolD2crM8gJSLn7/bW37/fOOqZ4+to33CvuD+f41s5ZSh7aw8mxZ6pZfENJRyaJkDtnsdNT0TrWs
ZxwO5orkrxmHZIbJe6R5xfGeI5F57kOXiqQ3F4LVEXLP3pNpNMQFEIFCb7KhHLglK/PQZjm1Ykq4
DEe+yp0neUE81hp/spW8v4fgXi0mEaDjUXrz0LxTsc7NxlM0lhzbETh/57yj+5h8Vu+N5b+/joWn
vozhiLay21nTuqDs0YlFdDKmm1OW7deLF2elBUyyyP2yGM7XLSjqu9/f9n+7yFvhgXGRv1B4/7rK
sNVvXcdw+7gMQ2AdAC0v+wdzMAJwi/NmyQsuuGX+9vsP/ccLza3hEbWhpIPECTG4//qpiJbMiRid
4SiGZTzT9RFUZq73Qo2WZ5ox+b3j5+tp2hmZxKq/HRhV4BQnRtB/8v39x6X8v+ssycAQrVhfbv5R
fEDvKqDCsKvBZOh0zC0TUd2AJvA6SGnfe02hgzvh21111Zz5mgfeiNw6YsWrg/PE2QlTccDoIo6w
xzsplsZovUPmyuQC5dhkXVdh0bDZiSlCTTdJlnGjkd4DU5VWH3wnlKT12Sxn8VCUZnmyJQlJUYVs
I/Y1WOBEEMQ+3XdIG4JL47LOXWqrsfM7T9NcS6WiqxNrVwFKqOjK2QwXHDItOYDqgYKWM9Ydknv5
2YMps38pdG3Wj8PU08zd5K6vYq0i/+q4k+s82DPypcqrTf+u4FFrE3cpMeZBHu7Rbiyr/yHA7J2n
Kuo89YSgrdwSWpf4ISYcscc/PB7vlwKf7da82TRMHhJW/Her7N7OPb3GzTxiNzBzYAORqGJ6nvjN
CjMAbeWMmAAJ9TTDNQNM7BjIANtQJVFeLe0V/LFC6TOa0/qHUuD9rsc6bBMJ4UNW57ogFv363OL3
NKGwEeam27lM57kQOFQb3tbiZln9wwLCD/5uSbwFTnpMtH2ONtQfwbt9b9hro5PwU4/o1YLxJvuy
hsd8GJu/O8cQe+ZghUDAVf8fdeexJDeyZul36T2uQYtFbyBCpU6mIjcwZpJ0aA2HA0/fH+q22ZCs
GZbd5ezKrIoVDATg+MU530ET9jBDdH0JZj/3LzNjQXG3Smwox3IWjv5F+DP9tnKQGD0wdcsgliKm
i0QgpH1VokQyPrdaU6mnPsv7KukpkxVijhH4sePvGxFn0Sn3xxUo0g2pVR2I5+avC95CA7vd9FTI
aObqF4mnFlEdU5CWpuCPkQHxMudCradxtKvt2TMQfYdLb1ss8yCbGCfca83R1hx9i/el6Bt0VP/7
1EIeJZLMg2gnmMpR2DXTqiUA2+ovZi2Mo264qXshIBHtLTatXYICNVXguAdtQu1vjXcItweHpTm1
1ZE1GLHyY7bOLksoMY/JbGkyfR5Z1R9dZu7EUK51+6EsXQJvl8Xgo0bu+qdgIMcn6ntt/gHA0wu7
LViqD94aTHzqwJrrN1Y0Zk9sR248rSovoAGXjTW8Eq0izoL2qT7bsyMfrbZzea2laUtWoZeqbxYn
K0c8+b1OZJXz/ORbTbCcF1aGVsxuenzbX1ZB2KMrzSKnWIwhbO3Mr0LXr6wfRmWS/tDm0/q9QTv5
yarKwftWlj4idC3riYLd48nKAov3IgShsEbBAoKb5XplIFlGzbgoN/R8TKYJIpsK7Kiezgfbq8GX
14Nirsjihy4Gwc+sRaaf62DUyrok/9hqe/Ja4R5YvEa54rhW/EIcXRrWLdJh5H/2FdPf0KulyTzL
7dIvvCC3di/bMq04tspzErNAcHMS5NCZL7hosR6bxEdebGPIz56Efp+g5iMFGikua33o451/qsAe
1bGT+eN3VUiWjbUh6CN7sA5aiOyNnQNytYlYWV5A2UEJ8FuhRv/bnphLeM1VNnfiagGi2F+YrHvY
sHIvI7LAyvL3qWiKDs/xAgzOMPK6jsrBaNlcYMncIs5sfoascWwExHJtzJidpbg3cyTvzHWcqow1
a2GRiM9t7SLLHetPOgJnB6y4yq98WdqYBnrX+b4VJuN9/Cg+YQdtut6Rxchmt+VY9e+YjCN/EZt2
r1pv+Er37wb7ZArkdVGP73a5kdBGGUWvQxQCZFtotDCbbXJZ2QpnEvaRhGZtNjXl05KlpkiKwcov
rlEaZdJMEpGdVjdPgVus5wbxwDeUJP3ZLf2cXbBZlvahswCnnBuLXxCSSYXSEneM38VQqoF/FxCE
/ZAtoXWdm07AW1o2yH8nZ+zQ52CUpfgGsnCRWp+9MI6dhxsxdepRRyAG3LLujGuEnPC518nrm2sG
l4Ajvc3z0sfF3LLgqpBjQVrCxLYG68pmfm4MnYnamDc4BBiocbkbxIo4yQyhq3igjFWJWyrF4gpk
3cCiOy3vtarK1tOqGG1FiG3MCWkXkw6MO7gTAGmnE1fD2XLkRXg7T1gHEfF4KRDppstXIkEtL7eY
RGvNA1r9/s1mSOaF7eY4j7lU7hBZvmivtt1GH+qUCFbslShGwl6Vy+uCBqC9+L4k7A4DwFtNTdpE
66o1W9x0hSD7vPCrN5B8OoEE7WaLaGMVU0fYogrgTkGW8FQwEgAKDWTGaPLPVYnN5RTUff4Z6yLG
mTQQS380q617EQVqQOhtnuLkY5MI7xtdWRHyv/efSYnJBWugtCDjAt4Q4DNHVcmG3uewFaruE68u
e3x1RGWmhyYr8g2NpVmsD5NdE8WeVq5933SCFUdjZ+3jmLqOGQ96s4tCNhTS0b7BIR4OOg1QbcZz
Hx14fD2R9eZ1Z8OetrfFzShDrJE7NQfr5b5WyPARmSBUKmJG+HgRzYkIaKKPoFa3a7cKgsYtIgpT
RqHgxQOH5MbSaiOv85DhZrrTf7gZgYPoD3KIH0jlvYelVBw/TTalX+raG7xohlXE8eMHyBunxcFZ
shbb8wbiqw6VPZgkgQRNEbkSLMAZZNiuYg9wKUWbM7Rg4dkgMr4yNfJRdVtrwszUveqKXZN6KRSb
Us5xpbJHR4zlt2HZjIe8LLzpQiSc/IYYFNVaS6IA4SfKWD81Sw8C0B9ABl2AMWg4Kl3BK4m92qtR
Nlj2JUo+0hvBBsX6yrpHVIbqXocuM2U8+A16dI4qts0QoRWwD9LKt/u+0cVBC5AsRdum5/lpnSiX
QiTchn7QOqumQWUTQKykxOC3WMqHqU7MlnsgkQH+dzaa7Xe8biNKGJJmCSHo2zlFZ0PSJGJEL8G8
dFkHfOb4Kmc8YQTdq32O3fYfPktYnbGvSSy8uyrHO0nXSu2nbvQthdJ6lsa9MjfffU5dbr8ogJgU
F3CdmG8R5dqHngM5KS6KVDyaBTYefOCSiEcqiJHDHJNWGCBn44pMjD8JjiEEr5KDfhuMKH9iba7n
L9ZaamkVlkQ/eIeck4I/sxgBQDyhVcngKVyhujJJQi2CnpRgmWtVfpVBqH42ljWoz4zucX4xsp8+
ShRaDa6LPtUffL22E2+G8hOjQsoGxF9G0RAP0L9OZG3ZSdYgYzsYXtbWrL6hYqFsLXdvR1CzQIOQ
/1hyMn+g+i5yLiIkjONCuuw7wt0mJ3pTzS9epqcfBCoE6pTykyYZyQtfS5rF7dDndfvdEz7yvoGn
s446gfIKswL5NnGPq7jhgCqZhy2kG+qoPXh/4cAgoCaSWDrncFl6deXR9rAHNja5nDRtgNEz0QDT
EUP3ujUr2D3PsHtTtraa6r3DNLfup6kEGnBw7YKzrHKtkT+vB9Wzt63LyCso2K5lSwruATJQc65M
2gIevplfDeIAetbWcQnvBCzJUg2rwyHdbNySKvcx+fnKRPSsFVMBp7eb1u0BG18HgXAc7CqWubIJ
XCnrlT07GXUs5KAqflOD6H1yazrTJpey9Abu85HB/qZ7qDonn/sgEN0noy5M0jWRPD7Lbq02qkbH
jmpznxJBes8IWlk7FuF1MSktsRmfNeFGlHV/4E7hCRIWbV9dbqu8ZqXTf4V2heeAaB/p3GkslglQ
zlfjdkNKx/GzGZ2Km8bIs2sCYuchdKst/eJI4XzvOVKcUBJ42V41qzTvscGx5MH2PJXuldZYjYqL
ricu18/hfsZlzYF9DSSjI/qUDWiX8E7I7cRcDDu95aHffBRzUhEgwsF1o7F9v1EWeZvQjHPH/WS3
QsPqk0H2vPgNP1K8t9PISIigryNLR1J2INDZgVuvb2TilLqNDqdo/TfybDI9FAoJRNhAifFPGRHY
eH/XfNMoOSADJauGrrcJPVY2wW2W0kvEhmlsfqQWEqDJBHYViQEWiYEJlTVpyRTp6TjHWTu7t/CY
TSMucPcbCUrJToulqigWhY5N5a1DQuIcKtn2Bq8uTbPi0bSnG/jSWn2pGWp+3fTZZBQ89/lH6vJb
R/hq5um6NRDIQsq3KvcO/pErf4xOKmVSIuCX56bY7AetyG3nSFU1cvIjbVNzuKL9qBPKm+CzkdnN
SWW5Trw2WjHcTSMEnPt8zHzWENJs9MRjcFEnhabha7OdYhLXOYHMxWPlLpl+cDm95HnxK2KnPGyY
uxGys0TC8a/Xd/mGnuSmBh1bHfCFiOXNkKKjJR/JYm5QP8MB8iqiPY4s8lrxWMHKxhjQS8uYWfy4
43pw3Tot0BYqYk8XOnEMl4gwDSr/HpUKEn5tuQfWOjDWIt7mQUwjAnYP+N0SWQv7q2uxMDN9tTO7
fUD2iMt9y5AHUGLm9Zu+ijwY/2F89/c5EtU+OBjixlziyn6HljSC9F+TvuqIVK299afhS4d1bwnZ
G+txl6t/IvXuw7OfpzbwQ9gVQBPxLUCjhv3bdDygAa+IXJgJ1izly2jlecSboHhcsmk+sLFI5yho
ljegM/MNNe8/Ocb/bx/PEADSGOMjppW/deaz7zJlHthM6PmCfGlutaVkImsPzwsxti+BMYof1dSi
nGrz8VqztB9/HpH8/vn71oYZCTJuLgQz2n2C8pNhnRHqOgzYpI6MbFo/xLvFJIaa7Iz8aUoImemT
zW/lrsZDTU992cd//gvsX/Dn679PQtjRUPAYTKZN+7cL0FFN6BDfV9hh6MgRW4sL4bH6a8BXv/bd
WX52eBf/w/T9b9CE/VMZB8EOc1lZUur/+rUFpjxzSDO481r5wtYmv5D+PkUmItU81gvsDaLw/avC
AKtRIfh+BCpR/8MM6G+XHiSe8xegAJ6xSeD3r38HnxzcDlWAfcwoRduL40J4u9KXWS4RNMR+u+rB
SDWPWW8P3+pA6HdOIafx8OfL/9dc9pfrb+6oIqAF7GJdBmW/XYk8N5vWMBCIr4tteUxP5fCuDx3h
PIPTL/IR5YpJEBITFWc3x00/TIrx/FABbppuSOAyqhsytU3tnjysdvyxTF2F+zd3PXElbK/cTlQA
qwyxBpcnyuBJO0xN2v1w7MzlpNWGdU5K8qWsSJuMSr/aSBxDYt5n7XLobN1NT2T46PUzjgu7fdtD
ns1bv5jxWjhZOosTA+AO1oULpOpUefNCyrDLCOQwt4FNmluDyTBUmt3oCx5hp31l674ayTyb9Tfc
ovpEXjy6wagDH/bE7J38IBtQSnVV1ip1/mFEvudV/HKvewZbZZgxjgUax/Gs3661jnp29coFMxlw
5xjJY3CGcOkg9ion0LhVqy7EqbRhS0l9B0/eOZbdvjSf1zxq9a49/fm3N/7aHPz847MBY/Pmw770
GK/Bfvv1Fpy2jvg0SHSHYPR7KPIYy7TL1KCIe5kI2Tbxt0qMkIgn+0hYwdYks0c5dDswKOPBaKCF
vigyKoYzerZVPyLbMfrQlkw7vmGlHl98XPLitJIvlCVLo/WfPYIekHgq5bx1s+MTbL16/as2DlVx
UQWy3wpUbn8Qtb6lJ9vESRDOvQkLVpkNqgywGEhd6nSlIBTM+5IqTztkgnMpvSvcGWS6M/Zw7IfF
KlR3qGz4sp98UgP7M7XmpLO3aTP7gK990cJJK/zrEgKiHbNCdV7Nfhsq1L29GpiSz2nzuTM8AjLW
yZ5pceF1DIe2YG4SBjjf6I0lM6fImCYHsYVhTsX9SnXqXeh52HSDnt6KZFXFMN+55tAwOmz64dEu
Op23KLqc9ezC/XFfZgNkltAKC9UUwgw0lfxQ5J+31tdRc+bualTMXRIShewM3SsJ3IdmY6+CLHpE
jJuZ7bYdKnRl+e0yDeRuEUXpP9nSXp2o7MT2OPJQNVELM8SNCwqC7FCnGuM0zyEamSZuDrAMF7gS
UDGwBWNBGMhbRxZBS+TYwKgcQuSQ8CtsaYylcC0PI/Cwr10lbJI6IKxclCFQws5ZMR7IUi/ciNKN
r5DNmYt0aYHYiTKAtLggrQ0tGQHL53eygGhzaXVS8o4OSiIZkc/YLh8QT9HqE1a9QWeGtzpB4mED
plnXYgj2ptUYNT5LuNURuaq/3nflqJNdr3njG30Y1S+aFyRwY2lm6k6MQe8+GnNbXVAxGcjFfbfK
cOnk8xG1U2scUqMU2bHRlOFcYfzjS+dg4vJb+AXpG852KOhBCcAKAsPo3taDkX63swn7U7UuKMUW
uI2XsVLeeCF7Dw2T5jbLS12OM1FtutTnf3h1Wftq4JdnFqDgTtZGEcObi3f3r8+sgHwGAEX0x2XV
mcClggwMf66ngdO45t60hyW/8miL6qMpBtcMCw54a48XteZEn/JyjexWR+gOHyBgxkxk1kszVvbE
NjRHvExdiBPSy4jTw3i5YpqvZ/UszD4XZ2QNDA5z4vQqqnP9hJ+opna2i+lcsk/+6KhSk2XfZHFD
jC9/Pq5+rwyBO1LmO3vwzx4cY/0mn4D23ulZvokjzsgWJnIwPGwDCTdUb9u54RH7D1fX++dRFu0k
M+5EUnB/vdDU3vMsTT7PqjXrE+zmD4BFSG0R2bxnzrC8//nr/W1vzeeBCfcDkE5INeDP/vp5nhZ0
FTQcbH+eg0HIG9RdJoLDgOHzc1GD0IHeJaurOZAtWVWLbYRTYKoj8gL/s+mKr6WnN8wDXDteNg+8
Ltzswo+adMnTOEAcGFH+tddlJxuCUf0inugOX//8HX7fM+1fgW9gmr7j8c/6b+8T2tE0m0lEPQgF
3wZzhXHwMIDFrrcxZhZm5R11Jp/XMy6M458/2txXvb8+FwahFCQ+IXYIAND9toBu2xkp6EwmbpNj
LUKxWQIHHpcGq1yqO3Nw25gS3xQKa9S9oyuQt2hLsb2pqXfm2JwgoEfUyCCsRkYKOBKt2TzRU2Pl
gDO2fbiVy73mbsxhwgXlNqvNhiCRg+/M6LdFb2g3Xe4F8IEYt8nwz9/ub/c+ew+uLUIZDl9Cun+r
HLRGpqJpiYYFX1jELuOtH6KAZWsYOGqR3GvFv8vy/yhA+/+/tDGat/93Qvan5fu3779Gau/8rv8N
yLb/ZSCSQpRDa8AzuNfJy/dx+u//ImuMyATKcw4elCX+HgPUEOKc/fd/ucG/dId3PQB3ehDWuPws
Yzvv/8px/gVO3kPrhfjKQhFh/icB2b/pHOgLTYsjz3MCMtqZGPyld/upTeORwguY1oAkU508sS4I
6h+4Wr3bhq17HjZzabbh0IkSQLxt2+zUssk5d4ZR4dfy/fXtpwt3/++n6ueAvt8etv3v43IK8bzB
CmZV/XvawtDnVZ+KLkskE7o7ZlbklTJuybLI0IvMvW3IevAjDKCLGaG4xBSgzVBlOyx0d4pbnUS9
dfT2ZWzu51GVtd0Yc84hB2ao55pnVKwGc2xleKSZYtwQh4YgNZ5e2fKNLIzfdzk1lYyqwhisf5CJ
/dqY8eUQ2pC7xW/n75f7dwHRoGrZwHhnoZBt+pFgcrbRWW8G35ah0OyYupNvZbmYcSMMaINGu9ZN
pz9f4b//4i6qMK4st53v0ob/9jZgfFmrcWJpaFRBpZ97hBWsUDriGSPKSN+5ZaJq2geSV+WXzRg5
bYFVWE9Lb3bW2RracfqHI8jfD+//c8ByWZB52rZBu7Brq7y/CpOf7kE02G2bQkGICcpx9U8sstuC
ZM3ZqQ/wfSTxoI42uCh9zdSkhy/W52Zk5HGZcmcinHUJ0oETchOsuLURs+46YH25aRrfpcRY1wCE
mQ/U1wNq8N4MsJNI7pRDnKYgbdh3ZpSVS7dMRJlL22ebPzuTHWaZbzzD6dflydcn1uc+KBLtadFx
NDNkz5rmGmMeSQpDpSvnomHKx7K+ia/VvLQ0qiX0h2TAEqoAcrbIc1fXy5fYwj7tHvRVa12ITe4o
2Hi0FaBCT4GZcDiKvbseunl/cOSgfaJzEVpiIHSqqR7dZb5yaqam4ZYxgP5EjVZaB7KTJiOecH1W
H1TEZf1qIgHIT4IuCmwIXFaPIdcwQXrfxrrDjKI1n11pN/gGurGWcRAwaI/hRgkiv+1lfaV19FD4
oL4p2BwO5kb001bCj4J6ssRpg9UsdLGDz6E3C7Ge0CWJ5iBxWrmnys82TJwgIXYRRQ7yyxpx5f/D
cAca7/5m+vmuMchGRI5Oq4bAEy3F/mb76a7RsJKrerGMKJVjOb1SbgHXgCWSuZEbKCXg8zjdelYG
mKa7Mp3N6RrP0ww21eoX/wDARmteOmLn5tMk2mCDdwGP7bSQ8OtEZiG94gRVgn2s28P2uDiI+5aY
uQLelAIG3BThb9I8iErzoh1cyS/0NtgMnKJaN0szqWdv0eCGFAPmU/YjyH9HZzA4tGx7Tjxhb30y
tQIeWD1rU3k06rwuj/ng9599BvvgAU0rHx9X+M0k1w95Y0db37XitHR5xgCN1/VwW6aLGJ41zOIH
7jTPZllWbUs4E4uQkQ5t40O1TMzmdWia5vDaIObBm2k7TOzBzg3Mgwx3Rac8Ql6NBdsNlpgjbtYL
vdZWMmEhNSwOeks87omm1QGfiNeQl4D0MjI1Z39Y/MpxrkmI3lH002a8F9aKusV0mXo9GN1GEBRn
PugyDQJ9B9pictCOKM0w86OkWcJFbmKFTBpRwqkRwp3fETH71jtYrXIlhJ3x0D1LGIASxKnLy2It
45KUQU0SU1Vg3w3NrFbdjUIX+DXD8eHEYyrrMmHjmK7nKneRZLHwJsrONmn9Qwlcbg6h1YA8ErPX
e4gBwHqjIVn4rdu0HesnpWiUE63nfHim9WExWIMx2XjsDdYsYsANEOIj77sDgsVMJv062/CYcdaR
HVF3IPucjsU1FtkBi0+tEfwYK7uZ3sF4ijEOFjlWkZZKrgH1esEjvMjqDQrttHPpakyzOJGWNuz7
iieNbV+vDh5sQa7H5FfPSmg+4oSaFQ8uG5k9KqPp+0ejGdil5tKAabYVXv7BiqMuoymXKOTWfC5x
u3c0+dHqw+Fqe0zdiCegqUFRnnowkxtTqiMAvQnXIOw7AH9ZD3eDadLcQ55F9Rq2hkCuYhRrox9s
gIpksZNiUUXMakrtWtO89kdQLB0sMi9jI46lJ6tO1RTkvMVJDt6I2w3ce9bzjF/g13Z6FMBD0hM9
tXNkTySsv4tAM9PY8Mr+C+m69KDgGtoqyfH5Y7BMC4TGvb/q3LuQrnwOUQY4WMfNoHz0PdxkLBlt
47sJ+aVKRl/CFpyV6MwEamTHC02J4hNp08p6rUu/zFDdamMEyVCnd7C08TS1AyjKTVCnhQVUFGx4
7FG72PAdeMqMUiscjKOxfqlzJrcRGcb+m8fGNIsms8rfS8g2D8Ea5F6y6Ojj+SUQN8UGNNAyroJc
ve6Z9MDH6tyvIwW4IYvG0ktfU2EipBw5ufaVbfE01Q7/SkO2D+bFV8YUVc5CWGlqN24TYZKfvMix
JvPedAEpM0TLg0drGkxGjpnCzmdze4APWqvUjjsM4lgGYQh1FzomkLj7UcSIBV+feQ91mETkVInB
JzjbJPmzUwMKK9SYxm0Gi4vlZokDNxr0BaQqdCqIqca6bNohQ9ZUHYq661lEyv4tCFbVxZIISzzb
sAFlJC0EaBdnnDQ3TFNEcNhUDGeLFqM2zTtXpkdoA/MUOuhDmZk5vbifMgQ3R1WPPWGDEyyZeBC8
nk9QdvPmdTFlb1zRJxKODWN696PJdaMH3eMQ7vVW+tn1GjCBDdW8Y6sL3HtkXQMsgJiRle2xX93R
CiWTxhN6VW2JR81bLZg7JSDHQZXTu94tg4qlwx9FTe5o3GqaXG4ANlT5AVkgtnJJfh1rYaMcvbDA
XapCtXakSU+LW0xQRHw26O3Q14+FTMcPuAbu9zlLLf/IKri/djMm51fmBAvwDC51aqK69dVOZ+BS
YmVlbhBaBboJVIcBG1CAMRsK2qbCUtgy2/tS+avHAhTSAh8sTTvZANqZUV3PQFprO99+MLDUbNRt
Bq9wDbDrowKFaxxbuT9ndVU1TysmAX5Hx0itaC5mG8Ch6NQ3xaaIsPp8deejq4mGCHG1oeLt8EhZ
4L+1/Ee9TQp+0uysmIGq1i+msHO4fgDGvJRdjpwtiB6e7IqjYuTGCegF4nWogB+FjTL9R0sXFhzX
VLf5bnmBKGdfRVrnfJ3hahpiArRZ0CY3n4WjRPBM6bkyOZVZ++HU0KDPGfZziFeY9st7HJBlHo2L
xlExacp614wOuGnOb4heOdW+YmJEBJL7c3+31Xr3zWCcNRwlaku8o2LiKVOy7MwIyV3gRFuABeus
lT7pRRB99HuTcHQZTk0wfy611vrCbjH4huzQ8yJA4VoZDkO/EQmHlgRt9jiXChJMQ+RKzXCV1bPI
CjYOM2ZINCkFIubKKDz2IcNm3xCP5F6CAjxrMsgeTYlZB9TXqpokES7rnK4hAgvONJIo2QXbbH7f
LJy0AHoVLFudvfGTNOQOdpwMuDDMKg2e4dGFS5wOljioQsnHKpd6wwHWZc9pjXAqhOuVFgdfb6Df
EIy0ybBJUTPG9rCq9wxY/BTCBrK+KtycRMd5q4/PtaYnDUdfVxaaNSR/MSALvUddMDjTYZXW6iZ+
C9450q05f0NFvjiHyQuKj7xNrfIq9zBPJDav2Scd7XKbKHceGJUjKqsowmFiRZoIhi4kSKqFGNwV
gzwKnP+gATKF9rL2cv1Dw+s1ndytrz51rQGDvpktlkAtHeIVLmi3O0hldx/jhCblPMOXyBgOufY7
6w7nm9mN8mNYdRYSOfhQLDFYYIGDIhV/sywJFYC3K4xJ9MTFS90XwxJ6PfCTmCrGti/TIsBeqlmY
zyNFvhb6k8YL39v40fkeTMSjqrWar0vjrkdlVUvHMFP38p0HsEI1hEH1inQb82rd7bv7WWmOG21E
x/EHKVKhFHAeMaBu5NiHesCM9AQDK32wEQm9ufwn62FdWacmeja0KG0M6I6MJ/OvrCfSmrQwF/Mq
JQouDpR+Sk8wPdbbtUai4l2Tz2MHzLDs8P+mxcIg1a/wEk9AgLTIM3sHxqOg2vDFyovJ4GniTp07
KhKPkulpBhXFCHquih/moLwuhBgPHKuH5mZHtAvWW6mbqQyhQ6ovvJYCDaBk5qmoc6cpjz2TMNUo
Rc7qHR3J6Cw08dVft6sEeWtPaJ3YpQID7iFm+QkKUNLaakjMvJ81q1oZKTKSpBF1uymE9MpYjU8D
s6uP6scoiU2IWk/vRkxWkNzWFS4eVEefV/W2btpzQ1F2y+GZE5Sw5cPXzs8Qao74a1ee3jS7GKRK
Ags3nPXJybQ96xVKYThKbwTYgkSXR8+bix8guaYsyUDnQnhC4AXLIQu6NLS4qnq4EBL8sGysByD1
qfka3bKRwGw0rwuUpizfnMw6AXlrUYaPE3BgE22L4zFiLoPuWgY6aE5nQX6EPudu24mLtLOA1Xa3
rz5lEEgLkqWU9Lu7lgse5bJ4tmbUKkNljU8LoAkWR3p5B1rklBVrdigrKKKxrfnGBzLfjAYy78+i
xoCPwgN+sVXlZ8wdREE1Txh6vEjfmpc60OaY48E9+41CwjNnJ9wK7a1DdOmpyRBIC1t0EU+3djSb
tdsXZSJebORuoIm8G+5SLd7msmWWtI5Y/bvhtmvK/kGCGEI6jq196M23LEdqPu51R76oBJBKSboW
DzHEVtxIHN1TiR4LFTZ+epNkzVHimKevi4TBWmg1LPEJAOINBNebDKLw0fez8atUPik/TVmpGFQE
sxUR7IrCbr0DM1Ed5VwdcHhJUBPim2lzLDu15oftgj8jdslENpoNalBqLIfVgTSJUI6TaTtT7d35
ah3CAjxNvFBOf5mVzmu+8B4Q3TGCYO1xGe0NQ87AQnM2Z8Ied+xIj5qZnCNL3LdNfXRAe58Bpntn
sB6HNggEDDe9utsork5+r5P64Pa3I9iJ0PcbGPQjlUHnt3rIzBht0To+j03tX83D0jzyDLqnTCPc
ZzO2PkqHKvsOk+yTCcciXIu2OnV9dWEoCSxK4tKe4JNcd2NQXrHugJmuQWMYCwgb2uwY0Vag5xKU
moxDTm6hB7DnTEznDGvKIxs/ujgl3YO12eXBGMuLFE1AqZybU8Jos4bc6DkHAlKG0FSmQYG+PLr+
1t/WAkVTTvIvSebVc6V7IqKNuC7nMUsshHNRqqr+CnuCenAcLUhGZNd9jG9wunKGcYnXpSwu7UCV
B9LIfhHZZN0jeXhm2YlTgWpGhcOEMlRZc0axNvH6c7j80UIYIHHD/nrMeLWHObfOcZ4DBYFZZWPC
GvXRp554UK7TnCfZNBdLyPFAvZ/dpH2gQrsFPEwu+xxiLaAmU8Nn0itpp5lGAECE9E/7mW83ZT9U
cAjL066lGsCrndOsTz+7PRSQHc5VWv6DS3d85W7a983ytdvJ6a1Ypun1gqKr8/sLwVnPiP30K/gP
MvHRG1vTxI6sR2jt9IQOtI3eXq1F2V2XtKIDr7IoLbKdNsM7LPN2zsSc+QAmwNXx7nLqsBhnOisE
OglgYdjPTrUcK2PBLS8ABgyZagccGGSYgCrl5EKaLI/lqPzEVtbdmOpQqBHI3taUvTgchUH7ZWif
MdxfUh9FRSP14VCsDkAJY3MSxXlV+tqVN4F2pslGJ8pKlN3MmL6szuIdpxUMMW7qBDuRF5mDoR2k
bnpvC0ETsSszI8Q5QYOv8iN+DLJ6bMlkgQfkhsq1ZufjrEfwY2HTld+wuARJrxlf+qU62sRQYSez
XecNQcaplE5/yUZjOQ4djyWHknUEuR4HVvWBOZ+fkbgxzPYrOfaWQGu9Pi/LFDCNcbMT+MotnN3C
C3VKDG+fJvX+7F5NbvXczBv/Ve6tNyJYs5NKteAIoqk99Mz9IthIHpwdqBLwwFzmDxXpLPVUvw+r
gVGlDz4qjfMawpBMxOhDG8kncertZVJhCXUjRFCHBwT8Tb4488u8uC8rMAC20JQ9uRzOWsNqNNIH
I7+yu8VVEdjLl8qocDT1M3ahjjCbs4BMQsYF5K6Y+6hL+tFL8jV7Wh0UIB6jgjLg2RFAyFegaS/p
wDOXleW1ljMlAqWTnTHNvCN3SPzSxrE+Vu9aXufXaBRuS7ZEp9LtaXa2/RF2NfOyZegvmBAytZ3b
uEUufFNbYETylPbQBS4bO00vE87+FfzS3k0spnXbm/UnN9faI3LgLDYXoY4TKQARBvC7lHl4SAzK
ZxMG2WFwdI1nruNv6NknaM1aqDXdchlkfjtNeCPqoCpeCX/1r0QAuc1Y6+9p7n2RXkZ4PJSH01Qs
tsRFZI+xyqcDZpgHZ6u+TixphnBmc4ne0fs0mEI9m0uFx8kAaEhrPDPJcIf+ODqcYEHPGTOtlMRI
h8i5AwADchnCH0v/DKwfvv4VXtFpZ/hf2xt9TQfZ5cDmYblBwEw+Uq79D2tn1hw3c6XpvzIx14YD
ewITPb6oDVXFXQsp8QYhURL2fcevnwf83N0ssKbQdLcdvvgWKysTmSdPnvMu0poniUrBvRnQ4KE8
FDWgdMC57mX8WYDhYC7Uw9YOqYJMLAV/jxj+V0i27Q6sHn4TftJVT4kWYkwiC+MTcpkHjkiBews8
c7KtZyS+te1oSPiAIETTbgY7enJ50CB7aKTruEKpMKo9FQ2dokHYNsy1LXpWaEPA0tsEiJxvh3x0
fyS2XSJqoCGYHSI/AVZiEPeQh8uNyiNrVeRJ76idxs+uobHj8H4waMyv8Kr4Uo6lvC9dNfgWIJ83
PancnY9jDS4PaXlwcaNx3NCrqLSX8jUadSgN+kaPCxKo1XvYKHvLg13cNsV1IcXubZm09+hMIJJu
pxucGqqV3ufFFlXFJ0FlZ2XDwfqMz/iV57HTEpObktAsZFg+eX5QlfyepxYdBdKxKz8o+1UTjaRK
kaJ8B6C8H+mtAqmPDpFpfSvJuK5oU7iYplEVDEdpRCkyNO/5E+u1RxZp9CVSTnUjHaEEHenuUtm1
EgM/JgooaD+ZyAxyk03CJNG+a3IKxXrjHSk0kCgmwTYXWr3pYxiSo4WeKtLBGOmm9rhLC+nQ6JX6
RRghcJTeNtJPbh7dRHX+Bznzgs5WhAKY7CJ34lkqulsIrsn9D0jvCVEzzfed5240ER7sLrDpH5jG
V1jzD1WFrzTvnWMimucob3S0erzwEzd8/QxaX6wkyTe3OmrMG3gRT3Lg91d5KP9062+Z3OjP2EJ8
LXTBuQyjcpNrBaUuP6jTL4qPRHBnSltYYAC1uPXuBjJZyuZVd2fj7HdjSDU0Mx/jiYbiv093c4cm
4UMNPW5tVKHsY7Pmpiv85TA4Nmr3zxhn0pUidzmlGXEEeN3/kMxw8i5LaNVhzpAcbLxz+P+lnvZD
0njqdAHCjlDc0PB+7l0KYUbzyyurxybrnqB8OVVqf+1lJExyVGFuAnoX1HNluDRyATO3A9XdanUi
3QLHaeIjHGJ9uMkjzvbvHKl6/xajoQ55oCqg5MSmoGeH9kowlfUHFPTjGv1glIrGmyZILQ3dUt9L
i50YmoCrqUHrxSGTho+EvpomV3c21UVtk+uqL33GqjqSHHBw/ngXAEixfuZqpIXIFhSplD7DEfNk
nlW4PME1EjoORRA/NP0JcIRtHEuJevsGYXxP/aIDG09vUQ7CZiylCC5/LU0NYoxk26m+hwtWebdq
p5gK0ht1EV9bKPF9kwarpHqAvFrqgByjaYICaRJkV3jLVdXai4TV702lxT9oJVkAdH8Lkrx0C4bJ
FLcQTKL2U53bucXzLgM9HawwE5IRxOojtbspKCCED2oNEuQP3NV2BMc/vciwd6HFzUdPRdF2n0Yf
72XYYSOXoquHVXxVcQ6UJxfJ+nKfVF1R7i0QVN2tbGWuCYGK99Qj7ZmWqpwZ6q2DAkvUQtcRmOqw
85HT2lJnMmRzh2RCVtCQApFhEN1Ga/wl9ZM2/SBQzfqRyqA4HQEVvXnssr4DE1dYUY64IPVG1NMQ
hm2fND/TlHtFeGBrMZ9wa0VaGWUPswKKpdpSEgHZ5+ebqAS2xO9thLFvDfLEz2ovpwaJHY46+6bL
DfFEM6IcLHzI5EINqHJy//80ER8SPxt2gqjRunKzaDdC5QP87jUF+RHishnan7TXk2+5heTpL3uE
CbzldcMjBd3vuL6DHgpcDU4v+MA972xXXPVlY/YOyt5tco2lYaGDC4yKb8jDNrQufPCefo804wHR
OfEntSs/fSh8jaJ2HfnZjWx1PiRca7D0XxKmA81q8mnxr4wwa4x9JwMB2LlUd4sVW3Sw96TdKFfg
HBXZjj41xw5K3brko7JKHUtOjFbeaEFHijlIaA1dFQXyqqvOgIe0Nqwkeaamqf6uU7QKHcErNLyV
CssvdiZX3zHV4+w5bgrArK5n1ubGlvIdcnquRg1g0O7zsPnhDxJeibrbPhqc6+1IJf5O0dv4J749
6wIQ4JUB2vkqLadHguty1Xhmzw2YKtd9UDzxKlHvhascERf/4Svh9xop1S0MePULJMlrX42stdfg
dJPKMTO3ZcJ2BLusbE0q5GVQiAOaSNKdl3jSfQM60Nv2g6/wrkdr4VeUVe4N0KjIg0epGT+pYnCg
02AUnxLu4Ts3yuNHX8+la8oSdw0Fye8+TNxdl0XWz6SHNp1Wdhbgv6Bh8VlP7m1RljyD0cvpwejB
d8Mc2p/0d+HPR3boIGTYfyo9mCKYOskaCgujKFaBnoY72USTdmxUZmp4v+uqRERzNLHhGLaq+bMF
D7irUOMr1OEZoMq6sK1jp8PbAiHhrYUcZkfKmfI+z3gN6hAG+16508oXs7ePphTy2UM7vEZSeoee
FHV0usLFXuRltB2H0rEIDLuAFH8N66Jip/E0gxy2Krrul60oV8BS9hJk7x3gM+tFrmIoZtKPDATI
WmBdcS+rdvOA5bV3jWJfwd8EkLIrodrEq1FG+ec7lmEwKockDkGFIf1cTqJuwnMqiZckjnJI+Cb4
RHwFeeAf1RDpX15Mtf/gSlmpI5WmgbiY4kCyD/HduSJ60wQ3RUZNG1A7iYamtKiIe2Yusr2nkXNu
LJF72maoYuWXgo4djo2TrurOyCi5btHj8mgP0O188EA3dw6WRzQQGgCUk9xwaD/FLBC8ZwpaEMNM
aorHXMv7aGsaXvjDLiJ0TVI3giHr024AO+nXSb9GLix+RKoAd5EucUWz16VAQb0gkanvU7uVEM2L
KwSeBxLBn7SMWXvApt0Rv283X1Nlw4DBzX1aP4Vb6t+MqvD/0A6h5YyrKtIEcBFNb6cKycCfYORx
iZhRjW4nG6DfIFcvQaMEHgnox8DwjdeO3rz4Q4giIs0iBaWppBX6JuAwoQBvFuAXZIGJ265uRxmN
Tsjf8p6CoA0XDyDPoxoNKVUt9AT6VaKATdjVRoKSTGOO0XPrx4O9bulYQ60navibQVer+K7SrKA/
KqjL/q5LmoeUW+OIfpeUhjHgOFxeN3LiYiATWOizCPRhFcJ3XA5XQPFr0t4OH0vwo9jrRWNgpE99
30re3vJLMkODHOm2SVw4zSOOgziQBmpF64wUCdpahP7xY2qoNPPp1VKKNDpTuUWMJEg4mR7bOuzF
iNqKbYbIfoxN8TXgyRzAXMbxCeVPPd8bOI1gnCW50ouELhW6c1o7yAeACXbzyPuHYr9p6XTLyiIy
/8CRQEFFwsgLExd4fI9CwBUDgUni9OTVoSGuozoCCy0GrEJXf7N64LiZobQbVHI6TOA82C40RCT6
JG6IpLmtm903q0iUr3/zaZN2XYIOMR3Q7KAnKMxDubTde7UC9Ir+Z599+5sH4R1TaaveuiKp7rox
6NcCoZt05WpV8+tvOEZ48QjRb0upR6t3qaa2L3WmqXdi1AULyMkZd2PnB/nhFcP0P4chfOn/z0tG
Twht7/ofN8ELqKTsT/1v0wD/+fdP/7L6x+tfe7+zzY/6x8lfoDmARsVD87scPv2umrj+x7/xB/3z
3/yv/sP/9fv1T/ky5L//7/9+yQCITH+aF2QnwEEDFMv/H2i4bn6iY/TXH3T4BRaQf/svlCFP4L8r
GiAYyBYwVSbBoH+HGUqW/neb/BYOFDwThGsUEF//xBmq2t9VgXgXnCeVvw/h5j9whor9d/Cu4BfI
RRB81LWPwAxPIbQGKjngHoE7w/dRFWL6jAuXFbzXq7punaqyBkgqhK7AV8cFUNApIuivUWwgkXTg
qBIAEz5FBOVSJqiOYP8k5a1G5TaL1ioUiE2AHuj2zbqfwSkuDTUD0YUYqshw9HGa0u0Xg94bniOu
DjQkko+XR5r+pP+EOb1OClaPZaA3Jia9rhkqHzJXrCO42ThZhnuKkhnSNYGSBhGtiNzh+kYYt5Kr
na0p1XcM2DR20H/ssDMzPfPpDE2A+EN7SkFgYVqJNzArhZBn45RD+aZRTSw/uG+wXco+/uleOQeK
bRiIuc0FRqucqp0bFY2jQMq80kbNO+gD2BxNyeKFoc5NaKI3/PtQM9zYVBmSRjltKHhqFjKFjb91
fVtbADWeGcU0NTbjBLHUwS6cLluqoeJiYWPpqJjE30GCEJ9VG+DGhz8OiwWe09ZgHKrToX/7cYCY
8RjA/suh461fDVnvPgw2rtWXR5l+62wLohInDIP4MJEW5qe3VgEjdWrteCqlnAK9jFVeyNYBgqs4
ekDC1g1on00SyN7CyOdWEdjUKxJYZ5azkeVQEkmd1jW1+4GaVAZIAQbg8OHDDDpbJXSCxX4VHD1d
ReS6sqBI1NzB5iwjGyyka6UPcB8sxvLu8lK+jxuCUGvqf/EybYV4+/aDubYxyFXeU+pQsMAB+SIO
SWaWt4WgD3F5qPdrJ1ApZPchzYl+ujU7uG0rNXleUmkFzYmNHwTlGwSeowU48bkJvR1ldprqtMWX
MQlyh04RjjNk+etMUjFmR5Tkw5vhdEKztdOKftDrJGaoutL2mR4ZV72XLC3b2QkpMph7GPSYn8+W
LcCsJ4E2yigjyFbDn4rj2NVs4M0Hm8tfaGmo2dqZjQagc5w0BsmyHFinAk08SdlUVbuEsT67Gd7M
arZ2rYvkDDj3zIEVaR2EZ4yOGai/L89n+r2ncYIPNPGLAHDIHNbZVSXLijuB2zKHHlTpeCDY9oFc
J0BTkxeiYbyw9c7OiWQC1oKpT6H29Cz5HqY4tSWoyQscCSS8vwELiGjhI70fBW6MrqGRqRqA1Ofi
i0UriRStntShJ/nYUNbe5rbe7S6v3LudoCnoGqFTa1qcQzhOp1OZjAECFxl9p8bPfW0qPrrQfo3y
R16ayUdvptexbJjxsP1YvNmdAck6CgM4dU5Bg/Kb6wHaqPShX9Ltfg1lJ7uBceD/I5TIja5Z9uzz
8BSZdJ7q2JF5ZNwCVw+ukRDqtkibJddjmTZ3iun3NyiSUfKPIzDasNqfmiYdob5K+IJUmj/eiAYd
V7TowitugOpzSiV2ScRwvmun36krFF6hwtCA1E7XngcfuAikvBxcS+3nsnaNWwXtIEfydErtYWt+
NIxBi6cppbMoHBK++el4ugoel1dt7KiQocGxahva4v1Hdy2DoMYoT5w/xObF7CjiNugirFxQHXIx
uBaYmOIS0zYLS/dKCZ194+nKlNFZQGsY6YPTueCNhD8C5jpOxWeCtwu3c2NKWkq3YmJS5FWYt2vQ
lAj1jckEsvJtp0CP4AtXE5ptyIl+thRPve7I9a6RS5HFJJSHUEXSVuNWMdVs14HzouvVt/nD5TP3
7mDDvQQmKiAagTPU5oFe1YYx41aMnChGLS5p6myPY4C1cLLf5U6MovHAosANkRMK++kKAWmTG6to
Isctc/f7kIdYXnWY/w7AzShLlCVmJ8NvSgf158vTe1WaOP02jAwKi5Mum/Y7vRNgr6lkmXXoYESF
riLsQu2zMQ7Gjywvof13EO7bFQyh/mEI5SjbFDkudeu8QlP2Ordsjp1bVzYdCat4xthjQAbOqKCo
LoSjd5cGC8QXmKipqCor8+MAyUfpei+gDgUCdAPA+BmXTQ2gezKsh1FbEnB/95xiOJwMZJI9OCPo
Jpx+D+ACmV3KY4jsKLhXy85wSqxjCkJZmEgrsw5cx4xy/TmkvvZgSUL+6KXF+OwG6CyvEiH67MT4
ahkOFa0wp3dNdKPREFujIRM5Cx9/+mNmH58LUQjSWQExaU4xxnTG7AKkDxxQjLiBx7JCcalN+k9V
1etHHAq14zAo/lfgaS5sOk8/INEAUhyH4P6AmI398WlrrLtMIYIN+U5OOchGRUFdNHCqRMZtt6Mk
Wk6woMvTPnOkNY2EgEaPIUMMmoXWchwQAo2NwGl8qd96eFhtlRDWwn9vlOnIv30RB+7Q5NwZ8OQF
6CYuddiGkbQQOM6dX44vnGcFDghVmFkIdzMd+Mmg+87QJndWKmuf/QD/bORJjCKmN1g01TovBh34
h2QGX2L6tvDv1QziMIYMB5STkauzQlv9pXKy/uQ95mofvmWIMJZOcYkoqiF1dLoS4L8kxXMt3wmb
btgnNNvu9VgLt5fX+31yhOA63FmeufAnCdeno6DiRc0WySoH+f7uCIgOXrLNq530fYkNPW2Q+bGB
Io+ivWyTG707nV1c0fepfRqM3Z8+FHdVoIeruBZf8xxLA0v9eXlqMzIm1R3yVqIe9FvmqAMBPp0b
HMN2LPvUd6S6iJykQboZJIFXbwre8XcKUsQO1Mf6qkdEaTUasOxyhGDv+ZTG0+Wf8j4Oc3I4OKoM
aVFQ9Dv9JRkVXD9sA99RSXh3wk6ivaE0AJkD27s2m0JfiAjvv+rpePNTBGYSkArj5W08fjGtUNn4
FhqOWkAv5r83tVmxTtFBtBeYhzrykEY7M8u1X0EETB8VoH6FyIy2cHTf3zF81SnBQ1/YIMubpv4m
QIQkPLUtZz4YJ/SeAEroQP8Fteq1i9/sjYQ5wLoTeQoDtba+x4hC/bk84XPbitWlE8Bdg/aDNpsx
0qUS7lfsY69Qi4cSdeJHQXkad0hXQ1sYH9VC0DqMBz06QkjB0QBEdLRCJ+vyDzn3kTW6OCgMTEWq
+UqAM4T5EZe+03f00EuO3bppESNEY0VeiEVnh9IpH8pTtVSb00HdHm0gD5V6pywBF4xDgLjLAO4w
hjuycAGcOypoq0O91zgvf4kfvfm+eIOjJYUrulPIvn/UfFybktJwEcQNINrhq76wn95fa2SnvKQQ
dSc0Ic5yup8iiMA22HUPqpSPZGPZKn9kkaYLpan3sY9RyBkoNRP4uKlPR0HvMa+rAs6RnLntUx6j
Kdt42KeocKwwPLStTV6GS3Xfs1ND2oPkwJjS5FkU8Cg4km+mnhNrcv55zJruwVe0biEAvNZBT+O6
xgWKDh6VN8ukOnE6N0myeuze0f8eYz15AAk2vHiEhSNWei4gmUIcQQL6Wz0FzJVJdPBa7KzuIbxA
fs+Q/Ll8KmYmQq9RX6NDqsO1ofYm9Fms9YuRAIKIqUNFMrsDc6M9pv4ocYPidmyHkfYJaVJadsag
Fb8zmFBbORmw4QMgg32N5x20NAKdd/lXnfsUvNN5r+O4ZCFLc7pGiax0UiAVHthZW/stQw5aJybS
TgvDzBTy/jl59GjQtzCmqsfsWwydNlRm7XtOQ2vqZ6bm8PPLMr+yaZFf5Y2ZHQYbGDXq8hKCXHn+
MPZDv5Qpnv8VFjoMkzghWmWzVz97wW5cIUk7GNrjt7Qr9TXWws0GQA0skqZGY6KHsVmPYXg7BiJd
JYGdffvwilN3UCYNELpjujE7ca0gZOXYtO8SWUQPkiUbW8uOyoXNfyZa0cUjtNIQ4y1oqKfflWMn
fJSjpJ031pOKfXUT+AnAQ6MnftkLr85zg2kKD3P0LVhcMSvYa5iFjVGLFl8fRg3QExDo3O/GvQGQ
+4qoH336+BLS+qBmJpAKJ3idTg5bV1Ry4obJISK36ZSoW0uBiBacrs4cDZ3YyDdiDadL9XSUJu1I
nGCr7UA6Q2E3Q3JBt1+q2Uy/dRakGIUmrMl/CIezg4FbXNnUGLXuwhpqYJ139VVRDwDNq0z/KTQA
iRV67TDjXLFwwZwJ/Scjz74aPRZ/LAvm15ZGeD8RwLbwWog6MoDdJiu6KxrswccXdeooAfyDMmvz
v9NFDUINhTdq0jsFAr8jt0T9UOoq5/IGOZMWsBkxiWKCvB7mMqRBhDo42D17pyB0te5LkL0G5uC4
UiAV8/GhuMfAcgqZRvdcWAX0jxJ3fmnvfL+1viKEbh9DLURrVPaHzeWhppb9fK+QWwLPnMpuPFhm
wRolOxnAdWzvzFLrd72Z+clWccMJYtbLL5rSpSjn4zxmIuI/rnt0n18yvVFu1RE+jwA8uRm4eO+r
ZrLjgfhfol9HNFxX7ZhjzWtYm6FpuiWZyjPRgWwUNVa4d0jY67OAJ/Oyweg0sHdGFOe3etxVrjMq
WomFhpU0CRgsqfGHFXXN4VMQj3oLWdwPXqDdRp/UyHDv/UGAoqwVGRGAmO+er0wdyuUawbzGu7+8
xmd2jmUBj7V4DamWsGc3BK4nHoLssrVr5LJsNgLCok9ykNm3rpWY239hMPqCFMGmLoMxOwyTxIIp
KY21k9pU2aIpD5KrQ8BAlOVSYf7svN4MNTvscmd7Zln31s6qgv6Oi6k6qGoPeLcf3YUPvjTU7OoZ
oKW6IqutnQ8L50sawRAQtGyuC7/pFtKKMyHaInNl8YjRJA7TP3+Tk0NMNVooehY4MhTmJd8atzYG
kf/SKIJUnBvHBhdxOkrM8Miu8Jmo4TcrZGEkOPuYYlzeDOcON6rNtJwIXJY8f8pEljHK0OLQqGmL
4hEFePrfrqRfIxJvrihTol8ilTAI5MZMmpVpVtHCfXB2Md/8gNk0OxErri5X7MaSoiiQAOwkh85Y
mObZURBnnuzN6N9Zsz0/jnakBFHORlRQJuCvfFY08RbSn/OjUHA1kU0D8zHbg9YQDujBpNaOUvkf
v8d/CbGUdqERcnaj89Ke+iA6GeU8VlDF4cFJrMBxVb9FUDV+7CQLHkLuLtXcloaabfSsTKwSSLS1
K6I6uVJIs51a7zC96fNkc3kfnhsKtMJ0e/J2Qm/pdLerwHYn6I8FWc/LJtuOCl2gNEC/phbby0Od
+0roJhBmwUfIylxjESHiwkYax9qNJjz4orG8zWQttjDKtG9nGRZ9yElfjqcbWMppwm+ChJtWdZS2
IZ+pa41jMQTBMQaztsd6D4to1Sqv2tTPny5P7eygpPgsIDAg6mung7aNgshiZIpd2Hb5duqDbW1X
766yuh7vqBvXz02kBQuR99xNi3wgZTyDO8yepz15aQswwOx6ZDnQlu062ECWhHND3IgbJFjjj0cM
Uripvm/bgkR8tivbCBltueYsI5+T4jNYZxsj64qF8HtmVrQzMRcDqogvoTY7y5gY0S4qmFXKU2Kj
5HgCIbWcr5MgvFdhui7s/3NlA8az6A6ipE+Ym+0XrEzysmWNd1yn4MvhelUPONpJk68dbw3IdYRH
PdfSe6/KzR3MblpqAIP1qzTy1INEurKwAtOIsx1MCJNR/ZlgZegknW4mDW7WMND42NmZi9pMTb1C
c+mS6mi4/QufFBV5neqdhtHh/BbSQWmWEYnRDuvr4KHtMOvSvdZaqBCeOfjU7FByo9XBs3FuIGhK
GSRgCtI7IOb5tpFDdO6ayv/4VYMsOm8qCoSMM1fA9ZoRPnjIKLmY3KpE82PEE8y5fNDPTcWUccQi
tZ0KkLNwGYlWzmPIBrugCsetNuCMURr6h1FQfAyCCP81p77uHPJn2dgbxXEndppdlmuEVPDfsPxm
4bOc22dAE2C76FOuPi/caooUlzhiiV1VDda+kzzl6Ep+8oCoZblwys4NxbsMdNDUuaM9erqlIZdA
k0DJadfxUHR47FgriccHPl+yvvCFzg1FW4fnJj1nmYLg6VCRr7Ri7D2x062+cuBlQbXAQQxStrGU
w50rwdNCMihLEKwszIpPx1KUEEFXcB47pTQOQYROkJpJWwrU34QEZVbyUBmBKbTGHouYUanPUKV+
Xt6QZ6cLzISNggsJGO/TnzDpM0cRfUDCV5PuMsOiohfp6bYs7G7hI55JWaf0Z2IBEp1JGU6HMnqr
xmRmMHdVrkpXHvbPiI6pvJdQRr8xYBCu+i4ttoiqtQ9WUXn/QqyixWDY4Hqnx/cs/0LmI5I4etD/
rBjVK6T21i2xcnV5Pd9/U5C8U7tOt4RJkjIvWWSSnQ5BW5g7XoE6rr8BlEb4AuKXpBTqlTGi959j
Prct8Vn4imVEi99XU93jFYDj5eXf8i7Y8FMImmBlJviSPXc3HwtF7aO+MXc1PmBXuhkgQ9/KC6nL
/L4Fw0fCAggG9C8W8/OyOTS/DoGKtnUE5NGbSVdxXddp8eQpqvcppSS2VBye79jXASmLQ1GegAvz
OJ0bkNJVeIQO9PtqG0a4bJs4qK/Ssqq2lxdwnpZRsaPvICid0KCa+uunO9b2Jd9Q07Gld60Pf6gZ
/hrlHIUkzLxQOrC8Papn/Y/LY86n9zqmxV0sFAY2zdmB9MWQlmiFt6jilCraYwh+Y/ZorcF/DQs3
3vzTURgCdW7jS086TXl5NhSeuBiGpWbhuIT5XawwtSaT2Z9A8iYnAfuDNIVpPMrMIFsmKOa7ZxYO
1UPSwt53+lSrnAxTvUPrhQW8ezjUmH91mPsSig4998oVnWZfX5jw/EC8/oDp7U/hdHIemX3Pwg6R
8TTjwhnqSf/ZIAAjX9AnwcLBe79vcFfmmqK4TcPKmhuDW41CEqzCurCtAMWCHPH3lx41XTDxWRoc
LKXRNglAxw9eXdP02K6oovCOJR+dpv/m6aK7OKObtAucqI2R/7MmHZjiy6iIJRLNmXWkisGTQWNy
SJDPIrmWW51UoLjp9KR8h6RAcmLwpGHhVf7+JACFM3iE0R+n2q3ORhm9Tjbztswc6iCYkWqudKBP
kW7kVIoWc+Yp+r9Nmkn5QN5RbOaD8eqbD4aFLNpHqZ84eQp5YN0NeVA86A2lxi3oFbeCGJjVLu5s
PUp7XZtXxUrhu95NfTrq3243/uTgorYyyO6QQPfE6C+HtJmt6zgXRxkiNJIeSI3/RGrZ+xX5QBap
FCZufTWaVYPNx2g2JhqPofKrr7XgS4d58WHIkmGLDE55F4UdQv940VX6zo9LlKIg9Y0Ie+Blne2l
fNQeZfzTMqcyhnItkRVuBlfRnguNpyyIZy3Z5mYh/0CWN/4tDbo8bLw6dgfKbvCBkFws2wNKndgT
1XGD+Y2ErslWRUhnhLsoqAyrOuxQPS1FsBBk328mVh7sIeoEUCyMSRX/7a4dlai03SFMHR+b8JUu
KmUFUHKJ0fM+1oHn4+nAY0ShNjdPteRskANKC4lTeE24sZVaX9NzczodCbVKcssPRxqGm5pcnJIp
3Kink8J3J49wk0sdKWvtNVgib4c06RJM+MykNAD7guUjqFGHPh2FpQvHxDcypzGjJzMZtXUYIetQ
J5hEIAyzuXwznflQnC802NVXxNm8XgD/URgkbZlTIpvxoNXZsOts+aOQWw4ikimcdpLEqdAzO/W6
Kxmtgs6SU+Sxft3B137UkE5b+D7vYwuj8G4nD8QJiyU8Xbl4SIcyrnVoCOim4PU1saKVVkdRVlvy
FDy3bGw4cGm45hDIZh8plI0iiiQ5c/CzbFYysEDa9824+/jHYXeDa+FiJYzNni0SpW0j7mN4IoiT
rxF3ryEjSEtNwHMbjl4HQFyYoODSZ3NBcIQAjFa400WF9c0fEC9sBttEa7uN1iV2VYePzwralT1d
2BRz5iWjuEG+s0AcyGlC+liWkPw1qov/wmFlIzAbCIyCitg06zf3Zt/knZp2MVKCQI622BGB6Tcz
8fEtpwNvItsiDk0tiNNRNB2rRSXQMsfv2mTP+yPZjiwbONTaXhjqHXKBQ8SbkrlQlYQtMq8153Ed
JFLIBU3dFtHxEBP6Snuib/yz9OM/SdyioZh+zgb7Kg/KD/ZsX8eGJWHJDE5M0k7n2ZVu3FF3yBy7
wdg6VJBp80W6NMUzB5g/HuYIzXa2+3wUlbBYuTpiW8iggBPGxhHtrvghsMqlsDcFnFlmQDJnTE8p
oOAUIE7nY4+FKUGUyBwg6v7OLRoDwWetcdwYPRJUJ9CGAPaxBw3qfSpivVrIgs6ED5I6hgZDNu3Q
2fDYwoi8aBAEFZmNipCkGvi7B/XCjjlzsMn/uYKB6PIUmBdYeMgmstHCYMK5pbpH3QrsdzDqCLl0
pA7IZcrtwojvc2Qg3hSeceug5f4O1RopSYou+JA6cTWg7phh1Jx7mX6DUMToYwXaqCvADkW5kJqf
PRrcKnB4pigJIOT0c6IVXaWS6xPCEOtZuU0gffXKNDpaJZbvfYa4Gkmfdl8HaXlEd3h4nNzWF37E
mbmT51hcB+Tplj5vRKJ00SmNbCeOUtvSMezD+EaXqYRXRg23NFTbG4ACS9CDMxsJ6N50O6DpKHgq
nE5cxi4bpwEyoBJA2X6IfBvtSm/JOubsKOQ7QFonHv8c3BMQrS0jURNHLgbvYfRzhL4oOizkjFOZ
dHYmDT6iNe1VvuP8UPh47DUonSeOW9TBXTbm6h0s03TTV7W/cXP4mGHhS6usaLzN5RvpTNyBYc8r
gQ00sY2nf/7mrqiTRg01RNsd9JmLFXZDOvKdQ7ZDqLdbeC6/xrB3s+RRx+nndQJ66XQs/i6Yoi5P
HMk0X3htXCObdlMH9gYJrHu1bvdml9hkFNahGIoNvsFbXDj2ZZ49XZ7zmW9KxRr+G2RAmNZzAJWa
Fl5ac2nBsC6JgAlWIXWEueqHR4EkTN11esROXlins9VCaEWxN8I51BUsXiPN2HlmtQQBPhPoWExe
HBP0mbb5bBS5L9HESsA16w1Snmkao+MOFM13Y2+FN/1Hu+RchhPDjp1K7IbjOEuYNLdXmjoXk2lL
Lm/iIi2/62033l5eujPxZHpBTbQhQEWIZ5wuXSK8LtCUKHIMO+qf/R7RlmFsy1WGltAxLlrlGLYe
StSXR1XO7AsiN2BZDAo5E+/ItaMdpj5cDgeYatYh/B3higmLZy9is3bC0Ou2bjKoD6OSKBt4CnSh
pTLedZVuYlqBhx1+4hoSRIVYSEHeNeVYdq4yTKOmisdU3DpdkAF1SAP0a+RkWtauQskVvL0xJQFc
c4147q3rBsFOlb074SfXYdrdJgWS96HR/7q8RGdWCIUqCqRkl2TNr5fRm2gRlqmO3CzENcmslWOD
HSjq7E27EA3PjoICAi2/qa42b4zn+Ao1RiqFjo70Iyhpszy6tfFyeSpnAh9F3ulTg5CeXp2nS1ql
sZXrCC867tjmmx63nbVdwZtq7GZhpDNHlFYPGxnxLDwC5mFP64Hk4l8bOmY/RmsvIL5VYrKUIfMf
n0YvWnoMvqvZs124q0BUUbRn6HkTpEo7HJQCmHDWGHhHQ+sR1kayLfjc1Z7h5DbmcVIflJsqtmxM
PAb/qhywHxtRdlrYuec+JZX6iWgMBo5n/ekqT5lSr7hJ6ChyW6JXl0hYU+fdAoz/3LfUJ6CvRTuE
1t10vb7ZlpbAxcvP5BBKbubtmqQtcJnNwfPpqbwQmt5PCFNDegOvWeVk9X06lDz4eifcJHHgZUkH
3e1/Vp0uLzwTzyR1jMI7gK1JOxqnxNNRBrkIwxq/ZicK8/GpLW3zexEauDQoUvmQJ75yoyS6xX1S
qkeRylgHoV/sfPSATL+BIhaw/Smzm70ieQ/F6hAahEBzxFRDbXHRyo1qVetiKXc+t6hY0NJLo9PJ
qZxNt+miRq5s6PlqgR5hNrjRhjTz4y8PmyyR/i4sfJ1rf/oVb3aJnWuIM9tljDy6q+2xa25v0VyL
PrwXCVg0WyktgSHgDXU6iq8OASZe6HRj8kKnLLQiJw9Mfw1j/KMcGRLfk6Fmh0v3Ir7eyFBxnn2R
W+gF2PtJC1nb+7PFILxq6BxNPX57Np/UG5tMlC1OAp6Me5hZuDsXiOOq6Yd6Yaj3gZKhgJWQWRAu
KJ2eLt0IqmSQzZgPVObpEeNYFc5nlsjruCmR749T1IYv7/H3iQYj8pWoLpDf02M4HTF0S9xeQkY0
ikq7EVT/18bQiU1pZep6kirZoWT58cIJg1IMnLg5iHbJs88W4SuFTL0fO5gNdkecybFphETApTAs
NW7OHCxIEGx4kigYYnOCo9V3k6qtHTlDkHQ3caKaPxBClj5eEpxsdCkCcXjt6W1/uowCYyhZLjWG
MdTuVq2y6nudeslCVDzzsThR3GokuyCqJ1PZt+eXLFeTZSBIDkYP6LrmhXIoAlnp11B/lZuuDcxN
W2Ko9eEtQqWOywVoqqBSPPtaMPcacyiGyPFgUO0KHa8Lpe7DWxMDo13m6eGjOdqGc3nQc9+NOdII
ginFfTY7dBRd1alKEjl1rrT7wK7dVSGCJSWt95UgPhsIhin/4X0yH2WofVPHAY00Gwfrg0lCJFZ9
nbygTBLt7KAynTi0AcgPiW8dtdrVF07f2Vm+GX+2tHxKXakyfCC7sfCu+9yNk1VmtNlCRD6zb8DN
CfBcJCJ0iGeHvEL1dfKnCJ0x1evb1hjkda9jnNq3jbppsYQ8SEniPV7+gmdSdrqJ5HuUJyhyvQN5
BdWQ4OBdILpgtEGx5aKxb4O8FDzNKu1PZ1nlS1vK4oomHXrxKI5ibCKp2I+F6Y2cRO7CjjoTxulI
KcgaAu1jL892FLYK/4+zM1uuG7my9qt0+LrhH/MQ0fYFcAbOIiVKJekGoYHCDCSARCaAp+8PcnV3
8ZCh88sXdrjMElOZyGHvtddeq7ZnA3cy2q81Hk1lvW8Xy9yhhpyfOaevfFbE8zYJDjYvaNj287+8
s02YLtiUkiQQVci4zPtq35bTuTLbaxOCnwFYAisQhtvJneMW5mCmdAce0Y2l63hdEUs2y/DWQaU0
+fW3fHVCW+HW3nghzOj5hILOTK3eY6i8jz5nftheoR1/rjXotV0KQYLizdaICDrxfJBpzmmTCO3y
6IQp9ghzP2MjsWQ3LprPSZ75/iXUxHOZwmsz43G3CYoAKV6Qg8u02VTRCZyFSjd3LFvjmdf173+9
fq+869SmeGQ3ej/cyhOMAqGv1LUbEqDAK/SbCjuW+7ZM0eCY2gij49Txzpz416YFexOZBuI9ypan
Ay69kCobSOStLjx6hjsecN46J6H3WpROZuO48EQ3FPKUuYPRWaNcNNmPUa30lZnr+VI3VnHjiKm6
zzLaiglk6ktIz9iVjSv4T94gD//rxX3lHLC0iIHBwCctPxV3oZ1sasM1454JV/dDZGDh15uIKwyp
Osf4f2VZOWybswyT3uy0T7aonvQcNktxbDsMEaLCZXeOWFX8ekKvjUI0RiXHgQ0VnAYTpa0LzJYr
BE02w5sGAqHT003/60FeWzXKb/ShsvejF1UIYE7ybjw7jnOVGQkwE54plo/fhY1pxb8x1NadH2xE
cf8UHG9WvPEGEeRHKzc+9dmc7gpt3xtGmf4bOwGNnY3+To0sOC378foJXOsQT+kCP0u6ZTT3zlzk
sZX+dusCmQfdJT+hIJJU4M3nO8FFFYTmfxudFrcHjxqgWrrYNOx/vXKvxCfbbUsHKkVgykUnAV85
eKqx27A4UpRC2gCCf1ockHLzxz2tB/NeL36wJClsjDXWNX0I8DkM70yby4vLi9wnoNa9veNczada
eBvVUWYj5wsdxu4N/nNjoiCZxhZ/7V3TtOnvwsbbeGgDbFAf6dbp9o+kNSAL22JKHATNITL1FIeu
zM7s/xeHjAASFiVkLtIQMrvtfPzljXZ95F9JuIujFelvmM+rnWmh8/3r7/ezyvYM8N9GoZcAGAor
GdLu56MATgNpFn1xNMAS8GAqRggKBrpsdT46b8Miqu58XaY72x2MY1BaE05Ag93cBjZ6eNiEV00S
WWo6rCP2CviXYcfr4Jw3Qyo81J5h7IYi95K8n1bsHJ1+uTeWwv/w60m8uCm2OZDU8HJtWgqnl3yD
BOJgS1bKzSXG5X0PezruQr8u4pm4+cxlYW9L8nzJHBDJbdNvWAUUrudL5hZuVWY4SB9nG3+mOFv6
ch+mQHZXJthJejUGunPjepihwKdz/31Yl+wu6nSHusrS4c+ZWuEVjcXt99x3jGO32PhpjZnX3RYY
nt3llZvhzDP118Qa1EE5ubFCCTlpsbm7lLIMj5vR2UWjXeeyx0gW9u+5nu+Xe48pboRiomMa9E8R
hcIyWwwBudKbrvbuEFcv48oVxZlz9JNndbqS8Heh15K2gV9tAddftriPA6FVo3R8xJ8piqfVPpjC
fpv3EoJ29GGc7Gs3SO+RjKtjt3EPZMWXkVurOG2HJG+X+7lVj6kCademxvRID4e+npwY//akc+Yz
0MfLNUE6B8TIg44EwH/aMEVzcmS4VL4wGFd4u7ad22AiMk3Gmf318jZjHOIwaPqM9KLcl1XIOtDq
Hh6adHXeFUHZfu2AoRsKx3XzdoUTeGbA1ya2tR+QxEJNAjd9/hXwisaihacBNxFlXEYleZcz5/Xv
BnxwQjaQamv/2ioGJ++RFxWhAvGjdUMM+tKdcF/d1OD+nblAXCBAJ4OCC/d8Lr7TyVU0zKWUS36b
mb3GIbgqzqRPLy8cshranUA5iLZeXM3eKGu3gFF/yFhP/Laxjccld9S4w8p2OEeUeG00BGJorYEy
xIc6uaLz0O5UpemXkD2G5j4uHQoDpBZuxpnFe2XnbbGjRwuBvVVFTwaSTiY7PBh8+tiy5Vr3NbiC
g+9HqTz9vl/8c7fM6+NRpNqodwQPJ/lh4XqStjnaI5q1lp/1hP6k3yCLJNGj3OvO8j78+p3YPv7z
62ZLREGVuWyoc5x2g6xVKy2UrvxDaEsbv1Gv3INQzYdfj/Lq5yLwgiJJXgNX5vkWpLk8QtBrm5UD
cSaHjnExOssce4t/rj3/tQXk5eOahuT1StlqCRHjc1YaPwC0r9a1d96oGZrueuMN5Z/uFv+yjLj/
1zr9Rzs19x3+5OM//vZy9TZBPXTYqCtvspgnqYUsvK5z0sI5DDZ2LfiR8aG04ex/d/U83laadn62
9hIqP1+9rvTWmWHsQ9hHX1e/wjiVWuthMKf6DGr42nw2NTJicZ5xOpKfjyR7VXP/2PZhiIwaer43
7ZqsTn/72mM+8D6pyPKZCMSfj7I4mamzzLEpwpZlXFST9d4Yrenxt1cNNJ5SF2w/ghJzC9P/8pBG
iDLmXartg1gQBEQjpTiUwjPfjdibnRnqlWWDVWBvqxahj3rKgltdNIK7cLaJ8vvLUbne9dRghPnr
+bw6CB8HUgbS1ryEz+cz96mJci+D+HW7UFsIwqsCX9oz2dhLAHCLOwh7LYBHSlunAFWralRPm8Y6
rGE7PA65hJHB04IPk+GSRtxbqR7RYDVFRfdW2gozFjQbZ5dDVtcFuKTOOyqyHv5vvzt9aLU/mXEY
HHDzn2xNM8MMu6Cj4+BmfvW02a5R/Tb7M3XSl7cHIL0Jbs4A4SbF+3yRo2ZpRmw4TRaZal4YLki8
Z/WNyjG08pp6OHOyXx2OJkfqsvRQBaeC1mZp01/TZOaBA4O5uHBtHLhQK8o2D0Wsxc4plb7YQ9vK
EW4QSXHtw0l9Pj2VFu7gtq53cJUfxbDZ2725ur9N7mEUdCLof6HljZfzBHgUOCoG8xR6h3EpvrtK
BskwLi799PKbYXjNmUz3tTkBiZB4+FCTOYLP5zSLosSF3PQOs8A6E3F2sc9wET4T3rz4UsyJXl5k
AWAN8zKfbIye/r1CGK57iHI/O84RmL+rVn05igDGpJufE6b8mWQ+e5i3dlSCgE21cKOunCxiMVEk
mlAQPZR9St1SrEqm2GrgkZWsvUsXi+sKkQOE28iej2tte3E/ZPoDHhVeucuxGnqvGhG8r2H8WHGY
a2nt684yHB6PvpPxpCWc5FqL5VxZ7Sfm+/Kvjo4CsTPww2kvvjVi57q0qXvAiB4W/NpPVh/rocHb
otYafSeU458ooBj5FbdF7+JkWGJ9GY7VGjf1nAGLuIU176TukJtS0ozUUXlj+6PTQeXF0RzQ4T+k
Ql3zAvZVrBerUu9mLB7fByPqoXtlbdlm61mqPYMNbJvpdGqkgdDUCZawITn5KlPJRyut3j1w3c1/
tFAq9ktr+DtH0CCISFJ4M+vZOTPoyzuZvYDqCjknXDl0vk+O7TSHK3bsZHvZmtd33aKi6wh1j+uw
DtVF3mNNgTl1p3dehsEa39cPD8Cq3Z3blelX5fjT7z5F/H0gmm30XSBctP6fH7nMVEK5Je35UZu7
dwuaS7FZL+PvhgmMgkQoLcqQSejgPQkTAB8lrjISOQzpLjeuFj6YYGD//vVBCGLC2INyDR3xJEwY
HLtA7aNyDwsGH4mn0LyeXE7Qr1+vV64PiGHbjbhZlVDUfr5iJfCRWcyhc5jHMQsTdNQMSLOG+U7O
i3Ojq9B9++sBX7kV+Tb0TgUbeYtz+HzAuQoWq3aITA0KsjFMC06FjIYzi/fKcYAyDld0Y/9TpjwZ
RbfuZPaTaeN9jYp3ZDHOHmE1a5dqIpUYO208tgtffvj15LbVOjmFqB2wN8yt95jRn0/OX2oXbc2F
UMiaN2/4uX4s9RzsLbGEQIPptO/C1HxIw+XHrwfe5vNy4K3oREsHnlEnA/dWgEa5o4iP7WncS9Xg
t44O/eUy+dbFr4d6iUJSQgfp2OgP9JG+QFSrYSoEXkrWoS1MLrMhF3WC0NrIrGdhVLsU6PJb7pbe
Dhp2uKfYP+39MijdxF07uUc5briCA7PuJLcxbPN+uKqzHJ+XQKLqa1B4jKauuO45GnG+2E0yFZYY
z4STr2xDateQ27gtIEGcMsQjNLhMPo11iLzBvzDmqsRGGEm7X6/Vq6OgGGKjXrwJepzcymPjmgBR
0jrgBf9mGNPgXqaldWbTvXKEaYYD2KDjHSrxKbGsG8GEZ3OyDoWxctUW6mskGhtRMXW5YNF55s5/
dUoEuij0oAhB2PF8i7eFk0/pKKyDxPQkNqUTXFYrZlS/XrifDXYnG5qmjy1J4gLkCJ/cfi0+QEM9
C/OAGXLrJTSbD586iRtHAqAUfjWqJv/Q5XaJS7yDWhuQ7KzHQ63AeuOsnExaHUNr/NE7cyriAXXP
JycY1y8aa08s0sOqcPe0OAxFYgyuVycD1OniiIIeL1aN17FAVzvyv3iNiKKd6yyol/Ff9DHj6qwK
MovUaeOidNvPjU7D7xHF0SesOvNH5Yb6/SyNwoX55LifcGio5piGee8PNxtpCaCtRVqxqbUFYdUO
YQHWbmbizoqi7duwUmaYYF9ChYl+ze4dzsbVp2zoMV523MZWiTK7dUgsEc7t1gSDjTh/8cXb/2fY
BUGOZ6l1UGld+rGfwfuNzS5sv575NC+uGnJWAGc03ukfI/d5vgF8XFVUaNfLYQGx432XEwqKXTiC
CWH9++uxXm62nwHGdqsRs3mnvb8TiaW2SrEc8CYesFJ2oze5zuvvvz0KfBYPvj9Mjq3J6fmMrEIt
nbO082FQ7i1N+34V42wdngs/X97R8Ih5lAA8eSFeSKlEYS1WiHfmwSLn2ttzLeIZf9XdOM7nRK5e
Uu85nghv0EQEFYnM4CQwM71pqMa1Xw9EsapNtOFSUDcRc4itpikG/LtLZSSVk5fTLnUm90hOBh2x
LkVdIzKjm2ts6dMpWYiLh4Nbtd23X6/5K4tBHkvkAUQF1Hx6vue5F2VHKxe9572dRDSJ7qhhW7Et
+nM1oJebCHGozS8Fmhedcqcws+rafmjcYj3UM8KgGKOXVwK50N+OOBhlA3R4/4HNTzPmyZSGDDtv
QZc0BYew+lQ8WKu70BTv4u6NuhluRdnioPb165V8ZXob/rbZwZCTRacBlSe9Ok/dmfOoo/Wq6tIf
kafNM7MLf8Irzy9k4kREK6gw0W1L+e75IRErZrSzFY1YdOsquugjuRj7xrXWau/g6f7Z9Xq0EMwu
c7rYl5H/QRVhuRk+awzPketJ013ezbW1U15T2jF6xIYbF9LBjdqytJXv50h49p6QCZf13Jv7xzla
uzzRaTGX6C2gDnKBwyIYZt9Ec3/I6pHWfA+l5n2LToFzgUmwqJJ5BH6PeSvrIaYeUGZJkQKE3omm
wSpmWeugTBrPzj72iwqNRIQqD3dRK8IbSJCZe+FnPVzmYOiiWFTafjQn3LxjpRuD2C0tM7VXJJHV
Ps2a4sFHBgHv5iALZfJT+n6XTmZmxo5NRB0jQzM8icFK651jLb6Iq9RuPvb+UD/SuFA/qDDzv/fp
ZLyDEklNojeE9S7oLeuPyZlCutNE6zQJdmc9Xudj5/mw0m1969aWDV3dm6M37TTgqB5VQekly9IF
82HMMQzfm4GxdjcNckoU9deOzh5VGFNGyTckP+9FGBV3pOONiS5boN6xa21crtfcfN+rsC6SSjiq
QntlbZoYk+smjQsHvZdj74u8oZ/NTssdxWjrrauHwtnr2h7FRZMP0wfHy50vVOIlKjGbdkUx+OrO
N4y8jsMMFfX3aSHG6yJf7XXfu5HOtxa5zjlKJtsmoVn5uzKcmzB2vcz9EQ2p78UmFEP4k26OY7pZ
LtYbpblj46rQ5gfMatzhQPSWRXt2yvBQd4bqMB2wMJmyVlsCk/l5JOMAKciLsaf8HSN6aaS8j+vy
qRqrnkULDY5pPhkLnmNiJH1VkeAIFwW1zLrzcCzHabgD4c7WryrrF3yph5D4Vq/VeANMtjoHMSrn
UamonohZzVxy1DMdJb492/7e8qf8R+t07o3t6eKecjVKFkYdFvc1kfvbEJd3QugoaNVO9iGlG7O0
xLdh1dg7TUGtmZAxpl3CO6lRXJ8cddXllfe1golCPRUEmPk00eruszJbfoih8t7ZWvkBivM2EMci
/UXvdEBSlGAoC/SMM1DOzdSF03oBtWtsklRm5r3yDfr0fVgiid3koFazzlPc1cNwhm1VFuKH3Xnp
Z8+P+k9tSItlPOrQeRg3be7Ejki4USOxhtvRfxOo7KYvRPqoRW/8COt5rJJeTSPO5nMfPGl3Hj5h
nGtbxyGq3eVgK6dprmvflTLWRTl8o0PLa3Hxy8P8YE95VcRDqMq7FlZ3mQTuEn4Rfa+eCnC2B1Yn
ReuErTMnJpKwT12UT0FCwdZoY43p5xc0+afHZdGmOHZoSPP/BpGSO6exnC6ZELdO4xVTw0dA5AJT
eWqqVtyiLPB1jEC89gsmnt5uWlL2RVV76Uf+WAGXcNJ+XGW6zJPC64M9ZFOfHMYzgrcSqefp0iur
MHasUd7XjkC8DB/VgM045puofRHxDcY2yEXsQIG+jrSd9pcpYunqwEGK3viZG2KhNi/wMVyrG7J4
9G0K2QXCgEEMQKofiR3XIeYT6pKA03Kuw85f3jpNaSYa5XAQK3Nxr/o1sjYz9TzUV6OtBa29pIsy
QW82a2ImqHHSC/zx2vD84iH15dzuqrb2MJpRpvsuzdPmwc/70ecTdlbFRpTWhUfp576LfLqfAspl
xKPIJvX70cWDwYhkC+lyKm5WhN4ee9e21oMfCK+/avHi65OxUKgPL2O0Rkmhqvxms7Vhb7janw+d
aAJ1WGfZtUc1laIF0mzD9qJCShOqUtHAM5678WNNLWdMcirZxzDNXO5Z0aI234zauwmngZ702u6t
OxNmnZ/oppxurX5E76zBFfKIzyeXZ5s7S3GFYXQmMWDJtXX0fMVV2SNw8zhUZf0ttw2dHb0inLOD
VGVbHGu9miSOJALOsfB0RFAvcm6kMivEZwaYAa9z4hH6byPrHc4glYr5QOp77/XDZ1c7g4pn11iq
JK+D+qPjS984DpPCKA5vWjuPPb5kxccphJ3MUTN7sTOlYRdTFpAfm7Aw0WsoTdR92sBdP+LhjQPc
2kj7IbSr+tKZIJrEhe67OXYcZAj2ZZAV40XKPWzu7GwKDBTnuuBdhjA6HK/ZNz4hAdGIyyAQhhmT
/G1BYNnWT3UxDS7pUpF9gmkxXHdI26Zw/KwBQFsEJC/LKpb7NFoNhVVO23B9D6k3x0FZ0j9eGm7L
p0br/LKeUy/uSKGOUx+YyZrJG/rox3ulDc88rARwZWxjhjYePCEUS4DsBZ5o2WbiCRlhuneLOStj
WIbZp9EzminxBkXjBcXJ8sqcPPG9A4y0eU5kXnEr6ZpLc6gMsavLtuxxTVp6K86E3xW7ZQmMm6lB
/hQQyss/Oa70b9el18WR29KZd8Kwecpyq2ShlNv4iRx6q7pM+3K+96Zy/NR0ad0lThcUCxeqVyH5
pC2R7lb4QVXcae2pHYemjvZZo+SXlULUEbXtJQRXLqqLfuD92JWBGLMvlVf5676odGZd5q2Rfw5M
5Yqdk3t2uZNWhjXb3FhHORfdYSwEClKuU/VW0i6iuWEtS5LXohu7pFiNTCQ2Wn53a03b7VcMWTuR
TJX0H8XgOU955NPp64+1Nve1DJHKb5nsFJcWL3VshgNXhOz88U01DP2T7HntjogtwhR0xnQhI+bq
HZ8yPYU8TSbofJuayx+WMzdParVgP1X9sLiPlTL0Nzl8z+uDVTbrd5yqw09zvbbEcoI6wJxKWEE2
9BVEOlXg9zu+m0chfDCWB1Sb5Tc51eqPDj/qOu7pXf5QzIH6TlJCYCd8S+h4sUcCOxcVxfrdFpk8
5NNi5EdV50hkRpiQqZhOEvqABk9OOkEJZM6TdV5pIDOjQj0Ogx38IUJPfqzCYpzu0Dlov9EBXflJ
OFrBEDepMdwF81j88GRrf7QdV5B+umn6g8uN93m0XbAqbGabLOb3tG8nt7XeV2YTvFP9YkLAaox8
SuCA1P1u5qozdpzGOrokgPLnfdVZ86W/sp1gb2+7p6I9BcmVnM7ZMJPBA85iVR3PucjpIkWk7cHs
aifbaUO2n0RaeU8VqmKEz6WK3huenTtIGXjN05hGxpt2WNpbyhvzvlBWtexba2g2T4di+tI0Xf9t
6SWtgE2aivVR0wlpXQWzFn+UhNUXnTOWn+bIcW+CrLICXB3RPYtVSrmDyVQLHdJtV71n5Sp1pdCJ
+ZB3RlHTUdMZ4m7tB8vYKRNkdxdw+YsYwI/XqawKLzgKywLwRWUi83Z1Ju2CXGVsyjem9pfu/Vhw
eyTj4LjrrppNuLZcCfIBsfVBJG0ULDJu2LN37TCYD0tt+NhvmJp7jjisXWIBhNzEVo6bbBxOZbTE
VYQOZExd1ssu7AjvOzzx5qGIqfGLaV/JMPsAwzL63lF2hLYZzPkaS8iX76rexypI+qbxucGmZSWa
rvO32uZJjYsCHG8e3HSN7ZwiTDx3WdfFRsp35Vy2WXvlSWvO8dFQzl0DimofR38qfsyynb7anV2l
u6icm4BGxnlLP0rHkgkuGmJKBsRHjSuNSVeBREWYP5YBctRchIsxf8DreFEXUbjKZd+QCOIZafo9
HAXcWHlzItvwgH79SRz8dC3ai56Gkht7kHLZVU4Jzk7aWx3Swu5GFA0d78fmR01gqtvQu+ymbv4O
0zcQV43rZEM8GkEKsGVnTVLR5/LRcTqOVCUDXpRumObxjY27cXORDVMdJYP2impnzev8oXXk9CWF
A5sl1aTyMbG1FF+KqBiyBIps8K0tVwxip7Zd/Tis+X5JgeG3F7uGHP6QJvVSuHpN+KXuJnQfUcUD
rWsaL7tBmr439qb0rXLvjCLH/Y5n2oln+hKyXe2XZrYz1kyxPGuxCUVm1docld3QMoP7WFlg3oKw
ydEPasQ5tD8BV2dl5+g7VDRafa/GwH9vBAjpJPbSrMNOuNr+AglJO4+BIIFnuWfjorcX+Qj+mbmJ
WTj1u9DQvL0gcD6VpjQEGkSLF4FFiK8LvGbAxsTLVG9e9GPt2J9qPFemO2McRZig7dTe5kvWd5dR
teR3DbGFH09V67YxGav8hFaRvB8sjNbjee28MokMAtiEm4C2ytWzpzRpfYkiTG1DQYjDfikJ9cu6
eodMVe3Ek2ojDEbHadSxj3B1mzRhNOqjZFeExyLCwyMJs1zl13brRMs10RSGFIGwwsu6FygKty0a
tUldBsO72qqmH23FDbrT1dK/1SjnPDRTRaJQZmSS12U61tw1dL9gdyY6md8YwhhmKqiDUHhtNtXA
is0czDnX3RAjWeR+oYV+zHeV74n7ecaq5cIgbDhWFSX8fafM9PNS8UF2A+FglYSyNx/E1BNoOtrs
yr2alDFsSxNMD4D8XbST1STHOFyj3onL1mHhpGNnghjU7CZinpn95uUrBApImp51XRXcT1e5GmRH
xJKJPwLDlMVlRYPZp9BEnWG3rtmw7pqoxeG81gu6nERc8ignIGaEmFOMSuUSzE8NhfKrUXnkuWrF
fyymhxHFIlP0TcqtFjYqRhIgux1pYL4Pc+E/2EbIFW/1WWPul7BP7Vj5RNxg1WUVAKkUecRYUyWS
KA8jEdurNr+FakCTzhaz/N6X0H0u6GRMD928RunOb8f22zQ6g7n7TydXncCKTR+qLXfuKptgszdm
83f9N+CABnACXXPr2dnUdp+jQuUyGUpYpj6YNOFCmaZXrDWXc3YzLyscuBDjlggNkJLoC9Egbr0x
z1B5P0SIM942Zd7cD01UX1mp5xz6LnTOqCy8UtfeWiRgEG8KCDSHnlCa1qJ3Vs/L9EG72Pd5HJFm
ULwvzvzBQMEkDtveTXoUmmNvJY5uyofSJ6AdftfaEC0dyKtwSR1qVSGw4vPlHaTiTc1siXxQqS+0
wIepRWj0txFERkHzBnI3TBI6c5+PUtmT5irV8kBnK43oQzDyQOMK82uc8gXiCxRNiYrmBZMubbhM
z0cBnaqLLlOIiKda3ZY1Rh1Aot4W2da/WzYIt5IbLCH6tG06Gk+GkrMU2arq5tDLYEyGvC3ux7nQ
Z8oG27I8R0SpmcPkhM0JLApJ9fmE+Mu7zch34ePUVHEUUZdffptTBeplfKJFD0L8ORb+i0Wkf8sM
t/ZCGLGbZuTzMevJbBZpenyqtqwSqymNXQClLwmi6Ld7GcGw2RcEAxwB2nVOpmevo7emnlwOLg40
cUHWcFwhvJzZFS/R620UemPoaHGxjtx+/hcyZF02rZ7cHthcGOueUHaNV6v7bVWubS78Z3NM38TH
TjZE1gQ6sGS7HAxz9mMPUOlQSIwb19H4UzT7/z2j3o7//C/++VsnlgHLXXnyj/+8Lb5hZtf9kP+1
/bH//dee/6F/vhFP7Ts5PD3J2y/i9N989gf5/X+Ov/sivzz7hz2Wu3J5mJ6G5e0TzVPy5yDZU7f9
m/+/P/yPp5+/5XERT//42zfaROX227Kia//2548uv//jb1jV/uXEb7//zx/efWn4c+90Idenof7S
co7+9Qv/9089fRnlP/5mmX+HN86JcUI465Tfuef10/YT7+8b05sqr01JCLhy+0nbkVzCbA7+jgWC
gwII/GIPfTruwLGbfv7I+zu6Fhi+0ga76T9ARfuf2d//66D+68OwGn/+818p0+HPA/t/BxrNf2gp
cBMgD6HHyq87ufWdYsx6q7Dt2HbX/GPlRlVi2iUZuOUCUsdmb45JVFF+VTbuCyoP+h1+p8F909fp
Zb725l7kkRkjGTzeRaMU73Jn/iyAWi5lOllvmrmLrvEYyG7gSKlbigZdvSOT7W7bwhBxsfrurYqG
PbqE9qXIIh/9MTWqq7lYw8uwysa9bwhySxsW2bXnGBOOXn51VRLlH+j7Xz9BP7N2s/LC8bKLuuU6
U453bZXzuzbqiltgHnF0AoJgfq12Yprwho8SsGa/UcwPthAPtee1sNjaYUfqocLEaNBACRZd7uvR
cXaVOxU1cUxkxUNeeMfedrYOs6KeH0oBFQSSUZRkUWejadO7R8ctxVUgpT7WWescGsLwb7qepwNJ
3tMwFjbVosJMsEEAO66oyvl1syBMXMu9AUR2a42ZurLg0Ym4pRfmUis7aPY6D1EMtWh/SOZ6zD+a
7WJ8tY1V4uUTVTFJKdCQVSxXM+wLoFZrNj6tg2V/baYyuJDSoaG38/voU2bJ6mooFvFunMitF1fV
FwqJuR9zZmcXeDwd5hSIdARbuKCG2F5C2k6DXdtSrRjM9gLATLzXw7gm0+Blt5mzBtdj7vUkM9Wo
LmjOGMkSi9q77gK0vCcxrJd1FRl3ToHUNHj9pk1qljuUoowJSLdBwWo1AOT6usuBysS4mzzvR5f1
/rUaJh2vabc+rJC4H+wWB0NfNCGpGzlN2BvDMYrG8VpRrYknp/Kv6ICqoUPM7UWgmzDO+KjvbYy4
duloVQfEou1j344imbOw3Hlh6u16x7AeIcrU9s7twf+agmyfJwD8KTguQ24lo7O2d7oRRyywgq86
AJ+xu85j6XDiDubgjwhw+kBC1CVVkI5gcZgiu5l2b9sxxWrOBGCqg6LZBSkIUNV4wWUTrs1l3vTy
QkReGQOYHrEAMD84CG080lUpD0ColpFEZprvayQ19nLy1T7vSvdjV0/5xSCNrI+9zG6vU0h/mCGM
y4RMOizDxB1L62Neg/UupVLfMuXS3Qq9v49DWgl2o5ity3D0ZB+bLc7umIyn/Jcn97pFxdxeHYxa
i8BLKU+LmqJe5eynbuJ/LnxLFS+Ej3s5k0vGSCt/tgHFEvQl56+tnXuPcHA/V4Y1JDV0tztrUNc1
5OkEIRbr6JB8vIncId2TNBlko43adyI3D22zYXDKt277fvaI9Rpx4c9RnsNSHYFVRy/Pg1gs9fSh
p9pbxSkKK/vUmz4iILe+t9UATKdcfRi75mDOc3fR0sCws43BTHyr+ghNw9xr+vT+4KhONyXOng9N
Pn8I0ii4mDyKq7697caVXPnN7JZv66KuKB/NBV0rVXWfTlO6cwFP+rjS83QH8OBO+6grSdPbrq8+
UO+aL5xQT2+ko4KnnjLK9RJOboKxyggnx6bbz+kh4SXWbMob+FGzsdeZYd/akyRJajI9gpj5UUtr
ZV9e53njpbFZDcfOTQe66tavhh6WW+Tx1+990NE1Cj67IKWP39PsUjugmIfyAnDHE4VXA5+5sT8a
FdpKbd3oa7uScH2t5SDq6n1luJ6ge7wcgtgzpkZfhVOhojf4UDj4P6IX89/Mnddy3kiapm9o0Atv
TgH8ht6LpE4yKIqCRyZ8Ale/D6p3IlpVE13TZ1tRoVCUVPwNgMwvX/va8ajfSlwJZVIa7fYgjfYm
zHo3dULKudjKchHbOCDqZBkkdyixzc9a+q66oPeWtFxRDSotbX1gv8ljQpcvbcIYU70WYzx6LHek
L6otLWa7PoSF8a2eRv9qq5ry2d55imgJrzOA0RhC2k6RP/G9y7w8aV+kQopsSGcjosobIuo6m00f
gNt1OR9Cv0bV/Ol0IzvWVDZwAivyZsueiKfjDso1/fZ1MESJV9dlUvTldlP4JeR20ZxkMxTQre0n
Qr33emguYMregrq+dc38yTdAc+IcidXRb32/iG3LmpI50+o8VupjFs56A5uaXeNe5s06Tn82CyiI
yRkdlWQ6s85qY6Ust+F2jSbnzRBWdsioVL/Mw9aOd73WM67K9Ttkf3goV18nXTXVSTfNw7gDiu92
3b1F83qLze4uHFmg+rn/CULf75K0CfWBOrBaLEfO0fp2QxqPcKiYL2pvuBoD+oRWN3xwais7Quz8
oNRavI4ASqlTUUuYtdvGth21yQAJmRYhUsSkyif3QoAzxoYTRo+ZsLO7miNIOs1V+IC7JARbqK6n
Kqu7xGMDljE3YXN2i8h8UnNQfSDlwlBUh1mQ6AJZ5kyR0WkoqM9u5ql+JaBNX/ahtVFlsXaJORQi
EWEg35CjtW6KkRs5XyCJLLGV80NQxHK0/LZQ8TY6wZW3Dt5Pmdf2HeJ/84For6CMDd7qHYlma534
w6UdluvlEmTim5y1V14VsqvvtRCfFkTJZS/YxHypHzLsBU8G1t8T4cfymA0j2v1ABQBUxZKGI1wJ
hYdehITAMd4r+IaL1hM73dV6F0HH7sK6HPKL5524Mc20lJ6+8mzt31XkhSxJRonMQ6a34KO163vc
feZ8ZKzCB5A3Q3vDJRZdPFJxc79sKxRMZb4OkidKhwNCDjxgYUz3VlxOWX2UvcoOVjM5L7Yw5Dnr
QF+wXdO5gv3Z7NKu33k2hV8s9Wrlv6mCVrBMOf2VMDtxQ4WEus2RQT322aAvLJQAmBO6jXSmcFWJ
3LlTcGPjk/dIH5Rlaoq2mjkMbrNOWFdZTud6lAFLD+6Y2F5vH5ysEdcbNvFTXhtImRabSgdw6Iaw
uk5sqFrzkzGo9izn5mYJSyQMQR1ll7MbyMSYcxMGcQUXrSa3OgQ7jYXorRLoGib3+0hWNvVfoaHj
toQcRMcW/GztXp/DNlpvpVA5sQ7hdokso38u53BiC7EQNMxWqJPFMrv7GYHJeK6BJqEk/NI756VP
+lZRC+s7Dt0KzcKeZWQbTXiSRZaRIx4aTzSasHBJyEMchL4CiS679x5DlHldh4v4qh1cFE+5aGEp
cxWgOKszRyT03X/vi3kD4tIF7iHKLmiGDroWfrUMX1w5/Ood45ccfedpiWg4pQ95iHO2ffCWUTUf
pG+MZmrWZUfi0xjd9m4wMYE04bfN34wy5U+NS8S9Jysk+o19Vz657tBTM4WRs5ur7dEruVW6sADX
X+aknMb+aK59GTJrZWMsCaFOXU+Px5ELfucZ/qvLLHnUHoUPTRbkh03r8itstgC7le1cTLQZpIiX
q7M55erAlejOet62l1Zv42FuvkNye7vzrErsoPzKyKu6biMmsYbwBV17J6t5D1pkDEGBcsDbnrLe
p/BnNOaPcvRuy2rs74e6yi6YUx56tzvWvrrt+/zLltGBHs7Hzoy+2np7LLT76VQ21SFmcF7kZl+T
tfS8hMtFXQf3olbWQa/Whd4QmdDGABvaGaycuY8VDg+31pk+sBAi9PCY6Rdih8k4sdd6+6FLkbNs
LhTUBNFYlkeR+8PjqjsrOotCLuqinIgcfZDB6AUPRlV8kuVUAmU64zOeYQftywiPS0BY9mBkQ5cE
Zg1gHdDWsmmneRKNA4Ub6S2dujG8rIY6Q5+0bHeRt65m7Ef9zJhbCP8q3HzDZ9fLstRD0vuwmJQF
HKPaNNLc78vHbOKvELEU9dZ6Yy4KbU9UFudQbZwW8prdtTHd/MLIauM+2KQfJhwpN+rC5+LLdPuM
I5eEMvV6eZuLbE5wTnv3ro1+JVAFOQ7a2kwW452uZsrRhT7V9RDwfdbGcMinDhfcTNj1wXFRcW7Q
/+dqEe2hFiUUAFzbtVew/rD3Ot0VyaNLYoWZvmlolVmX4s2XKNNQfmjjol1rJojGJ19o0okDllNx
wiqte7WyuZZ2+FhvY5u20xu1xgmbyfTUFJt5CKatOfuO6I8hDHmWecFlCwtwmSMRgEqt54e8s69r
t7v3ifM4DOjaXk2jdx5h8bqYkPIhbVc7v/G7LT+4SMwSmGSy35EKXHi2IVDJRNthZQS/C4rQvskt
DJ5d47sn6l93miHoHsqG23uzl+ViGpqFyULfzF7xEHizde2OxLkuaqtvxNo1sWm2UXnw87WpjmMx
E40w6p8TCtDzMplLulqGTUeUk4GfF5NBkjmP3RIjpPSQXuniJYBIgtPNokdrXarXSdeVfRjFnLmH
ZTGH5x5JG8eHhsQJfkATXGeFyy9VkT0Uwm51ov1WHdY+2tLcYkUwNstPiI8imsJt3zI6P28tw+Vu
Q0A+X3ttEQ4pnqW3XoblgThwrpaozcvQgi/YZop07No5V6Fq7zsyEjlGltn9hpn8wArXPHreNh7z
3twSFHNB0rS+/tHP1paWo8Ftt0IL/FSqka8e4s0lHjXrUJwBMbiy2CWPnnC+6S60TrL0qz8YZcRb
nncct76+0MFW3SA9f+ZmYPiZxtW83Iyhaw69cptEaqO7GCfMZoG5SvbnkuuLdAcOkIVl/yw5fKXW
dwCJ4VOfKWZCuxjCt4Yb42pYQmQXDBg3k4NMw+nX9TncPJUEkzZ+iG1dk6GFFrdGP3zzjbW8qMxB
P/+XpFN3G1H0w0ha+f50octReyxshNGuCMwPKyyXq/+agnIrATpQ9TnRfDa7qKUaLNK3qvRvywJK
K/CjjGmheODYWd5a2lrv/0Cl/iOA7lk2/PtnzO03rO5/h+GdvuSOfg1//lH/P8J3LiLw//PfANlf
4LuXqv8o2q/foLv9//gndOea/8BGTg7vDothQ95je/4J3dn2P/bEb5rsAcIRAZlA0v8PuvPsf/An
yN1xwPKHv0F37j/I/9vrNm0CChyHn/ff7+x/Ad39DiIHHLM4ZVCfBFhNJCOo/O8gcsOCXNpTv6Rl
ZUeXGVajS+Cyv6sG+R9fhfABPuIurv9zM0hQqLApFBYbQxQrlfbs2GfiPdcf//K1/084JG/2X1FI
vhGYOzxygKE8BH92I3AqVI7j53PqB5CWXW7KRBA2fo6oVrsMpnZ4Mdphu5KVBa//71/6D634n1+b
1G+aOQhChmf4ExPUCGhqs5ZzKjPObz9quLWtiNGk5j1anbbZDuNaKH0qbRCPNAij7Bv5WtZ7C/CD
vrsZ6MkyJqfWSWYEdoaizpTtLcao3Ps7TvCvV8M1AfMxINH+xJX/E6TvhjOF6JPJW62A+27lsh2L
anD031CBvxsJ91uL1HesAzBXdP/9JZOwHOxwWfwNz29dwS3nSLu9O5solOUmlIuPwVRN81a+5VFW
sHL+++vxl89IzB0BzuRd8O/OR/5+X0/kR6FHK8M0GLDyblSBX3Gk74///lV+55T4iDj5LBJ4IMt4
JInU+/1VOmctRWZ1FoI0pG2zz7l99hz1zSu2t3//SvtP+u322vMHiSTBgU+sENTc76/krRjTAgwy
aUGSSx63PprAjkioFN2ucVVXnlz/82+QIN6dcMS2EAR/2Mz+hV4qpsmdbKKrUo9T/zn354VJQBp/
k07yl5uE9ZDca3gyMr1drDJ/+lytR3pByas4phKPpZ9VR3BOjr+6cC5ss6Ohbq3/uY39RjP9K13x
d6/55zWvaN3V3XhNG/EAE6TYUqvqPlXj+69jWDno7YPgb1K1/vqarEh81j/YOpb0P1GCQab7cShn
m9c0xOVcbuM98RD6sjIkc5dXLpwhZyxr4vCf3jf+TrISqLS7s8BYfv9+M0CasOxGO0U6Xj/OXp9/
1Jvw93DlYEI30fxnofM8EiyA/EOcZUiaJREqv7+grGj0rDvPS60xVHdWpDqqb82m9NOOUtyLf//p
YMF3ZulfHgwbUpz9y8YYgZMHqvVPXyyCaLUGHfbTwQcaP00DQptLhcd8ey3Hvgab5kOKY9Zsdnsi
Pc8HeReYWeKakoyzZyFP/cA4g+8szqpq7gl7B2y6XPtgNY6A1R1SPgfBaKy1avNdY+LKg0XkpH9o
4TbmE8uaha4yGLRznqadr5j7YgkAHKaiT5p+bRT+1WZzr9aZcI7LZeOg8RpuGg5szGpyHpyLqM4j
64CiXrBtkXNvn9EA6/GHW3QEza/husjrBerFP8/mFNE54wvjE3EiJ9ACAuxNtnbgXYBCbmMceTnO
Bg+JT4szQco2yUzpWek6V9ztc0/wQlH36xaLRo0IVGsiYm9KM5qGGAQos0+Z4ZX3CyXlc7xR+jnf
G9VCFkZnB+pNrRXcL4Oop4567Nzw2g0MGJW6N0OVWL2Z3+1xbw5mIHP4JlBMBOAtWdXn+3l6zT5Z
HV1cSli97TVPhBg6vlpKAqtliPstcF9GU6PiUnLd+ApHRG8x5bA2hBdIQpZsELDfVg3hQ9JthfVG
S/zpcWYHdX+1mXZ4tjVRdQcXFgXAy3HFQ6RG+HdztaLvAIMj0krCFiCG8JH26FXdWocozdkurAe3
88rh1KxrY58I5KAdhNOOlNnBiKpxoZI6Irov1/NsXOOF57huGM1sPwdoPNtYbpmDgoru6uVAzq5P
WKxV4mkR9uhX97Y1tHQyIyBtEsus+b3ofbdMpyULgLjL1nolUCDEAr5U3tUwcN3z2NkMNVyLsoie
gcskIuxSkPtXq7n7ForeNnd3bBHh48WAfeupErsneIu4EOTOcSfkeV2nclT+U9+LXMcC+bO8Yl1n
1sCem60pzd64xP2+9T76dmBe6sKwqWJcTCp868bR/RJE065YbLfZOpq0vBfYW8zOiDW50N/m0TGe
gdZ1dXQco11iCSJGumY1Wwa6/XLby14q/BX7bfOLO18WoKVqNnZdtPiG0LHDyelP/e7F1Rg6N2Xz
WBQiKy7l5sF16HlUD+1kZe3BmGrRpeieLYfHCnzgFLQye5V12/NDSB4pIWZtKoONae1+ONlsEXNe
ypkiattfgY9DtIIAoHPjxtuWB0uyLML6GRlT3ySuClfN7UXGVcLrjJ9eY0NKhUHNZjS4Cw/DZKBD
S5vF4bjMtavWc5GTIHYcnNZQx9UJFZyAa2/TncqdcUmDvFbuwVx5bp4bjBDZI5sgakpYOATO7G/d
7UoUIWarYmzep2wx34y5K+/2BBb3NBXaI3SzHEj168GCdBxFhh2+7Il2lzy65jvQ3JpxcjXsp3bI
tug7UrUwO3a561HmWYVWH30HFmjye2cwBRQhLpGNn9OY1QBfpAS2w1OHSH+MW3PpXy236Yd7J5h6
bGa1NT3NyADzC1P2NiftaRQ5SjizYlM+hmttw52QB6iTqp3y8ppezLpCR7sO9n2XFcHwuAQYzDq0
h70xnxsy24oYcKDqf5aoFPWz0VFKcubZbGtotcENvzIf/Ip2Mn8qExSauUkKhIH63FgWTDw1OHx9
j0xxurWbGYX83C0LusycDvnMLZzvQc82A1VHRcyFKt3qwTTYdFMwsu3BWWfnTYejkx+icq4PhRBz
kareQCpaF9UVqOnyZVXW9isvzR5hFfH0d1AUW3+/gIN9iM4Ov+/W1ecgxMKRiAL2JA51PnxFoVju
TXeaCcjwvf6rzDSWsprfW7FyxrLDoYED/6KWG3URbDRjikfOKvBCEY4MYIu/wSNtrDmjKIa6k9OW
ElLpzMmIPW46znZhTyngIHaphVZOgHhzjLpLCxOwkwRhJ58Li+UzbrBi488vav8AybyEaOxL+R54
G6x9UzoQvk3LBUlJp+ygcS3H+BwM7B8JecXNa7TK/nlzfGIJ21zDraMnt79wB3rt0e6kM16Wqz2f
Eb3i8JkyyVMuxrA+y6oQ/cUA9/ZB4omRI+7W09tg1Zg5Gtcox1SVq76dXLU91ENBweyUZwEfwvNp
EVSZY26HxhSFFVttbVPRyJv+amqv/HCqkhKSIiJWnEQktSvrPBdMdN7s3jzVJsqDozRKCCmEDv3z
wreSJRYGvw86w8zPmvmEwQrgHVOpscC8WX6BTWX1qulmCeAkqA/XLiwSyuuDLIeMqwh0hvp1zd9W
j88PeF0OLQDyYuaJTb2dneZV78DFgFTfb8bW9ek4oAg+z43BYiwit2PnDtSK/WQraIRtxaJwkMsI
7y7ue9p8V6f9PtqQxrfYdasp7Vz2jmdznV0jbqK5vkHTZVmHvA3VgTR8R5yDoS2+chDtMmmNADLH
aT31SaoDhuJqKo3ohMIz+FWGZW+keHW4FUDs3G+4cbF8ef6YYTuC/lFsuuudCBeos46caj+OqNvC
WdT49auty2I4tiLCfeOJhRsphNPbkpKYHjcuN8vLj5a3qCYxrEWUcYAs5l73yskTp5DWx5CZuIYt
szAJgKwqf0F0a6BFr1vxJs0RcKtapK0ICtHOy7ZYxsqVtVzo8nGSH4bR+lBNiDm5gXt7JnGx0DYa
in7Q8Cu1yI49QvjHrAy2POXMguY/rIgaPrULtHyiFIldqefZNQYRsv+PxmCPEw5l0WHacSh6x6CD
q8ll1PlRsBg+kozpt2kDMU4Je7j4w5Gi0pxGKaau8TBStFliiZCorZGSB84RZ545XszGGJCpQsHV
OylNAxTAtAmkBZldTgeMPlEUU+E2sHGrydzioLKHs4aceF5D1pUL0dZTiM2aVTONik2Zt0vWtUZa
qIqrWo1j/hgwjxrpIqrdj233K6GrRMYcnN7y/ONGE/WPMpwrRlVYpjEx/JLINyzjKNxF4ZMT5eZb
hPG5gQ6M+77KbkvUq8t5tGh5TgcKLJyYbiPromiVzeyoqrxIdgLqvc5dpNd50+TzefGD8RFTYDte
7vJldp7Fzb+peef1Qu0iaTTwzdx1amrdk7n4mX8OsE2OB6fsGHwLayhel03MH7290I/cWkUYpO5c
BL+oX1N+PDgizxO8TvavmbURzf0UXZpkQZW0jKr+2+yY1bfRzhyk28gAljjfdhtXNHi75Il8Lj6+
76vEndb+G/g7dlUdTOqHljBZbTHPL0OvtpA5XKlzIEc+dK8Kz08qL+yrOFiyCO0QquF0a9yKrbjy
24dW73nqnaMwIHeN1b1ioCB2wNNmeykNf/PTHEfMjuWo4JuRV0jznTUL+0NN++JyYE/iHbHhMJN6
wBqIRga7UwcXvi/nSYssmQatT4Q6xtTgym44GMU5ncg3VEd7MgXWQkqxaWs3PwQcgeOe8U3EI86O
JQm9WUWXK0bPGX+M7z8RxufS5mV57Q0KpO2NxiPSufGTMR6aQ8QgRwSWCwq9dcsFhGj7KlZhMAnJ
prnlcnawmyWsNHxbbj/447B+z7cW1T5Zkc0TXk3zybbX9mUol2ZMEDiLr7nQHTxnsU73kYAhgx+s
+r2RZw1vQzEOOol6nX2j1LnoEmzZu/9Bh/pzzpv21nX0ftbgws7ovothOMya4MsD1I43MSPiruVI
arYXKixGBn9P2iWONcOBLwm0/Wq4kwf3AumEV3kr+fLnUrYXHiB/ltBUOz5srJA9t8Qsy2MUFeJp
dSc2EYrbs3hdXbs7FNakfln8Z1KzM939QNE9z7GfO/0dye8cBXQQoffqhg0TzDhG6glnnjpidXXN
uCbY3T8UGpNAmmejWSSF9pd32CO1xVHbeTfGwtq+h2XKJ0h2g8VZFS7nCzg4PBuCHf5SOPaS4eKo
5cusyvxHSHqCPteNcO9a+N78iiWyeR9IupCnkYKLp1qwjcWGltP3sadkJDayxTktg/YgYKUU30Ju
hOrCtSU7uLlLE/eQJCb/yQuugRNAIPtwLF4In6Cyzy4cV8aWUUZTUm4tC7s2iGCMA9VtZSxm7kkG
L9f91QwzNY2T1WeXYx4yq+Sql2PS8mu2W4giHpEFSUFM2A3BXDMdYpLQSWz4CTGjDSeUxgxxzRu9
YR5mg0MsSQ9Fo2N/wB/PvOuZxWEjcv7k1qy6iRxCXSQLb5qyEFgkvMW25aCokyzP3hJ67yggXTu1
vFLdSWHBgfQzesQYvLpFR8MscIUYCNKoHAROxWKxBvGA3IyBEI3Z8j4jS3muOCbVrK1lezv1lt/d
Agju7pDeZProNmsfcq3e2VIlO006FwaSFn5n7e51RAfiMTOiha+iGaf1MJfLiCunHuxPolrC9wU7
zLe2KqEXV7Z+ZJy1ob7yoPK72I3qDRlLxAEsbEIWb6vGIR33xmIa8STs8pevvfyRo9VEBfCcVd87
r5i/YJd0e9R5wSbU173hnTBVlisAo4uuS1LCSkriaPq/MHCt8q5dHXcFEtzWKJYuVRGonBodoKAi
B+zIcbv8yo1yzpO8hPS3CDnOL0WbmYcBjMhJak4Q+KbJ9voqjAUwsWkppooby97WJMhc/J3BwPQe
4zSur53RRWEz1c51NpCYkTSm4kiZk3j5YVuNcT33enyfM7PY5VcsHGQ/leMjxLVHMKQy85Kx1irN
tPI8fDvhmsn26I9K/GAQmNqd9CJIWhg+76OUGaYYs+fOj30rCG+DoAqeDEpZX8h36D6EqDf2cKfI
nqdmP6+UQmJcNci/eNKMS3kSNQWilaatI+cUzRE/hzEAXGLl2PHTHtz8TXmmehGBXQDY14UYz1lF
nHU8Dpul9hPSQF5h6G/jBcdQBsne7is+R8V8cVLL2DxXXOgmKRvPO1cZGcXoUsgnSMwxG6/6LWN8
N3V7BevgqYO9msVyZu3clgQ7t2kkma2cx8XHmXwo8Pe68dp63WNVLU1LwJWDCxSDKtqLDEfVlgYT
CZDx2mWMmkZV9Q+t2PAPcSwjiEOMrLgHjN+Fihtj9rLT5A3qzqXO6z0adzLdxlpmpKzAfobbcwJA
oijYxdJNY8NJBHDj6eTmVsWY0HocHPrA7c+CtpPwo4XIslPIc/QGepHu69xLSYAVSrtpl8kQ+7A4
Xnm3x8R2B2CqrT6QdaMJNG2a6KJYibZJdzPmhEZaz99GgvfwuY6z9TExiVIpOqz000+Ke/Oy5TSW
necINhTVNuXRk+bGS4yCuCMkz82orppl7fkbHmdQbB/m26JVRmli0c7OhdcHvIfWMfKPbqt4mbZi
ebvqB9y2515qsliIX+DGcueJV1hWXKNULeS+d3bExleL6A87ntNHI23GlRpuqPfLm4slQsmLZI2A
mHgsR9IgRrW3Yg1dB4vSFyOCEzej0ALjG8rojMs3H0u3Q0nlD9wrBxM7kXozgaPKY9PmOAu1occw
1o2n/IQaaqQ6QWcNJ6scfKLIaF9FpaeEHaZ2s+gXnmDamxwk8g8cFb3y3HNYIsm+EX0U954yF7Qp
vv6qLOm8caxYV5aKcfvEp+9d2pavWeqGzH/z3DV47Uu7/ySDFLX+7OZRHZt68b7AhxFWjG5GLS9Y
CwUnwWJPP5dAe3+M5N171PoW+kGVafaULHxhf5IB2m3u09M8z/IBFsMMbsLeVS+js1vkB+jq+xoN
zxvIBSbCwMhHRuZuGKZ0sIjeQSy37/CGDnsZO52FcNNTRdtiSTTCz02QCEx/GzzloErKV4SWq5fa
o5nRixlm7g+nNMXTQHJFnjSBML2bLRxkfSyFtX4P6PKsqUokxZJ1YXaWc9VXNcamAjQw7bcc85kT
DIF9LkaEXrHPMpviXlWtl27038Bg8fze23jtC1ymvvrVymGaz46Ppgq7rEPuzyzzIk9IlpibF+pV
5cvawdbgTBg1EQKji5ANi16bjh7HzfMcjEHHQ4RfAVFRqa6lHljO3WWOWBVmHD8ge0rtKvLO3hMw
7OB6cmuD6AgEVCLFNsxfMaK8fQinQEex1fu4zkZLVB95LWxgAx5CPDuE2c+JVn74ahL9lCWGvW/e
VBPPvLAsV6b1ofHv1i0M3TMJnBHHBi/PXiMD+CaZVom2BNQOUG0oAvcnbEJvpTWrQU3VknL7tJV1
+V50eBoS/BhhniI7QK8p7a0KzyzN81uIhiNDPua1TNom4FKcIUy24lq3k4ipKFevspPyyxWm9VS2
4SgOZP4sXEwAqmSyh+6FFXO+tefAo6KNIyV14izQv5x6qH7YqyPZ8GttZKeVNGLn4JKG8ia8jOir
aerDPzqSphuvI9CcXJCo8w9LhWP2YEiv4OdBS668LwIKLjxAXvAser6yc7FW+NJXw8mwcLfdfVQb
KF44/IuHtWrJNETVU95jjrddgLnWPmcOxSlH15qbW/oD2oH41JCteHVF+BKUy8pTPDhdmAz+fs40
x9oOj9IXAyXDnrUxuQTTGh45P4nr3GynBvNzNg6XZaPkmwBI7Q6ClqtfZpTZ9bG1DYTtJFarZxdW
lYtGJfN3mslFi73ZdeSRuJg8OwRLbZWxIyPENlsZfi6RM1ukvmTNq4kERaSKnIOXYpZ9c7DsFkZo
0DOeuLEwgpdZ4+dn729cfawdq/qETR4sYjKIBflAgb8xFQ+BeA/A/gbWXdPpfszK3cRh7AJAZNbI
KLuXs2dSPLcYy5fjTeNPq3N1FbPH9NNlMcK4YJlfjOiICte6c50A23dlLXuIwSQrnXZd5HGYAZm4
6VkhDFZETCW4e53x2mVnfjUttMiJy6By4SwTuY2e6t1PIh/CLulIkos4JYfta2kWIcJvcw3vSl95
jytozicZiQ6YkQ6MH/kgOQ0RnFGEJyx9IzCGFahfXes3Blvkatxotgon9gbHPkNY1+rS7vzwKlun
jlwApZhDR2DZr4hAF1amyWiuDUMFgkidGlUzHoPqB3r0UvMkyRbkfpKQNbIj3yEml6cijKp0WGBX
b6XUehnHOow5m4UMf0inxrOk1e3S8OvuZ+kRPsMKCi/AerkQx9mEXJ+ju+6pTy1weMdQK6ziagUj
I+9nC4p3JOXcJpzKqGdCLsrzi81kvMMmuX7XREhynHOYcrEkTWi8QOh37T9ErAGos/bPOY7NL7vd
ijkt1aBv644wT2z7ztKzBUiMUR2OjUcCTpkrhLsNVUqI0wyskXFbJA5Lxh7/ZjKirhymSxokPe9u
ccYZv9fizCAaC+jhwe8JpUnR5m02YXWN8uIZh2/IW8kJRjCnLXpeaEgViS0A5WOfadG/Un5fkDAV
beTAjEPo3S5SmffWflczXLHVpt2orJmpwwFUziB8F2gf5V0vuh6hg1pvM+4co7ERJTr+HnBVrTzL
dS9t82AZIc+r0xsiPOU5FCRiZCFYmFpdLQc11MDe9FJgvpShpOeRoDtHXfs8rAyQNhvjDY1Sm5FK
EDbs8P7cvjehT5UtliuLuAoOlA9MIoY8MGgydwXrXL/UWFhyFPye2A/NPpYaiydFngb0//X9YnfF
cgAB8QFv89Xa4kpnETr3Dn3MocZT0aRbBQCQsGVvMm3xln9ZnMk4UouqsBLMaRo+YwHVSmi6jX5F
0eqHpzHgD+Je9sEF9i0O48Sh+jeWxNeXCtRDLFtq7QmJsmf64FvYjT6dI0y7nJT86WIk7ukOeKQB
NMtDUmZ60yF5LeqK/Mvd+mZIC9i++hj2HJ2J2xuQlpo5ouvEQuIv47Hv12ce28Y4WC4q2/NEiGF9
VIEp7oracW9N6cgfZCMaW6KBZQgpKyuFoU7siS+k5JAXQM2WL1OPRw4Mnq4Q3BhCGSuL2yoevVpE
uL26vNqXb+DzOMicPSuDAyzWCkcHR07CADWEtLrGJfNvYNFBVpj5swlmPX4WJnPYkWrwnNu7QeIN
hMOrVndE8Pn9iSkfxlACbDZXS25CbNLkhvQcwT7R9f+XuzNZcl25ku2v1AcUriHQBTAlAYJt9v0E
ls056LtAj69/i7pSlSQzmT3VrGoik6WUJzNJAtjh2315s3Ae25kcIE6UglqvPCx7Y282RHG2Vero
3Y5FfZHtiU4Nt8KxWXQI0c3qIcmZdDf4GZHO4liOb2z7EYpXNlxkCI3CFRB2AcUkfsHj2dpBHZRu
sJJv2zHnz2Lr6NRtbxrouQ/4kdKProZoA80TRXbTtt10RsRnTIVBWz6WveddcLMs8cWKraa5zrGJ
tusQ/pNdKSonJ91TecMGazOHc9Neh5zQUd8Q98u8IuJeZFjMI4QgSTMlJeVRs7mW74KbPEcLmNI6
Cv7ovMO2GAqWA6neEwqtkR70rOzVgZ9cvEM40k8j5MY4aHI9+812In/rjUEnnCONZbwfizjKs32i
p7b1DktKB+3WQxrSPjDjq/J3DulDva6FpcW+U8wCFERWq+WI8FUPgXIGtoKRrIqO4ws2gY2cyZCx
C2dFuFEm1Kzf+JTBcLWdQlUl3xJHT+wZkp5j1KQ+yYFx49CIscbQviKsvVMCEmzD8RI0TetFq70l
HWTtY9iRApmYVrBAVziSgoxH5GPl0kVMEZw2HGbYhd3G1rPiZeWG2QYZq/fmVODuB5S2ijbdtjwZ
1sclhaFA9R+9AZus1XPWRG6hLwjyEHSOtWLB6JNJjROEWScpfAWePt/lFMVph2ayvTuX+a4MKJcT
TonslUU2DmJ7bOOtQc8LLapeP6wvTSyA3NZOgh8ctwCqKKO50XBih0V2m7bZgCUZ3GJ61aCLOMVH
HiGnjmuJzKW6yqScRw51j9/L4XliV7W27kQ6DQmYHuVMx2kaZqwTZe7tooanGEsgSiV5fhBZRANM
SKMVmlfTeq9N63DgPyqWxFAQpao2NjoIL9wiMMx3iVVf788ECY6unTSkhETcc4ip2YRvWdG4XHSN
0/30PJ8eAXyDs640VoGg+ufG2haLZR+saAIYrfXtgHhYRXPpC4RcQISAnGHHdaKHh5Sj0hOMnFmM
2pVyp5MG9JCaQ69v1pCqyMw7CjbXgNB6AxqKLAC8t5mTbJ28bL3QyErd2FrtEOPxTYqF/Bp60tEa
lJGGOGoc/nErr9fnBtc1H+raMROffg0PflPM53I+tHnhfJOF9b5F20+QCTEiTB6imlY7F44LRLdI
T6I1eY0uy2fw831yFwMgan67laXCvJuy8mYq0PcPI2IoTu8ZwT/oLZncoip1fYB0otEKpCHFQTtF
kq9eFk6sYDrmtZOHQotT6PtMr/ahEGNvhTzGdWcHr6Eog5kkSbLtB5t17TW6ZZxFbDK9r0haemiy
LkxgP6WWFySWbJs3g6dhdWdqXgtVBvN7uUWtQOAzU6f9H3iW//8Myf/roAJXNPW/diU//lJf6ec/
mJKv3/CnKdkw/9B1Wh7xLFJ74hkCX9ifpmTh/uFeC25x5eFnRKn4L0+y5fwheOukxMrsXIvl8CD+
DSdg/IEZGSaoMGjRlKAI/h1PMs60f7I7GhRW4XN0HYvyLbq+BL/437Mt0rRLPRmrFmtKNh5pfdMC
9Gb7qMm4/jRrMbwaasIZxUVGjd78YaLrbBOjV7cuxpIzi17ri5Plym0/hcmULMlrkq3rzh5W68zV
R1CFT6J8YwrowqbA5HKyJackj9MNTits+hN3gHutSO2Dt/baDZOYetAACt9wvJ2uBN3hDgJ/Dxtg
aF46AILbakqo87MHpn9OFHDS0i5Q4MWes76F6YtWcaCXr2xgtHIIXvW5veeMbj1aLKvINefZVy1d
KFJJOh1M8uL7uSn7+2mZ1tOMeoNhOjEIyYk1qLu13LFAz891N10MW7+LyVPHs3woBI3tqyEeI9yI
W7A415bQeeBlMKNPz02oHajJOEWcvK0UAxZ3rZ9oKvnd4zRIyf83BZGMUrYhh+FdhoS3YX91NMwC
ourztNQPml2ofRLb0x1I13JHzjb2Nno8Ta+VGpdzVbkYQ8yh/+VOjYXTrMDYsBrXlQDbNIKMy5fI
Ev3RGsr2oC3WU71W03seeXh6YotAt4DVl5g3nKvtcBWquqcYnjsr++vnCT5SIJ2BdWOtjU+AOakM
cpqYFAYGmWPSglDq82546c3ZZp+QsA6Orda7JT74TfAoAKqIIYlJFn9GaW41lyhRJfvoG3wgHbCt
2d+bJppeVcRa2ERUETeNRb4tsnyj7u9k1+PQISOdtOYVq00uf7YOhIv8GV/FZCfknYb5JW5Yyi6z
vo3z4Uua6YOdm2kw5/mF8bE5Uoykb/tyTXZQHmpO/+upH+dTi2dHKxkbGvWVGDzq4iHOg6ocn0fj
6iHv4iE5a22HPgUbkV+iE2rwjYpxV+ZALtDPXoiI5CfBLu0Uubw6nKnQKp2SoOJSmjud0dyPM+Vn
aRVM7Y/REhjk1DSRz49nQqjHiHUvZcdmF7QzcjBPa5KrKy9vEkXHegA0Xo35RXnTsE094AecI0M3
M3nMxoh0AD2sKzQfHleXSNcfiTffIbJvLNq1OIN720UuYaoTALAXYJyZbaJbQaazxh2kAUC+BiaQ
1doMAB/BxaXt0Ri9X0qJA7IgsmjWn9gAzZvZXLDC9XK+JOPcBCAkWCc4cTBO2Wk0mEfXweaCg+SF
syg/mU0qjiOnAdZdtLIp0W17szIPaWOaN13d3HSja93PwDNIlbaYYtSzHKf6Vrj2fWWw6eOQSJJ/
LG1ec2sNpNQ+Z0DR5w6h8EHpZAmyxQTjYCFUWCyyZh6fJPCchfMNK6wNF4L6XHvLOanEtULyvJIt
Dh0CfRTfYlSnbCxLyGaXOhxOMb0MjmntQBkPj4NhX3qXQsAs0fyqqY6SZXBRmb+zEleYlaQXJ56t
l7xaDb8pbvvOAwkK5BnNwCKWPU3f1RIxqbW6+WLPZesjiKUnnro7M2XD0lvaG8cz4AmKcVJXyVME
vs/p0zqslnIvwXx0PssEeU7TtHmxWHBuGaO/iyS7tyt7uEshaYLrvZDZver7L7WEZZoCB/SZj2Ef
pz/VIj/l0N7YI5lhmaJaOQWIXCiwe7KG2dFuoArEg6MOWpGPL61WltceCQ2mMvxpA/vtLsIo822C
dzmnEN82HNrX3yqrc78yC6yWhRNDo5NdiDLL7a5DW8fDQ6V9IzjEcfAvdhAjZ9TjguupbRCLEDJC
tbDhSaaMjrnE427oRYk/pXLaE7mPQRLkiBFlfbNOFio8p/ZdTKUbgr7hnhZTrSeOKMnDIqXxkcJb
RdFOenGD1VjddlEKuiO/j9j/k2ssvJTvXS9FDkLDcytzQ2lq8gMu3NmL0cveYjtdbqTq1C8PsMev
mbftmK/evRjp/cG9MX/ZOEM/lyZvEWejE38IwdoCZSduY+g2aAFja4uDcuPisZTpT98L/BZ1a/pa
L6oXqoLHh8Yoi5cOPCNGy/VAwC7nLGlU91o9inS7ZJ7RYfNx3rTZhl4IJLNv5o9FVs9RadX+lK2U
zHEbuBnb/JuzLaE+TItw8WTh6wkdRFzbrfHZJClglEEzupfUpVSPP/Xq4yM1TEtWfnU1GFXbPoCw
ZObtpkJzw27RrAOJYO3dHJvqzPiRuz6bV/lk6Zprb3CqDO+SBdbew0h311MQf/C8vD7DT9H8zsqY
Wo30ulbmPKzO9YBGu00nvAueZsp90k0aq38MMV8DO2mXTu0x2mP3b14I8thPsMH7Bmp/AhK6Kyos
4X1N1ziMxeFhNAxFpt+tHowm6R4ZRVzWn5WzLZyh23TIUJtI4FBA9bdYJ9nzLYjy9cK5dTgmedGE
drTmz7UlXpD5+IgNZX3ymtk8pquaP3k9mJlXp61/LSseZtj4w++Y/9PiF2lnPstljkeUboM7JFZa
/GvKvMursKaLFxNRNT4Ygx20rq22AJ7gL0TeY5Yhp2b6TauiBy0nj2rW0Xbop2w3eMUzHVvR71RN
DmZVUr/dEhb2j+tWvsYmvrdGHxngi+IvYiW5nySpBYzXixbElzo6u/nAQT2j0lrgsBu1uUTgvSI/
8Z9/XcfFk1kP3l0Zd0Bh5jXqtm6Cnhxh7yKnovlLzBaOjy9K/BB6kmuU6k/f8PoxBD5qP1timHzG
CPOiF9yOdSStHXz3DX7mNRC67O7HTDjPissJ/08/t4+ZNA2c05Z3l8RV95kqvIzpwGMmAl0eDGvu
4HvM3ENi42xKTaa/uG8gXXioYY7svgDBryhtw8SLU6qw0Qfrx4ZWHzB7dTxBUQ8HxZDWteJk12vx
iLFN7tII15+anZD4+BDKRHzJTH+BnDz4cGaqm9pTHPszAMWbOsJXFaV7fWlDg+vSJp0bu0AoI8ld
0qvmzWpY+gsBWAN262LEJx5C1a8xY5NbrhynV6OJQ8yRE0zOIot/2i7/lJqrbo1SBFkz22cTaeLB
bkg+W5aR3FE5bLy3ahxPFV0Oz7FTmLcTYM+9UywVCQnEoGbC9NgWffYN4zQKRpxymxXYyDNG15pR
oGrd32ZJzRwmnNYJjYZxFgu8b2NcT0RBKeF4u8RHPR8QFsvQnvBRAyWDiuykQUZbxV1cq+S41oba
zx2bTQyc8a0Oh7wMUuLegUQb90WMb8TmCXuAx3Q/rCwjSbp5N9Parqy7a4zaIJjrZ7J+8LnBqgz6
xk4IQXEbB1sdXHfgcGv5muFr2ce05HtT6wMpokevOKcudmPATQ5XRb+24YBpjoiz6UaHrBjF79zq
un1TJieZYmxVcWqehoR/W4FM2eckrQ9KNcNhHaTx2rqi3BJABpdD0NorWHQ4eDjKtnPZTaZpMEhV
LFvORh0BHjs6x0OXE9XXr70aNJeKo7Lmvgus1TKjjQRpwlVqaQxnRP1RVK+fc6g5zYeaUy1o7D6M
06p+m6he5/OxpFPp88GPfV3HYcEUJdgyarTxGV0VnUoutIqVpLJgE9EfEqi56jCjTdNV0Jee9uSB
Bl8PmpQxwshSuZvMs8190yEjsL2Z2b/TrPQ6KVLsrWumGOEdBVRYpoP+VLFlI7BE3wBogYwVAwKj
HvHC6e6L6Ls8SGj6DKLGlE+LE7OGx4GbP8yZWYaaG8kdRJjap0MBu/GClYt3vjS2Y+Oa22ZJ0XS6
Ol+eignOpGNm5S33/3gHMy7Gv6z0YMUQcxthE99hQ1efRoZNb6Nlef3b0Kgjy2uWJX3sTLu5bp/G
7lrxMHlq2q4Vg4bVX+u9MmGwKGjNGy3Z2+vinEubZ5KZq/LGUoM6ZlVTPEGTxR9IAuv6AIG2ZPIL
TEVsffDqDAfEYpx/Y+FgUtKmXdNI+xx1w3tj6rC43Z7SD29IbYJE43oYyohbXqU71e0ypMZ+ToYe
L2jsbXuVMaqYGlQ2Hs7HtnfWkI2i7rPu1k6T5rKaJSu5GzpXP+E3ox8oUuahQibcZ7alBUl21aBQ
1sq3bmnsQ9a4VzkVDNHqiMVvZLns+RIPVB3XoxV2Uy5enWlcwUtn2QPr9y88yvUGUx8qJXpy35fk
WvoWyI3BObmMW45FOL+59eD5vWVHaG4T1nYbh+jGaXT8pnskufQwKevodpkd9I6448DwMXg/5hwf
wCKE4zDh8yhTZlxMY6k+PdSc+DDnTN7RS6DLzJGVHkYbRnpt3Dn6ZLzxu75HIzV1WV+/alPqgcLP
+k8nt35RDXIaUca3KNUbUUKBgVY7t7O2ySK09U4mv037mprVcU6QVeTM4I12QJHs6+w28jxbw4vX
aUaA/yPeeGV0WZN83ObTUN7A0au4CRXufl1mFoMcje2L7LldLfDcMmDGz42RcuriXLFxGBh9fZaR
vzBgzlWF9MvgS9LMPFtDFaaVqE6tUWxNle/mtbIf1VpqOw3oXNgK+32MEveNe2G+n9L8o9IrlEEs
u4m1zVKhvYBOWYOGdpiQd7/2I6Oz932UP00jh0TubikThtdzXOBMjxemqR6g6WmUBccVLhSMN0VY
N3GUBa0+ymvYK/LxiGYh39gGIEMe02z9XoDjA+nBiAAEZ/BRoaO7loU6L7d8MVMwhxtwbdnB8rLh
KxuFDgkQwsKGqycwm3mHZbbZjMas4b8avQfDGzkYqci9tJyN3KG/pHlZ3NoIN+RsU2dHc6WDpcsK
bFu5mwnRz59xH27NbgFrAf7Os5kx2/7Ga73vbHBh90F2pCq4C2bNOJkpZnvMc54P4PmZve+j0mpW
jS2iYiK6d/JV055zJR9Zm7ej9TCvtKMz7lsrdvkLeSZN8U0khHUc7WW9FXPxsVq0mkhzlNT2cAbl
/KJvhxInapvegHmLDzNHZtnwbxhuGtoM6RsBgnuLvmIEWVyGqSP8xl6YeXSBHavnp4+d+Ex7oszE
fD4yTAZBNaWYK3GJst8Af4e0FPDuESrSQCG5Y9kHrku/cV2s92KoHlvRHtDr441GxNc3iVtsW0sA
qYqtM49cTHDRY258acY0hpaOpYONUPoFehBYfxcdi1F+yG489UzsrRBFSKYNbEwuHnlcdLdDMQCm
lzVKBa6JeJisE4vJ9QBqZ284ESVgVrQbVX/HSgfjIu0Nk7fsh5x9bETeRF35gU18BTgi+W3b3h5D
Pm72PfEnulyiCK7M1Cy+k3WvE9Tu2y5nsw0B5I0kRLGt6izM4c5tszy65OTV9k1E1fWyooObZfdM
rczOVNm5LtVP47oSqCUGm5i/K1wgdx6rrn0zRaXuy04+sdpgn1bg7uUm04cVKfabAskAv4O2B4Pb
HTilX93d9eJHYGq2dEM6O7Zm9HNkoP+H0rj3VCq5nWriixPclyPZzRlTCTG0ILlndNQn0Mt9taew
WYToVuYQSOI4YQE0kmtIW9veJjO0YI0nNKYc/QBKjF5LtlAYukFvsIw0SdXFG8UOM0/T2M8sR780
OHx9erOfoWLe6EQl9q4aLK48VB5vVJzqnWX2cQ4lbBiJU+Hm6O3P2CTZlyfVY2PMn72JuI+LTm3y
quQ1wqy5gSbQbkSGkKHYm1G9oNjxRR4ihfZgOO0xbj1OnATVCLDG+7hA1CO9lbLAZ4Blfbd3avyV
sa1fl3POrVW6F53ZGj4csBXRbnM9PxFJesUsm+01R093jq3Ss3DxpoAunLij3BgR2ePr56Ta4/Dm
iVFGXggd5Z7ZQ8fHA7R+NIF/URLhc6UfaUbmNlJzxhyuVmimwN9Qv9xf7pJ8EyRxNmO+lJsJX/2G
WxQ7dR3AVNuaGCa5OBmpUjq8iEzQS/Zg02vprEO35ZbdP5RYNryUSiAjaw+rUbJSoP6KX+2sa809
wL1QmZrz22WjbqVRmDfru5qYKFICeC45AHO7Xnd6HHsUqw3rrbeN+MPzsDCAisGYV5zp1vmWPBc3
A5l0JrlMvImSF35EL3AKegXEON6z2DgZMGGthjyMym2aTGYzJKC2bRLanmJZVU8WDazhbM2nLu5c
HhwLHOzF/GQDdsQrdxbRh7z6r805/VWUJCa16yfQGtEr+4boccOYDm22P9mDI33lmvkJdNr9PPJ2
eZMK8BQxPZVlGPXrGiSSKElPyxunziowol3qlE+p4x1EXlAEUnD0Y1PZkKDsr+0rNJGZz3jifwM+
EGfMBRYcDVDxGuwoaofI/1NXqrfjm2b1vhdf8QCq/QHdM+6ari8oHNbwuK5Z6SdT4yVY2qovnrMs
EcEmTiZMw5y0CRi7hkwbVVnU5SgqCzAm3qBDE5kpAPHPb0ZmO5seng1gosTcZyrOLumUrGfRGvbT
GnNzh07Ip8V61bD51zgS9t54Gcp12LdN/J3XADeWVp/P09LN/pDNeAHNiMmF3iM5nkWqn1h+thyk
F8KpOGbWxrkpS+cCszbwknzl1cMARq/YujNsR39PWTe4s2EHQxN1e3MpMW7+6uqAUMqmne9wPAaT
UKGR/17Wl0F/H6FOkq/hbFUQNDLzXxjgdm5TMEOSar5z1q7wBwhAOIOuCNMiee2yQjvErNX4PJ7x
gIonXbMAGZta8ZOAYvDLiuinBJZ6j6Jp+mTcSezo9EmtVMQfmUijM+1Jm1SrHmUW3fSaM4UjXpFL
IeNmi23neYoY0u3klMQx9/5B08BHaIq9afRmWCWGi6wL6lVLThb1XRde/nmnDfYeih6/aJ1UT8qb
uVPh9ngbtDfbG3fGMgcKMB5QonLckrS/JmuEerTKq57mGsdYrIecKzFkJPkGgRlEeXzSlYE5b/yp
IgrtBR9KTkg/HqsYgwK3TVHoJ62OQwh/vGIrFCmSYzTqBto1VZhh0ACnuR6d1XaJPRXYHKQe0lAh
TsA56ZoUuCsIKzIWuMR2ramctrhNFAltfb3EUe3uZ2qYd5yoCmbtprs3RsgEKUsDzPpFhYDr9Dy6
XetXR7/xgsAi5vnblPw6kvT6Oy12oP46+oWmxyW2907Kh5ANbEFoNz+ILA16nrhs4jepfG8AO/A4
2snBGY4xdp3LyrJoh/EO8B0m4lRu9QVRBWUcIxtHvHK4G0icLV5GuWW24piOyw/oMPSEaMhf08PQ
2y0WqYmnsuqeK6amdGFuVqodt4CB5XEe2VxULsw+Mlffc2FRs8IoseidFgIfs0/K4UmFDqZO1lIF
8TQs1BCjIbSSC8FrrVOLNmvy1IP0xrJ/dXDqt1VtYS2uJnvjrMYy0JEiYR2gADaXeVXqlOvjinQy
cVMZEeg2IFYvaKS/8caorRa13Hjpq5HBit/3toe4GtA5pWGQ5DGJxyneL0SFgY2sTxJb3r7Xynav
aQKUciOYeyxBooQClJ5UYO1dunaklJS6Iq7riu4QFhuQZFuRyWdMT/iiBkzx0DQxMcnMKbdr6ySJ
XwIBukSCikNc0WMc6EQSwmzh9CyAu/n8OO8uQ37/0uhnZrpzO22r19cQEB4MLDO1/mnVw1mjrC1y
q/SAGzx5NWzwGqPHbX6cW5y3VpsdjNmDQ0rDTrCI8bHnufyLN7cN6OIjXCTdMd6Ueaa/akWn/yTM
NsRpoyL5VeOk5UCJKIY5v9ni7M+/7c7Sz9Td6Z8K0HnoUKzzRiXE/JIjP28LTFE7+LHFMaEPbMAu
YqOIpua7YVnigipkh5li0By4Ed5GXvpcrn10nnOvuk843XyN+rU5iC5BApQenW94BpOXHvooFAB4
EjdVW+aXou8hX89gCTNhp5dlGpq3Qa7eccIGRTfS1DHVFnRCdpFxqWal/HKtPuNW3VmQhYg/ICd1
dqsdki6TN3wghp3wWCnwhun149WwQWlyab8b9UIyPbHj6eWauTkOtOQiNZGPWhpMy8iRk370alga
NmHtxzljHnEKMTN3VP3Coxa8rCyYh4s6dkIslCSmpHJfJyozf0YbszmurZoaDWcJJiBzO/hDAEqp
CNylE+68uBQPVu7WB8NourfKsJcz+YL6VKdr9KMM1BNkoCoWDlKisvhUlxW+eLRsK5UmNtHuudcE
FvxOi9cf+nfKjUZJU4haap7q+YUwv/Yp5z7iZOT0e0AKwz19SDE1biTViTIVFARmGdFBT526qJt5
hDFc4N64Xjwt8fuCNrGO7sCaGa81ors0Gqe9bgjrJGJikMtsV0wIsvhueAGO+myL42qXRQDqG8u1
tq7scwhqPShO+sF/WlzNilLEertmI42nowcKnPIK9M2VoFccuz6+j4T7jKX+B7aM/22GC2GLK0fq
X1suDl3x6z/q3/9x+fyH9oe/ft+fzgsNfJuwpOVJIQErYSOCWPOn9YL/yUU2ot5B54ZH/Fnnp/0N
CGf9YQkJLgW924KeaQBK+qv5wrb+uKZG6BqRFplF1xP/jvniCgT6b56ObUld1z0ia5y30DVs/QrW
+jvsk8IgbKx9TBqdGQId4pOU9/W0rrs0HKb2vYyz0IWrDnUdd+7fvVp3f/6Uvwcz/QUO9E8/HBqd
y6PUNvlT/plMphu0XRkTOqlr1SUBNhqGG/xEMYWtRsPqWBi4wmZAHw3FKoeuvXZ15UNrX59fZM6x
bLCi0yr33DEVJ+jGOfW8HFa8q+2+OPUTX9Rt/W1cWNonSdLqJ15pdqcU4rBgzrmgRDl/T0T2Z8zi
uDZL0uJBrOz+VelkAenMK/t9uaTGTypG0gJ1Z440oozc0C2NjrjALZYG6UIt5yhKvPtyKdOPfr1W
Bscaayb2+NP8cl3wOlphf2rg84lSsD1gzYzsjoWwxZRLyWL9e+mFfXHtybP+fJn/LYzj/01LlPD+
QhD711fozbUZhevz+9dPXf2jO+qv3/vf/ijTgpLHFSfpT3H+yx9l0MRimw5OKNBonu16XIh/61u5
QhtBbEkbXy9OKZNr528GKf0Pl+9yIMYBRGUdZv071yhAwX+4SqVhGZ4H+EpwxeuG41Hf8g9XKVI5
QTghmXgWo2cIFlwAyYAW4n6IrnlLEu3gOJPzuWraElaJ+rFjjEegre8wEOYVLvOGjUkpiRsoQKje
uxlrxq7MRehG4l4snY997467BdlILDBRak8/K3PEdcpknMfhDQBKn7ubuvhtmjBlmqKLgoKK0Me+
l/XtmvDYPnRLXkLBtgELl5nNfhl8BE9xj6TCQ92qgAHEz12w+U52G8+cJ8XcA72ujd2CyZuGv9S7
pGWFtmdx1icWA6Chei5q9dKW64XwyEXguw1R9lkTg6Vy4MGkrBaHujKDRRJCmOvaubXZEl1kvIR6
lR+AbGzLPjoMqnjuYypAOsvYpilcaELw20gprCVlnN12dUuWA4mvhPDOqIzPtm/O+ETP6Gk/SSp+
WlfbNzb9VZlevspRD3iSiqe2pdJ8iF1sXpX1aApcDACpNkuptF0xT68K79ASr090s/zCWT2eWfk9
5bV8X0t5tEu2QWZm/FRYIjOBDXRetPsqjU6613R3ow1Nv7H6ADsG1ZnwHB6hu3lHRfHOUKwhnRlf
nVMxSUfU6tFY3F6pT2vXXtZ4wZNdJk+mg5/BtMjXyMEmpqxa356N6keWaGfOlMmHxCieEvVQEHLd
EATkXEN++zGdScwWXvckDfPz2kJbWBmbF3xImeLXLEWPPo+tjmbftdnYcOAZfdRNp4z+VrL78seF
oTYtOfZEwmmI8VGhaAzxPlEAa5IsD8y6hxXW4qlnmUGztV6IcJ4AhczCMrBpyzYwcARstIrAl96S
xaFh/QOmPjFNbSyAiMk7Rt+Arbl70lyNvpMWFxV/MO7/lWYiUwex55aWX9aEEyjK/kqT+jCJtdvn
DSHXlGwxUvHgaoyExhguLSGCeIj2E+3UG2eWyPUOnWgl9/KBk71u1Dj2KtcnwsrucK0gTpTEjrfG
GDnvhtu9y0SradlYLJ8q6Y5KaS9CsK7lfdYhmHK/xz9gYTIeTktkhnzGfaW3OIVl9uR660rX6mzi
Ta+BT6C6N1h4oGCR4uZLVjC32iPqH4knCFazsQFRhl8NK8QWKtmdXd8WSfRe43CPPExnFdC2V0on
fagSgReVHFMHelzI1dxQ63jf0SO/J+MR3WZqz1xScQhZD0uVBvq1HZYa3F9EC8hq84YEEo+HaXof
MZhjnctWUCpNv+u7PVJHp8WIY7wraHN6bgU86P28Nzg4WPOyd7jv7G1bTncmJ9WwJrHrl11bhMTS
HnFfBINHtjhJ9tXs6BjmJaXB5sUz6viGbP2nvUTyJmlsVvz1DbVOPJ5Z9W+dWPnWFO9mLoVoxCVk
mHs90xHeS+b5Yf0LrQzfHCdYTFvQxln3cX15s+fnsXmoyZFtxmn4bjEmDRZZ40bZhMBachlM1pua
hkr+W/MN9Bsm0ECXRqH/AvJ3HJLkLuHX2OcLbGpkWg/SBmaTgtjRqN+6Jn1AQjvRqEGiDmWV2IRd
k/vfsLnhQytCzZs/wIeiLBkrVE/T7VGv6KY1DJpx2LjmW6ubXt1sPZMKwKy36jCfV074Ecr4nIT6
1Xe6ZssDsilva67tHSoONnw1PVU11e7ODJqwAAVe5Ch37EQ5hUHh9eT6oee4o0z5sZTladbj9EaV
VRZIu5yIoS/vIpU+MbhzXGA/W6z524v1TW5RbeEJxrP1QgKxvNZDyK2q7T1Zxbt0QL8w8aZum2F8
0un9nCiFaJyPuBHVJmmAZEgnlKv2NicSrXhe9xRrImF1n25L/Kgdn2YSUIDYXkEmjZzO5/dloPAw
vbraCpI1cQvKVfMusZyGm8KqtCOaKGn2qylwrEjXUkQe2FVVfWNr0thhIN+qcvpMVxxKXFL3EteL
75Spr+xbztU/YjT7U9RWho917bubZ3PjxC9TvGQXWCXzRzqMnq9qxGOedWky8uDroq3h2MbWnegb
Ua5srQ084Ptsjj9bbziNer9PHfYSohYHObVayKpjessKUmQES72gsngcOk57ywp6U89ftCaxj4tp
OPDQ86V8Z7/Iridlf+YCDe710SNaKzHppDepaO6w6FNC4vyOm3bZ6s6IkuNZxzTjY43Cnvqc2q0t
a6xvRgTsU+R9t5qePMeyF2HrON8L2/UdrQHWo361IIP56eBeXH3JgmbnQ341K5uEpp6Lq4F5qIT2
l1Hfz8hGBur6gft/3J3JltvGesdfJS8AH8wFbEmQbLIntaSWJW9wJMvGPM/Y58nyYvmVfJPbhBAi
vrtkYcs+krqAQg3f8B9cMyw/0VprHxs/6d5ZqoJSZJRVT7YESROeK09BBnC66Bv1JRic8E80ENOH
1sacBL83sNZQDZoTfBPxGRotXHxbwrI1XL+OmYRqlzr+Vq6Eb1fzbHxzJaQ75TohrEjAjYH3Bs9K
d05CwIXIu18DB1h4XSnmBRajTyeMWlsjU1xXJruBStrb/ZUBI5N/0GRajP1k+j6Zff3ZUZSIRhqu
8no+4epTW3dd1JZHN6KVvjNC/DZcBzUbtYsRWKKB8BXhRpip9GkvZpZRzMpq/X42pq+K67ffExdX
8jHOqo9IanYehwZH8AjYwJ4Gr6I1+aIGGAcMagbueBzww24cUztXU4tYR1tJUAvYDpwZwvIeqALI
EatSn3mP8BJkikmtY9TFdwtRi0e1weInT1Ng7V8tvEoU2DogvHFePFRF+AyhsXseY8dKDnVlVxGl
+rp+GUZXuTQl+nUj8NKTNocUSWPbHJ5o8cLAT4BuuXMUXBQqE+4O8UkQrEqEVYKjh8WhSyP7c2To
+aFPcBx2oZueoLQM3wa8D8hxdKRrgokydKwrCYBQrLm0FIxxjLJkjEOqSuwQdYR4JGPWl6TSgWRz
UDZQUpT5hJJ/dM/fwQu3eAKGBgyrORo49HKtuc3XHuurE25Xv6eTulcm26ODcy+meu/UrX+Xscle
ndj+jmoEdeIsvbc79O5QXdrBFkDQr8ssr9Cb/hQOmrUrrR+T2yKEqp58HfM2YCcPGU0rj47HqaXk
uTM1wO9o+eAtPb13nKy7YCR7MNPmfYfBndFb2sFpWMApt8YcdsNpiNPvwKwob48ifZ38/lPjzx0M
MoOKXwcUEQdez8hztOuwNCwCLT9W9P6fYTw94t59ByXitUXpGXJjX72Mw3BIevvFDe8Hnd04+7DR
LERUmjxXn8wmBOLmlsfMGd9VFW7oNWzNhKB08L0qYkdHSlrsG0MpXi0FZDf1WlOfzmAbd6UqMPIq
o5OvRO+HADgDOl60+amvZZH/aZ5baJCV8FQSYa1SP/k4qqCOx3VQc0Tm7UG3EESF34SZR+G+jAHw
Llv3T2aiHiBjfTLsunoQA+dpCWqMD59Pn2n5f+Yuv4fJSEumte5058/KttxnHFXovhdw4Qf+7FcS
eASKaaQj5NNQi5q82m5/B6AyXzr345gED+BSjgB1moM7NqibKRigoDEQVTN8pQzo0wywP2l+HbG1
20fEjGnjeuR673TQGZ5K2pMVlZTCu4gWrwyr8qM/EMVCvc2NH6tW3kHtJy2slAfDSR7hgc6HTrLH
4uDRal4NUBq0GvtHtU0eEJK+GKjS7mdpqIZt0QdXqm+67WWqyEREgaSW5l7wTeMaVVuqwX+kHXCW
YRx/o+0U0dSf7xEEklKySAU6rK6udfMD7jWQ9xC63FHSu5g9MTpXnBKAk8Cs5ACtjZuoHrk4+BEK
IsFjbWu43tlPTcrw5vwcp8VnXIR2VZQ8qy7yRZYZ/Qq/zHiYaYkQ20+2Tuc8Ef3zjyrO3yov/F8r
7QnT0NCrdpG9dIBzUGIj4f+fywj/8e/Sq/XfqPfxS/OWY7X6g/5RU9B+0TTV0RxkkJDEV43/rilo
LjVBg7obttkqlr42dKd/1BRs9RfLwqWVHB98uXZV93N/gS6raWiKY/CN0r7xd2oKC8aVSmWCPMrE
FcBwBHL2C4F5s0Z/KOqhqOsFeiJt1w13TWtfqrjuIfTjDvhmvlZKfWvDMQWU+YBwglheyHa3dmU6
lhvi6+Jq4aEsUIjsJWav5lo8NLEuNkqL12VNipq8ntQnMizkIflH/v6bsmbS4KNRWdJsU+Ffw6C1
j5BQundqyvEyNU1KLlZM7dkFzH509Vm7u/2+Sz8COT65DoQ2RscNROrDvx0/6yLNATnpQay1z5UK
8TGPrfR0exT5kf5ZP/3xljrryjJtoVJjXrp5JHjSkLnilqOXQ0480xRHBBLKfaZG04aw/MqEUp+1
4fpZmENLF5KrF6rLJnaMcgIzY5K1tC4W1JlVuUTvRXqnoYy8RwwflKCkfdOsLDbe9Ce/DSZU13XH
0i2eAOndBUMwdrlu8chgAaFkfbClH1HVtQH6vo7ybqQMCM6ITK6sXWgdLSFmH0Plwx3zrikUkGpu
GHH/QEFXANOdb38Gban2Lx/OwFqFj6FTEDQWX3twMqjB4cyb5yZ6uXQgi69CHQAhq1UZP2bIRcAd
KNAOgZFchR+QEgQlkyRmgjgqLpX7oAdfh+CtA/RxAB301E5W9FueYQZLPcRQv95+YOmysFw3kASw
cVYNipNLt4wROeO89PFBUDSi1aES5Skgz6Xu1e+jRtREE6Af60ofN2wRVo4BndWDzIiK1w311OtV
VJhRTk8YzT2o4N1RtGCV2w6946Gr/1T75sPt1/zps1B/5QUtdiLu8+pye6gDTZcc0V9vUtFx6Afr
V1rLf0xJ6t7Hgyj39APa/e0hf9r3P4ZkpVuWzQUj5AS82fd644RUHGX9S/WrgztUKM0i8vXXlfu/
drRQGeXH0cZLQed1F+sNeSxg2yE0RdRrqW74OiggnR4OepYlkMZ63iMc0m2cAD8dNnJQfGQInCj6
UYC7fjVF6zC0QHjI6wsksEezgmHKCeSBUW8+3p7FH3zfqwW6GEsu4DfTmCUdPx/jRS/CawsBfJwC
6yyIPM10Iq+dki8NPqr3nV21HzKOAqSuG+OASGCycYxri8I7pGleGgsDQaXfpqS/KLxb9pABGFZM
z0L/+a6Lqa36ytA+R4YKLrBTiLMahDFna6zOdTLkhw5Q9MZD/LyMcYKX4YDD+UcjYjEZdlmWIV15
yysrYnwbVZJTQVHYMUGYkrSWOwpuwen2F1gZE/cQi4Fla1LXFvd1V5m5DeJK9VB9fG/boFexqsze
4w76pWijOkJayAk3vvpPVwyBAS5OUNF1KXznyG/x5qObdhT4DucGPkVVdU8xAecoC05HwVn1EeWY
3wtFGAcXExcIdkW2sXMlBf76UGR44iFaLWxcXn1xw9h6EU45eHzgCw2YYdR1PjqdC/uLuua512rK
p6nRHaNUQbgROWqQ2zQtW/xBTpMKG4RPaB2ssdGPHdYyXj1wMSZF2R2YX4q2JcyO299o9YHpCGH1
wsWMmO71fE1TUUZpP2OeQ+cKKK9SP80F2BRwiaWXFNG5Cpw9clR/EHol97fHlmvueoMyWbTK8BCj
ha07i8mCWhyBoOBbWYhRPQD2xYEATOy9k+nYxePqE3DFfERTdfzbpxADI2JgawQCKoHP9Us35dTp
bQVCqRvq5OCSOlLKIz+Ntelv3x7cGyptQtdk+7MDr0eqCgtZ6LlTPUgS7aGqS80LR5R2Ak0LTwQD
0QVotbmxCte+6dtBF68HV81t0WVDq9uBVqOZpbjL/fz3WTXf2aWQKqQTpt9BL8CAln/3cmYDELKy
WEgHHFNffNOuEw3IbfZ8AVMaJbaqfrBwozwnOYztHOmdjTX084Uix+OOtPD5kRnN9QRPzYC8GcqR
npkh7kQ3Pjn5if1N8Hc2soGV+4ShCHYcGXVYjr3YKgrASmSuLBUKW9Z6URIAmMv7ikzAzE7uRMWm
AhF3Gp0+90ZFanG5nUCQP9Q35vjHwbncOIDyeBgH6Qzu0uuXtkw1K/IQMfbaaeodjV1rD2qPhkOe
pAdRlM6z0vXlnr7VdEytXHiyLXUxkkI9mno7XgpyzvPtvazJS2z5TPSq0duX4mq4klw/Uzh1Jpo2
8L1QkMW4LdThFpcv+kQXDdm/GbxhNkAJQHQNzoi/R0uvPrg1h1+uGcPG/v4pQmQRcpgJm9ScwHT5
pYy0rjO76MB14AOwR+EgOvpzUO9si86Xhmb86+2XX7vo3o63WPQxWxhNLNw8orrChySlnRLkJXIC
dhndxZMiXmpkfjbit7VdbrugAuj0O8QVi12OHBWeTeglePhkkceYvXNnZ7jBt9BykE+MDrlFqbur
cTaS/fvT7VfW1uZY6PivGchvEcsthsfnmUTIYeOhw2yfweeUD5qq2EeTRGangEs8WGlPpdlBSZ/W
S03fyB+f+GMzgDR3AD6DrXpfpvbZbsxyD8k+3jgG155QApJclZPBspbpuy5sG4NnRBbQBbb+6N1U
3acibfdVXwzHCdHAjVX38yogITFU8SO5NMVy1RWKDfgVOIQ3ZE5/V0AqBrQNVrWCbZGhPVWX1m+3
P8LPF6jOSWRytQAMQ/ffuN5zA/twSkhzwbiGPpITKoJodT5iE0WBXK+0R5embNpowafb4/586DIu
ZQnyE8wzibSux53rToQ2muqenvYYaONAjuoCZcbEwWPr9lA/r3KGcnXOFBlTgTK7HkpHWxe+EVZk
HWC2d05pi71rdMk+TM327CegOOhaZJSv/e/O6Dgbt8vqBHPoC5ziuNQkOOdtNCniwCrK2IHECgzr
MLf6DLE2n4/0Jb6n0ASlfDuyPMBkn26/9s9rlzKARs2PbMm27aUzqN9MfkD/n15wYzqPdEFyD9BC
cGhzRG/ASw8be2Vt7VrEYBTyVCF++qItmqBosjBe2sLGKmqQ3CNWUbuyUou70MxUSA+zsRF7rr0k
GEC0oYSDF8lyg1bI+KBUD6TAcJAQJztBvKOnfVRFgX2mORBvjLe2bAkTqKoJlhSYxeuvqaKOoqAl
TM8G+LXXNBHy+DPeSjVMkOPf/34ye9cMkxjTsBYLpwlAmpvpBMZbRUNgSJNvYe8HHk1eylsTHebb
w62+mSxPuIhpgc9evNls+3OLLQqOjTEUg6YizdRdACs6HJ6NoVYuel0lvgPoRoojw67rWdSVsnKz
FqZKg0s8spelsw+4x48KInP7KhldMBiF4YWF4l4IVPwjZgdwILOx2Gt1bW08ztr5YFtIFKg21q0c
94unmSvclaxe91CGTo6DX/QHbpbBw3bl6zRkEE/A3r2bQDAc21BRs42gcG3iAd1irkaEj7qZfLw3
6WaOJztGAVg1YcoGl6yEDzj1Ue451ebqXTuLXFmGUsHSCGr/10NFtpbklGs06A5YuCmFgpqwHvan
wjDrFyrx/Y6quHqyOZs2XnJtn/Kl5RtCUrWtxRevQqMzkUfUYQHqECS6ejpkg5Z7XViEhz7It5bY
6qSCV9YQQwO3LBahxdCOsTkoXC+G32BQk3UW+qQ5ZlIwwDeOhLVzz30zlJz0N9/PmZJRw9iN62WK
orOhjoiRpj6RfKJCtpS4t1GNwo35NFY+JTkEKbsFVNRlN12PaviqPuBrxxZqlPGxbKtzqyrAYOrI
9bIKpKQCmxf1DTw+NfdxKlX3ASLBq+qUqKrCLdiR9jgvdjCgpFQgDBVq0Alm0JXGPMZ3A0HvCVtp
2+uN6FX1A5BNVqi96soc3kclrAyrhU2bI21z8oG1oWHjUo1vwGDlqjDvqk5EuFZEv4cotx5nGhun
ScByDwyt2zgmV760phqc/xRqiJiWX7rvcz2ZR9Z0SHfRs0u9eaH2URzCKpgPt4/In+vrtn411uJT
JxGGI0Gok6DQ3H7I3Anoq4aEVZTZ1Rlnytpz56Y9lgaKZL6PZjMcTYhCcZKeqdjBp6+M7oSsV73v
6x7uPtI7PGdvb0zJymbjMeHZGEwKF/8il0CHpk7KkjxqoIx1obf7sYai/AnLP+OAjivuPLfnZXU8
FiGdPIM2oljcVKoIeh+nR82TkLWXTB3auwZLt2NdYus6z3q9seNWPzltOktKNdLX1K/XvhJgCdLa
iuY1tRY84s9Y7hWKxYjKwGe+/Worm5vWrIPjPQkSQy6++AxlABmxRpX1NckhtT9XaRcdjA7zbccm
2uhp8W1M54+06zoPptDJkULNQbXksr5+v6ZBh3yO8EhBlAl2YzgbMKu7AEcTHbTC2VFTcZgc7U8M
BbDNS5II8xDFfYrSCqdcDWRbpf8Rd432WI8uAJcS652HuS9ahNiN2gI3EGOM5iN5a1zKckSp3i9C
CnVlC5RPrT1lRGx4PwhthHqWjfRjfL8cLOiJfg90V8lnxAKqUnxSIT5xX4e+dUEwBaCqpmQOSl9z
Q10e47wLKB2Uv2yo2B9avJeQfkkG40vJIyc7dCSzz7XWus9piqHnDmEx+6uVGiP5jmUgmz5YRVqd
NJjL1jFEvQcAt6t1DiJ+ATACSySIIvtp8mecarVEPFgVWgywNn41dYp+0vVs+pzpGV5bYNnrY4mw
P+g5pdV/zWDWpkgIWCgZAjlrDMAacfvbEFfVBzOAojkrY/I9p0bzvoWoxDBB+MHueNYdpCvEi6Y6
wT1sTntlP4qa5h/2ZQhEoCb2VTQhyncT2QD0W+yEkHboi+ZXB1k5qil107/eXqByLSzXiqlDiqbr
ahN4L+4BK86RzgVX7WHeMJ9B47gP+GclG9tgbceZFOQ4TUzKIcsUysLRwNH7lpJcx4mSl2pzmgdD
fUlVRbm7/UIrVQFdMpe4uAEG0N5ZvJEubSi6ssf+1k2EZ7itda9mISIOgfvQFKID95bl+1J1qmPU
FBBaQtysTcqCF7tEmDnX0c9WYg7fYUbVCFMS93T7CdfOBPq/Qrb0CaKW3vGz04w6X1b1/CArPFjc
KV7T6FTgvox8AMaBD30s9rfH/JEPL74z6rScQIZKAZ+puT4TMr1FflPzYcQibhxAxpPGdqWju8RQ
g6Z9TshoURHSDTr84HLip9Aw2BCGo0efc3zUINbn2UMQIdqNXbGpPkH9Q4ZCiOYLxr3uSzmHEWRQ
AoJvldKIV/zXxnd665vc9BUaB7dfZ+XGIB9n8ig9QClZfmO8A8smz0YKT0hEHUU0/daUnbkfHdQe
8IzTN77YSrWTpjjT5urQug3NWhzjQ2eijYtoisdtpD8kYu5+RwZOwA+Rwv27Eh37V8tB6nSHL2rw
ikfh+Ak7bv/DUIGTxQ45aO6ROgV0fHseVpYSYALsx0x+IYRZrHUWANzkbNa8vFHNQyrGCuMTDGNs
P7TfIfsmhQvDLQjFymZmDqhCs8eocYLfuQpY69npK+RnSajIkqnmFg1iTq5LB9ysDrffby3Tk000
oEKymgpm43osIaqinyNeEOgJZOkpKA/ouUszzBbREkX3PVHA4HGHmTQrc+7HQc2PSjXFyMsU48Zs
ryR6FBkF8bJlOrJbdf0wcYNQl2+lhIo5gqWNi20w4ifzBcMndAHVIb/v8ULY2+GASbMVb/Xkf8aO
2Cx6iJbMhMnN7i4mfhCxpbch5VajtsX3DAX3D7M5Y7uO+frJzSzjJWkdCt9JVr86CB9+KOeyvpSt
1HcJQZOi4IA/TGSTQDXq9PeDRlai7DkinWKC7LqenBlXHx/6Nbp2WaWhShg/mvV4QqUsvKRBPG0c
ACsNbVYFO19GjQYH/mI4lA8NNFaoboyNX3o00rDqLdHMw1IBrktkDGgM4yEVm+2nWvFP+OX1Gy2Q
lZuTnJ+AVad1KJva1y+sWyXKz/QWvECeOuhsoJI/9PrGdbay5gzSE4E5pJDtlsWaswXCf0066FAW
bO2lmHRE0zDv2aV9Ox6B8+QeAgb1OUeO4NxVQ7pxca8NT1FXgAXi2uaQuX5Jukdh2k9YBs+9mR/8
eZy9XC1AfPtZcjQRDvQKtUMWog5tiZduNoZfW/KGbKJT3addRqp6PT7at0KNOuplkY/zc1ql9n0H
swB5LS07tr0z3cn6vdckowOFFbUUS8Soufgkl/FgS7ZvmiDPb713yqHceLiVw5cEgi8PBMnVCPGv
ny2S+JgiMHRvEmXvhbOuvav5jmeoJCxGA8D4hPXhxhm0NqgJjxMkkEv5a1nhB/sO8shGPjJAG6qu
kyejoxgcodd9h9eruJ/ajWW+dveRC7IIZXYG/nORDSJUKuWqGRHDIxd0XB4fdXVEXDcDKh2K0JA9
R8S2jTCD0ginoo/d8WPi1l9TF3VCBWOrjYlfuf0Nin7UgSTdG8rW9cSnOLN1BfBzD6khlG6RVj/h
3/PalDXCnxkCRrcvoZX7jgmntGeTFXPXLo6aBGcR30C92os0xN/i0iJR6QghbbdzNr7u2rFmUCSg
/E0NnMxtsd8sNlwauKnh0VNu72GrFvs+bOP9MGoo1GCiCGAa/FCCUDRy4UN859dqeLr9vqubDpAH
N7sDOEJdnjlFbUZ1ovnMb2L454rGAwnrVF9qtygvOGmkB9doaT9TzYzw7oyd4wyKC2W5HCYgbpSA
jJrinKhDclAEz3378dZ2AB01YLF8fx5vsR6jwGqaHAa9N+NfzLlUoBA6i9ccxh+yWTHKb3Hx7V8Y
klqH9gNVoDvm9YKLtagYEb7iEJ7D9inXBtQn/RowDLK4HmCcCTcHLDY3XnRtmRPiUlr+Uel2FxdM
m84kZshIeeakJQe7Nn6HzRJ4rhUp9zB53K2NLt9ikSKQj9ANASdFlmYsrhrDEhhrSelU3tJBZ4vc
3I615Ij0SHnyjfIPFGTHSwLN+LlMqCPgReDuy97JkU6xhh1Z7o7AcDjfnvu13UebFI0EWjRgDZY7
ohw6/Ocj05vN+ju8p/wEUg2fS+lKeXuktYXFRQcWRFBnBsJ1/ZUDt4GfnCKIUimBeBB4PFNZnqXE
NPY6FQWIe7TtthpQa4PCrRd8Y5o11NWvB23rqakSszM9pQ5f7VyPPbpVhofy9kf24ccCm/aNM2Zt
Qt+OuNg/Jqp6IdbjJgZTLuqA2Cbt2owHyDSIKbdndHUoiUUj0QVxrS9W8IjfV5zXMSiEAM7/UJna
vmvwnkoazPpuD/VjHSxXL2mCSXsC8LItlQ/eltEjIwwsmHUIuyWq8Zsd9NEd/fj7Lg6wESk7jlD6
JIeQ1OyE0Iy+x95rxPZjUo+O1bVsKBjxwNvLc0n4fMjx1cZUnjr4VIQbH0A+yc9Pyt0l6+7UKOSS
eFPwJxcMkqRp4eQqGJnqVfA177T6EqJRsPf7JLl01tzvtCKEc65Tc7o9UXK//DQ6WSy1brr2dHOu
R4dMnHdBEZiErRMGFi3HZ9eo/fuxa8oTuHn1Uc3ij7YzTv/CRgaCBpyYyxTg/eIQDbGYiSw/ZeAQ
+lmtOsG9GJXBIz1pN4bS144yvICIEsBfkicsx3JSCAUjixoD7+ZJK7sOKHgzH1w0NEMnrx4xT4gv
ai6+wmK3CGAsGJRoSZ3SWQdq2CHpqUCucyy8yRwDMz/KkFpaw9eixABwKB3uA67FU2BntKpDH+Nu
pTI3ds/a0YDHEfkmZAFO5UXcMWFRNQewYinNYWUaQuA/gMuvLpWo6n0XNNhtjsg+3F4eaxEIySWX
jiwJmvSPr9eHoUyQBpuBqcNM4J7+k7HLfFAdoyigH7fq5Bmp+anLMEcpCpTo+gJ63u1nWDk2ODEQ
veELEl+bxvUjhPTY/ERwQpUKCl0aaOHn0hFfojGLHm6PtLIVaSILgfyQQcr6Q9jnzVYcW43mMXgy
r61c50vqdK9IXipHOynak+gwIFIzbDgNG99LxO2UrRt35YYnn4cK5cjKq1j2se3cQByLUq+nK7gU
JI6PBwstMERvJ6Q5Y773YOYn4UQ5rn+pf2+EM6Ljfpzf9UMFwFcYTwbwxnuEQOd9ZDTK4+3pWcEb
EnqwY2UbyCbgkl/qzfwkYScg/Gomhtp1cGdrkA0GvbW8nHBgZ/X9fDQIjA4DBddzikrmvsSda9/R
9thAwawVgkyJa7JUmxocSN3rJ0EMqe+g5nNr9TEKLfi07QWSiLveGoa73OidfSjQXDfH3HiICoEO
VGS5wCRdH2IoNh63J2b1w1HtILaT3fAlbMQNcbmoA+ZFK5EknjXOsnkqlEc+moIIfZptjLe2IwA5
AY2hcivRKtdvX0WjWvcoMXspvQkIzUpyjkNE/YfaSP6loeDygTbSJUz/eqg40XEXNWtOnQ61/wJX
7XthIRQSwczYWP8rp7Spgaf6r6GWV9GQTrSO2OexVDaE26Ie9GaovNvfai2BpZWpUsCF+QWLbXGc
CDT9GwdnNW/KJyTaKU0hEq4mu8Zy1XPTJxzeCAGf1cDIT46Bv5CrUL6NOtChSMOGSBpijLDxTPLV
FrcwX1JKptGFd4FOXs8y9rFNNcrLkG9gg1EGeRgaJYUMva6OOnY8v0f+ZO7aOZ8fh6IspGZmeIqH
Vt+4ZNZWMkk9VSySTcRx5e+/2eGxMXSovcAt0nJkhHH4QJrX8HGLCtTojBNNunG2r38N2W+ieKdq
VDKvBywNC390jMy9Un1n4oSE1eb4W6AMyMhPsbOPEaR5LKUcMyqO9pFTTzkPdegeo7FJPoX1EG5g
WFcngGyX1gj1DUpc189jTRSd64KtHMa44M5ZFT9S6Eghi8c2V3tibSz61fEAg4I4wKiH5vD1eGVU
oL1UNCz6GfE018dRoUmryqsaURytUHTpxlpbCSP4uBQqJb2CutFi+ZeIcqdthasSSToq54ONpiUm
qUhaFV/KvIu9NuyrjTHXziudgp2O8iBV+2UZQ5n6omyK3vBU1BgvWZoPyGijrSOiaitg+UEPWW4l
UnKHPAP+BnTV6wlFpSkYUJAyMLmarYMK02kfIhp8CFOr3vV50Hh2QaUenSHXKybi6bTLNKntrhxr
9FI9yvrBQU+wt7DasjznKIc+OCYUR4xnp6P0UPUGqv67HjuFuyFEtE8PBsSwzLQ4VVYW7vPRcI6h
IqrntEIhNIxyHbCQ2Co3yoXx83vCnZLYf/DWi4WaRGZnY6PId7TzwMtFggC7BmfWTxL8Gwf7Xp97
TD5qItLbh9XawNRbEI5jl5CpLhaQUaqzFYKQhsDUYb7W1/i1KOEDuJ323JhD8tTVqJoUmA78fQQq
Gco/B14cFShIiEg30XUJGzHh2DTaOySV3J1VIgpaRIZ9d/tF16JBSLkkj0CZTc1ejBdaMU1FFVwI
MvTJn46VO5d4ItZ25mnA5NZNHjM+7j6qRHAcYncL47bWuTYpEIPXFMA2+Pf1So5xPOnMCQeJ2dTj
O8zbvhtjNR0cYTWnSiLUS+EMCCDEGQi4UT86LT0HeMvqA4q4qJ1MIn4cqtJ4UgNS+d4S2ofbE7QG
YOIJaUTQatSAriyWAlIMaPHhveRNWYKyLl3zHZBd9H8zhCWRkjkOmIJ64C6cX9MgsY+GQgWY0DJ9
Vv2QrDrSgvdw6y9FPpd3qRpS0yT03Yha1w4fBAbAwAh4deSA19OYhVY9obhPa2hszFeffP6AuclM
b9ZRX29PyNqKeTvUYk9iNqq1o9RRNjVSeaxlEhyBodk5sx9ccPy0T11vfplbVT1iXEjf8vbw6yuG
uIibGzAT8cr1qyp1rWQJGYY3xx12pn4RffEJWi8FpZ1ziGgzLgDh/E6KGZwGE992BO+rr76JYniT
oQuuWn0n1UrEfhjq9KmPknxjT/0gYSyPLfIrqfMgPXvVxRRFfay6VlgAJkuw/hv0KTt02DF5tWkV
5w42zvvA0ZsHzHxy4qB4OgVqHp7xBEr2Y+5b70nFvmd6/MElC75YiWLB9hjNe3MI6weaVqgXpTYI
/Nj2caM28MMYkvYh7GbtSzeZjjerfYv5o5RLsZLiNLp9ear0IOeg9K0jCgrOEWUS48Ei4LlYnV4d
u1TvDrpmD/vbH2sNggHHUYV4LBkTJA/XH6sslaYWIUDP2G6mT2FIHd+NsDzk/vH3nLzGQ1924qJn
U/VI8FMenbAc7ueotcntUEYpBOYe9MOwWKiE8LoS23O8Y/VnLOryE7blubaL4umPOB+bvdlTlEYQ
TGxE02uby0G/Uyd+kciLxRlFO3bQdLxo8Wzn+acsxDtAtZMT1a56IzJbHQq8CogL+rzINVzP16g6
ZJ4dbR5LpN3R6K3s0zCIrxp4r40ywPpIZOGcvRAQlpRZLROqj92G7tX10J5V27yApdbfJcJo/4Xp
o1dIvUHW9GF+Xr8T0JwKBjBHPEZp5VnP8uIw95p/0MWgbKy3tZcit+KglgwpQu3roeaKKhxIOM5q
swBEZ1fpUTRIyEWhU23EtCshpuThkKDCFpG35/VQGe6DdY1Dj1c3QXtGnjTAhwjfIxCuBja/dGQn
ZbNXtvJ+SC4aHHv0y5B/WBzzrtkETl66umcPjnsoA1OiuCz8pVJ3q2Krr43FhqX+IKcT/Pn1CzYo
geAoSSsGO9f8NNmAJCOAJwcVya9HJTJqZC3N/JjOU/aU4iOK8W1e7UIHMwksuhKPvmpzQtSKAq8b
AEpESMMjCLCOiDw6D12UOi81SGkg1kbxR6m3lBMQnDslPXYSWJP+dvskWrvGAUSoErUAlsldRnQa
cpt/YTWGAm5NBGNhx+EUPNRpHVx6v3Q9HdG4nWjS+IjBwHSyRzV5QGkHqfYBRp06xFBWssF4NIg3
D/Rt6kOQpluZu4y3FleHTYUc4hVdZ2Z/cQBQ8NEkkReMOsqzB1NINboQt5Dbs7Hyba9GWUR9To8G
oVqwT7oiVC5hmMZ7kzoOhorIg94eaq24SvGb3hIXNg31pWBJOlCVaqn3gp/ABjAQSX+qi+4dvpj2
ScmBdQCkUB8IQ+P3bm6UZ0C22cZeXXtd0kE+Pcg5SZC+XspqN7muPQWGN9Z1xDtjZjyb7e/KUDen
22+7PhLbhu4P3Y4fm+pNaUFrDUApEhEUFkHxoTDEcKq7kEq8YQx/Tez/a+0u2V/8n6W69l/zr9+/
vpXokn/+H1r8lv4LTEDCPo2YD+qIrIb+Q4sf1Ot/i3A5xi+E4PJWI+bjv6Tc9n8Je2u/EHajtcBx
LX/D+jsaXD+alP/cqAQ1NCcInqlkSWwcfMHrNYXZjaoQYgUfkFya5+lbE4ICQDsGt9+qfc1osOEU
J6pxSJRdCim6zN/FQehWrYc9bNkMx57CHQ6PLY42cbPPZqRHzbMZ0IdVT3hOGvHXtKXlHJ2Atbdl
8ez2eNPod4Zaam5DfSiy4uzRCHzYn2RraGXpL7Y+O9EHddJMhiFunMr5g593ZnP0606vtad4AMwW
7tAH1fi/oA/HBAu8vx6rmbAkj49mTF0hxUxCcev6gzMpuk5UWmH0nlIvw7F42tW525jIxPqa78Ti
EM/OrJloSOdq7W/kNVJO7c15SJAuGRkaeSmhtLzYF6F0hkBmiYFc8KtmB/ng7sq56aXesGwh5fsk
r4Ig3ylI/lXf8MOG1LKPUMXOxyNsji761Ef2UOi7wYocpqTNND/P0DPUfYKQgI8TT+deaQMJozBm
K0Okoe0ct5Z9CYPJtnEl4Avgf1AJSAEpx3+JzZwo8JhLg66qAkQih5TnCmB58lwU9cBSnxrctsDI
ulXm6/0lG0nIsBuQjO4XY8gC9LmTSevF9xr7v+LVZB55upzKDD8QzxyVoccw6LMUN1asUQRCkllA
KqM0iS/wuU4Qx/VE5beqhprpnHcC9z4Fc/OjlDYrs0d48HH5veY8xjN5bodiBL9mdj4uNMDSe35+
VUVK3z84Y5ozCQliRPyfGRfwHPaVhdIs9m2lpvIIdVWNpnJKRxwwQXp2qnz+qOsiXjuMsR7+9mbT
v/trD721lrhOMOUnF1BwTUybJMEPnvv1zqqTFqpBPNSfZqMeA3GG5unPw0WNh962vCos7DY86Njq
TcO56NAwnz8obTK08Z2W+Za9pSMkL4c3Gx38uJDuxlKziYyTaun140RW2OpYafmvDWV9lsaImTG0
EpKlSclQd8TGNzr1Q5iV4Yuio7LTP4x4WwfRRmy7iGCYF8DzcHdM6G8YE1AUu36QmXp+3JWNeBUF
jrrZU19z1sQnAHGRbb64fBDfRgSd9UhbH4JXVcBoq3pUCLxocsxhQo2hk7/0w+QOCMF3pdVqz2RY
eIw/ZyO6ut8Ko+2C5HEsfCN5BHSs2S+3P+51KZiXkGRZFO/gjnIWA/e6fgmaL5xNVjm9jnoVhxhU
9TB1soPZDYU7nUKjqYz+4io5SOZid3toWizLT4lsB614OBmAAcByL87srCa3ghkUvNpIx07+xw5b
L1Ed28au+IYA3uTggvSdBW4WdRbre1Vperd6zGeryY2nEu1vdkSIujU7te+1ELncrsHnnXURKGFN
iBhqInafiy7Tkey1O3hX9X7ow4KfidDqJPSdrs1CVg/7uXe/ACqNx/I/OTuz5ciNJks/EcywL7eZ
zORWG4sSS60bmEqmH/sOBAJ4+vk8AfUUk2Nk9+imVCySiSXCw/348XO+tzVursGti8Z+jfw4hm9u
dHY4AdhkQ5vHfndebHyU2bgoIHKZi2Zgpmcqv52IO4vqJ66oGkLZlQacHv7Aedbn5dOLcfnOXuli
HI4IlqR9cGy7Sfa2YwcL/xZuv0V1uJCrB3PMM+5Lu4MEFniQFV8MEcKV29O13DNSw+x7JqtgIePw
Tesj/Rt/N5yrHgdHx3N7aPza7H4SRGuecD2sROrTag6p3aKwz3AObcTMRLXp0EdV7uCuRknXZvdL
Mls+qvstZlTZbd3KnNxTWyCNaPwFP0EeOxZ5HS9Pd2Op2/9S1ljyRWeped4/zCIcc+tTmdtNUdzl
cElyjTm7wW4gwK5q5FvntpSrDl3ssFlreaKMZ1eNEtUwkJDr7IxsNp7rdpBztAEmQebPXuy+ss4L
vtoDmMOEjWTE4GYMkeTEce50P/0cG78OhvDlVyUj0uz+V2+LqHoEwfleVSaW311SIIF262WlHu3f
YHXKy83oY+Tlj1HNsNgPRTBbefyApajc8DyiZTU9MkAzEGNqmpI80vf3xmVi+lWUE/QX5iPABf1d
GmOv92Xqx+awrmjpNgjKgEOhHRNhNL7HPKPrReXfV8XKopkRruePpu5mrm7/Fgc/YVo6DqY7xlNk
h3JYO43d8xbHOejnZ9XH8NRvppJBsOA2Sm3ZZdBXKQO8CoJQd9CF03vuc25pL0sQx46GtvGeR9Lp
cf1u6nxIvs8697T/qQvWxbTWg2e3XTA9OtsBajuDV3xmMjfhA7a/0COV9Q2vQ1a7pRbJe3J0Hbgs
z1UGltceThesA6zUu8H41lpgy61/qAeG/9If+2lnaTC88mAkLZgjRnqROSMh1y4174PjkbTq0AdI
oI3HxM0TkE/cwCcbCeaJ8bW/Tc+Y2bjW6NmcsY61Tq1xY9CgGnzQPTeJoxPuB2utbyvPqh3/DBFV
NrXXGqv9YRtWIuwvbzpkAJpDlVIYGEG0R6/edAtiSEzyiufAh8ttnqtYLWSBNm2AgSJ+Sw1xC6/y
DJe2qMTjILTy1PIencWZicpr05nZR+JZ16cbGiPwD0NmZkR35G2it2at7WGO2P8OtDxz85Bc5Y9y
6OIh+jy2ymu/E3zDhng9moOe/47KKGiXW22Hc2r8vZijSUKML83kQImeG9WhzBQzb1idKl2P+A50
fZy7wWd8WHz3HptSkusPKBuvQSGKAjrXkRmICB3aWOb1LoISagDedfYzjaEuMY6Zwp0tQ+Ca3Jbc
uo7xnXbuMY8c5/a2X0TV6bf3N/JVtsIVsI8t9CHQKJbNfJ0k9L3lzWs3P6MPVATej9nUGktGI7Iq
ljzoXoG8SOr3I++aclnebhBUMABO/9vrYMyegh+6MpNab54EYvEuA95d+7zFRtsbJCCz8zn2z2Ns
al4L4yORbAh2PekIZb/kve9fxlW6QbFIBw/cEZoTWusg8q/DWl5MI2MazsALGQzMq2nZRYYzHXQz
1Uia+2NeDcUjhidBkHxQurx5E3wwmU7gghrLU7jKG+HG9EVTrO0zjHGf6o9gEXCcqDgy+GMPPk49
9Utz76RKLS8IIuCa/cETIHW+2vD0v2E7QCWmP0Qme/0M5jJshgLt+WdspyDPfXG2DZbmNW/vDr9I
wvltWDQ9221PYqpqqWf1KW1icCJ8rD3K0bNVpBKyC8MkN8ymjCMvHT05ENzWu9zT9ouZAglTKtRy
iXFEnDF6xVY+7Vpj1L9lhtFM+dcxRsrEOJlBgVrDfeimLuYAdq0k0ZiRsO5+ekYoiUMfQDHqoQC5
SdZ/T6JQVnFr4ra6PFAhlSoDxYtJOs+gZMxBHLKtHBuxwpFEyJ9nvriH/1yx+n4O/SpJzoDAaz58
Up52xGPaMuXQsGx4U/4BRSR6pmdbDWvze41lKmeMVaM29nM/ARuzxwMCOlhXjPxbUZcVF+s2HqXW
47pKmXg2LQzhrR+G55XFF9xzR0t/jkvP5jga84R7PHvOSE3zqYdpiSrnuMQxQ1VxGMcqOsxYjyBy
54a1zhVt+clfRuxjfKP9nefScNKumbzsM/VkwSWsHjyK7gwFQXKWuWde2zhk6xiky5GAn/Fvqz0K
nDA3rpxXLeqTXEqGnQcXVoYe3jT3ftjDxnj09JLyLfZWqhrsLr5z/wGLbc1CqTlzKSbJ2eQBx86S
8KvJ/jNyxCq1SKnU6AqQYMLm1ChF9b5kVvVMukAuygg9f9jbihpqWgRU59ovOU/LlhMel1cvJoSe
SAjkrLa0wdTr0dWp3ffnNeNZpWenqvH0LQ515Ral+kPjTbAkjzhfZ+MkcnABMr74V5CPmGPkITE9
KAxZ/9PFwSV7txBqRsw/bxoatiGoq+kck1qNFFPIJbDGfSfLwwF1w8vWWAFliE/jWjjtaB7itFIh
ghYI3DEjwHzw0pnqhqF4PFQq6gFbHZgJd6LhyS3HVQdMkmBR1mGB665BcleFddkMjFOojNjxYuAt
oLoHQ9yzrUNZmzlJNkY2jjmd46FK1ke/SYoMY4d40dHyzI5Zm7XDI9WNI8yFSj+T9BXmwJohk00p
i23Utp/MYBx5nlXSVp66yZXTcJ+kaQ421UvmFHxQkPRSKOzVzf6+LT+V9AhtEtkZrhfIb9lPZdRz
JXJHwWLwSLYU+v3A/SZ6hgC26LpxmtI5ZAb5deDuys6CB9qk37fzA8SA1M7hjvSTN2va8QDWmIzP
WDkWKXVkEyj29vvX8ObwgGXAscHIJZ1LrO3lGn8BcxHSbnLVG+rJtKdSP6Vm4xefl5pi4sWoHWqd
c40GPcfa+x97ubdfMzQmjMHJUTUCxOT/r2Wl8EAGr4rG/nuaxVGY3Fqw+KMcyMNutXGaXczUhs9W
lw6ReUTQtAuaE3uxWLzHqBAj+d+j1Ojxa5vblbd9qroyCNuzleBwFN0NcJh41+nKmEt2JKoxzAQZ
sOzUd7xgekDLLoekMN/aLUYD1jlJA5kkYOIZ86vbjNDVOjelEzu4xbx/3+5r8JxjGjCVqRdhBgMN
wNR//bwtv5vnxC8n+gCrb/V/5Zpx2vnvrB8m3rfTWHzoAW/piYBQZ4st2GXjrlZ/g/GNHf426sTl
a6A4Uqla5sCLaqm5+Iam1YwS35gLUyAFNfAkoEO+/WLXSPMcocTJ0u4MXb4HYD34hcn+ekRFFwuq
Uzom5C/3fhwtpC+VGjoe9lgbchpZjgFP6Z8uMHztPVprxpUkbavT/mbIgFjmB93OCJefTKPo3fBg
zZxC8ZHpQku31aGLzWjKnnSLV0B7R4UfKeMccPpa9qEbogmeLU5knHgIp+hlkbfcjvF6ufcxs8wz
e7fy6w+wkutElgIQYS/RJ4Z0RcfxKnnJB53R/JuiJ/oZSrV/UNEX+mlNmaPxDpKzEL3TXHk8DW27
giK/vxautx5IKB0UoC5P0ug36WPTEWtxpAyfAJjL9QUtb9nri8OoUnqwmc/lE0ngiQn/68+V3qo0
+eE5I6//egl6LVTB2V3dJ9NlEuHFRegEHHe2G4mPg4b4Az3Ts/ja+597RRFl7QvMjQwQU37S5LjO
20tIVrqf1/VJWSx97nHsKic77ukqASq1m4emgqRk4DTd69bDn4uaLTv0ebow/910bh709w2ddgu6
3kAe9AcQQzjPH4nJX3Qzfo1PNopOgNmQFGjohYTp1w8p0iYWGa6TPuk4nKgSQ3xDWQhu7w/hn+QA
eUIzNa/i/vdcDWA2xzpZdP439d9ErruXIsjjRCs6/tnIvBSu8q2B213fBvKg33+2V3iyeE+QrqGm
EDA7LDYUry8X62GkKerK+4aCmyaQ+BlDBJj1uM7C39rLwZHNXZTfePYEE+XW7LOE1VbYtMDTDy7m
zcKGkk0znSpR/mNC7PXFSJowNmDtT8zzZuwlE4039pLjDQGfNTDVoJ8G/JTWl/cfwpVEOguM6SeZ
aGagnq31puyPEp2sPVOuTzrojPG+7pXAr3Wtu7g4Mt8g8OHaNJMKJfdMm+Jpz7mSAVUUsjOs3UgH
5hBBYeiIVrZy2TsiV7WdTyMX+RMBQm21JFP2xUrSdVxvAl01JA5ug4dY9p/3b+qi5/hqJTr4jaH9
zDkp+cL1do3cJV09launHZGN2ibyv05Wt4TpKQtWv23v8Flb4VnVBQTH5A6i6jC2R98spRWXQL3n
bsYetQXjoKhbyoZ1DFz1fW3dIDaOoLK+YxzNcaB0hfinI7s4d3AD8IEKoN0V0z1TO36BJ+iI7d34
u0JfzzROW7Jgz56AtJmbSuegB9S5/EExjITMCucCbBLl7kSfgsVsS+fWNzJGaw9x7ZuqPpVFigTK
w9Sp0XhGHx7x1Z/761gXjLHLwzphTAIGN9T0muFYWE3CzSUlg1sIqV1waRC2itW8Y8mllkHIm4km
EZMkrdFypnwqnUaur0PmYplvqfPCah0PbRFi23ifIODGuFNQaLLhY6AwjPlo2vzNaUM7VrTXEFax
8Xa9Pvh9Bi5WF3GqJ1U7skOFK979xBQ1Yp8CBcszDKwyhnubFd6Hwfftx8umYOyDAXvO8/Aq7yDX
ynJg/vZphzIhPZucL8UU+nx+dmlxuV7hcBXIevDSPwj+l+nHV8sYfhwMXCHAklC8uf90dPPcWjv1
LfETqarykvwNjNRJpnw6YhGH0sgNl4MxyGMH5MALRPuaNXIysD6lqNhrM8OeBTecCMh8MW4NgfHx
RZCewJ7OL03EWooHr0fAcKwRTM2RK7h86r6yKreUHkefYN7n3S2Bqis0Ls1xyv2bEcon7qzUqESN
7FBmdVoZH0TIN+EaSS7oOQAm0qZH6OR1hNSlX9gDzdtve4iiHHF55Xuz2qFc7X5ioUoM8xkmY7Ug
DVHrJ6QZPiwArhNSLAqYIEDKjhlQqCPXHbfY0qWXLKX+rapHI/EOxDI+Yy6mklAdhazH9+PZFVcG
Pn8gGUCA3gJdMmiAVyfrbHh+0sRT8lvqxpnjHC2T7pxzsBbQK1LGJo3UX7MbVPFhHMa4owlNrCv1
sTDBKHp8W2nYfLQ53zAdaNrxCCQfpDfw9sgadDnimYshdRIlEkkWJBI47gt6aKS/W4I20yTST60x
8UwqjXkRMPHlnOFYc4vPXrrMcvKCUfAY/dWjuh4yQ97eFiirxKnWlyDH6rO9XaFi2t+7Oab9fMTu
S9qtWwLakTuzCwcfAdGnva/FDKAsc7+qWBIId5J5HNJBLbTfK2xJxKPajINPXVQzyHlMjKD1bgbx
UkgPXYAumH1XT+iHFzJfeME5+kjyWcutLC4vnAwpNvUG3r3/uq9zATY9TWUa8kKvY6Tuqr6cRisz
I/oEz3tlWfXBqM5NZirUewNvyXNo/2zvjxIiiWf/N9x40uZhyNVCzjYk2L7JQex2yZgPa/S3xTAj
3f5Tx3RfyheaI1UBPee/CTz/j14+eOvrD2PNIGUjwrmsH0vw4Nfb2dWrHTYcqd9S/N3t7lCAfDrm
IfXatq9vvBS/xOYOqTbBqwrPZP0kSWvl3jH2Jvmjxdecb4yJYbwxx+y18bwBDspyFvm+SwPPiyFz
eDLkBm+Ft4y895++PTl8LSfKUO0BR0r9OI1uFKePDGFMufMwzo42ocGpSH4VR+PKZYTA48azNdCY
6Y+Yb0/qZbayfNUnla/MFsF3B9qKD9l2oUY6yY0FCDvyw3FiBuWXtKR0t++ruQeZvWnXlR7QoaCG
0Zhma2eAwrk3/moaG3189vokisrf6+1BzFRFevlRachH7tG2xsl0vtK5VdnyUOWD70/nMdKe2z36
eqBp+ZQAd3IDjEozNAGFpEh5ZtlQCUUhjSiY6oPVoSqm7xYzl4NMkb/71R2eN62LZwDmDGC1TC6K
g4HjacVVp3bcTcWnhC4fL2wVcM+8T0kD1vhbieOPlZ8b5ZbxehxJW4FU03IGFHyK6Yb6f8ZlKJeS
ObVH/6YAJuFI2t9BsRYgWwdSrK6Ov+/7ODILH1C0LuYhbU8Q5lbH+TKZY9jqY1TZSFXcO4W1whIw
+kSuD3/jGh6OFUExjEloR3nlhpZbBrZDmfLAjP9qook9FAZvnlAviUTjYUm6LyGDTIkXY+P7iV9D
PC7uUt00NMd6MTp0Ox6iazFY1dwNEx7wxl0RLwlf3BsYujctM37IGCMK9B2NfDo6N8lkBEPy2VQ2
HXNMOBIw39tiydQUfGnNTuv0tzS2q6F/sdGV4dNbYFqeBq5q3rzc00VkZd5nyH1zzWXoyr8pZ4lc
jMnb0fq0Jyl0/EmZPusx77w7A/mh5JTY7uBnX/MuLbhGlAdafvSD/Xw5gn4JHhTmhCx2tUzssImu
U24+HZoKI9vfFJmA29+sMGcM59BXXoIJb1c3mtTRGX3Q9ePGEtjpBOFGHEK/F0khsMrGFsKD7bdJ
F7ygBALQ8cccs3SaA2RyA6+KHTGFtUCPuDOXsoqPPbZwQ8OMnWnUwaF0U0gH97odTJ6uoiEl/Y2h
kwNhJ2ZFZgpqp72YYygjIBPv141K5vEr+L5UDaHvHqw401Z3St0ee9dDS6c2uWXIrqCLR4chovSh
bnDAyMN4EZPkylAC55bjILj23lnu8rqkC4ySP7geWG+G/VVwons6t+NjidZOhdnT9oOLXcKDPsZ4
ACzVsetUgDtQOK4MQ90wLjRi57FawVz/2NO4xGlV1Z6141VInqPyfmF4bCleiikvl7S1KHZGiB3G
wvrw1j7GjLstYFEdMMRuYU7UeYQALW9pg98x882a6rGXSJySTS2SPO455LAmuA5jS15NgqkRO6sm
+er7+GizOttIjTQP9vxxZyvkHpI63becyUSruysWBkDgLnSLdIgocpw+vvEUiFZ2C0Sw8OM76SLe
kteO0UJe4t5Z2qkvdku6xLlvgt23RyeNYY0dRhObuf8aLBDJ+mQP3lo293VBAoMh0QZoRyy5BVvj
1aCh/gGn+HXRAEZE/xwFBSReOE4Z15DD/RdwuJfMsEii9UtSNtLa3HAEs8Q2C9DKXVnGO06GR/bH
ANnrLJmPh5Vvs1wDIHIY+tc4glKGbio31F/s2pVKduqYYkwPe7JMOM/0U4L2NpcR1cyrcjVVIE2F
/wm4cBkY/jUosCFpO9N0RvCWsdvrTAYoNihABlFQHd1pqT6XI4uUqXY0pKDJHqdqcPL5pNqmYa9E
80gWjXSqrGAKHSGm7quVFlAc5N/AZ2gzHXANHdiuUVxIbyq/9B2T4NLRmwyW5V9TEyaV+l4UtRxp
e+sv4wD2q1NC4F4+StABQK/TGeA5mc5kEFDg6usM3U1Hhkpg83ytk4ae5ol0JKybM6kIy/40AEHx
FmhxykmzlnS0vuwhPGrStgqRkOcEqzDu6QovP7TmNE2fxtgz6nPsezk/y3bRUGodldYHJ+3T9WWA
G0K+DQoP3Imnu7Ag56WXT5Bepn4KXOhIsHOiSr4WubFgpVacy+tusfyr3ONgUDosJzUBM0P3mnr5
Jf7UgkygTJRa3U/XHsnAK7cq+FXIoEhLvg4DKcdzwA4a2FAchUsIT8shP+7mXBArYzZB/4BOLlQ4
qmuuMTcJ8V8Jj3T9DzXgyPLJDiLouY+hYfQc4CXSz5QOsU4c5OCHRMfYnCPMTV11nuxWwF3TGyCY
mXMKwvOEhb0qntsZqu79lvvrqhAiQSZ0GVnaMIfW89QjLlyddqJ0MUJ4y44Lkg70sDWvoX3cipXW
NeX2PW0IKSOsej9rHtTMedfc9KqimGyMIkxnjcgaINb0mKyVVDRDjllpf/QRiCk+u2a78DW/RJpx
oX1+gUB3gLrvkDQq7garTPzgPvc7qWBGbZukJujVohZH36KM7uootqLlIUdohFe1X3DAEBOXNfah
kIIHmJt8pmkWgzw4e4gD91DVZdlTt6TNErtHLy0Yvzk0OXPn01ePUcJE3YazmZf22e5Sl47BXLjS
8MgCjQzTHYOs8vCmOlKka0VWYAl/DGBEIgNjZ+Ui7ZUmwKMQeVv+zb5DT2qOkqdMzW3S39t546f3
KTxpErt2nSY+gEWpeaSm4eb8NCe+MCmXyKCTr1r2stkcMzNhdvOl91uBXfcsJnRU3RWPSxDXXJjV
cDbad/vDhCbjrv0phDu/jmdCekiA7/Hy5EHsP26b09AzG8g/utkRv9Gk+RoHPUSDqLSlv8WURst1
6bCS7uWopbFw1KMftN+XrNK+f7NVrkEdCyOFQ5Iltv+lQduTnwXjkLc+upqQuhOK9u5ZYRlhYt5Z
drgi9zwtFm6fZ4UovvncgqAW5NCezXTwc+zbwqdojKarnUcvseoU7ZuNd79vRjOrAxUc2i6xjJah
fVP2S7K9MO27ssg2+CFqaQYWd/1UClh9GLa1NiHMeT8v+YAgsM3po5IFL048ojjn9wyiVLO0jawR
LutZlSYB6Qy6n3ndcUhzJ36ma2XN5kNHW2HxT0YLeaJB9uZCofKYcq7Hg540XMwvDcPMrCAQAPxL
j40/TfXP8hJGZlYW8YCzv9X6G4lYIOoOnNFrHD6WLVmLvg1SdLhgJyBRXjy0tuF27U0J6V1FX0aK
UNbkqDx5X3nodzAC5g0VNJZOyFyRx1oEiwmh70NswqpzfTFHPCX8FJ2gS4NOKUZ+mvudy2avjATS
UaGnIeGLgEJvETVjidQLzUTe8c6ILvpJYo9RMNgBw5t75CL2p7eOxsAtJ1gzTfdrO4Tf4IV4yVHN
tVyOlbsC58+XPLOKAcQB54J5skgwg7qzzVNjlTBOYQvHyknIAvusRo/FtcO8fQ7QceAHCvKMpT4V
05QE08O/7QogYa47RjmNe8Kus5UNvXWkujiVwOTUpbWccdTQ0V9u0dtEJ7vAt+gw+kuXqEM+DAFP
1dKpQkrouG+z2Zhjw/EO2dyvYIwHnfeZVX7DDSEFhzhY215WYebDq8uaQlawQ4vHC+4zHcoNQuY1
oeD2NqWb+S8RNFjp6Nu4DZRpz1dbFWWy9HOTkwjZcjCOJDqQ/qXTfedNcITDQgssjjtmRShIuFtC
yAbn9JmK2uLRJw/v6m9xtErA6hAg4oo0BTP/tqfje6fO8M1CIRWg7LwMXxb0Rsf7lPydN7RfT7Wd
afalO6xjw22d7/v7YgpasB5ryl3qYmAAQwJ2ShtahjjQLnHH84xncT1+3qlrWLB1EiY3PptqU1mg
c92T5n5voq4zsNDpoNL+k8wmOU+MEErxOVUOOaK+4JVpnwh7Yd6gpwGmNmua8Hx5yIR+/hbmSaPm
T1U1rX1+12rqXPOkAh8E8OgxrTjPt9hCyKZrVWazGhKZ//lZggd0P5dobcIY5uplm+w3OIY0GVk1
CH2x2pmWkbCAMhBXuIcYuhZsACfKBfXcj8u4nOWTITC5PP09YlfT7HPLG0Gi2JD6rg1lF9mZYXL5
yofuWn9DSjnnEFRNJdvO2jpsZenI57S6lqJ92g7IHg1rOSDW5pKubnSFrI+lCZWsGPxCyt8Y7V3R
CrDj1Uo6UwnDDPyt8Ukc2OZ5Jaf/FA5yDOz942KLgOsFMO4vICIDrtLSXt3psuoCEbk6dBOqY+EZ
Ie+R4OBNs7Al92w+t5OU9VloVO+f7I2KUmktn5J3o2zRskzxy7tHAUKxUyvXk5/2oXSsL5mOsYW/
H4iapn6w4RzBotnve19E+8PYd7bnNkJzGLa+aKiDmpW13/4ehKOAbeggxsomzG+SmeYNaYwFhTo4
pja0tntblTy/87wlfzVSixzciwdQ2jzqsTWC8pPXV8U8MXfQxfM/QPAEy5syjkdyWnvoAv9Ply+S
y24YWqdixxlOGOSMcXCoRyzujENC5s9PeRweIFFoyQt+AXEm5MfiSV4NOl4AQ4P09DpUh3qPP1QY
zHwIq7oHrHCbuB6jz3PW5YJf1Q7z1zc9Dif8EbkZlDqAbzfWfzkKSu2fQnTlxpxQy0btMY8tv9Ce
5HJHxHvt8gbyDja1Bz+3i/Z3FFUFp3P6UHC6YdWycjfYiARi4C87UJRsMGDbt3LwT1km2OToxgIZ
vw+nXFcT9NFp/dBkoGiimrvWDEpxTK3rsXG+zBnHTHMosTNgzNgpeDQ/mYmRlTPY89pkcP9U7uSP
27p7/yre1JLQPBCBot9C94lG1FX/KzBTw3eNwf6MbzHLZd86RcpqoOy49MdzrSQDqbcNW22d8XTL
jN6/mNegOIUtTXp6DZi3Y93BQXGFF+cQJbvBi9Xn1NNCANeKLIsIc6kH1jm7bMV6lumQ9z/4zbtA
Zs+3kHih38HA+0WN75eC3h7FyyJyp8/eduAGPXBa8bi3cCe3g8+w5wIqm6LU/SfZ8vb3L+NK9c9D
U51TKXS5EJoD6GZc9YAMI2TsrarTu3pe2tC9T5169JOHCDYpmBjhYwrC29V2e4szap3SoayPbrZA
9j8Ay6ger44LN3c04RgWX8m2p7n99v5FXhf8VPkoASLbA0mN/31Dbl44SYKgVc6/ifiW6ut9MKTP
hWFqhrotjTME0zYN8kOswyB81qNq2/a2KRnnwKmj6ifjuW8yo0mOJKSAN4cK4w+HibBtjKZLq7KE
YYx1e41qq9eXGjJxTw6VniqIm+AJ26SHV1LpPb9/m9drUXgunLQBM3d0St4wRzCJwYysmsvPjCht
CHLqsyVoJ2RkKkAwTB6gt3jBVd7/5CsVStrgQq6B/09bnA4Nplav4aVOZQnE39j4lFaDlPNlEFOD
nvDaaBHhHjuOw58QQqVFpTcsYAo7ORuBheSEdeMgiX+z2jyH9P7+tV2HC6YzeBYeoBGqHo53DT35
SP3TTo9RYNrQDm9jYI5TRO20hYu5Tkhx9s5c5ftyoHv/ExjserfwnMSLmYkRi8Y5vMlrGA4tpBDi
f/+pUIW7QuDdngm8TGV+X5Kxc6ebyRoD86+y8CXLsJy+tv7qJsYjkmPUMS1DSyDBKCq/81SZOh+J
DV4NttDFRlUb8g0dRWhl9GuurhCVFQqobnU/zVUYrukPx+vHtringe4azyFnK4dLwNR39YfNE2I9
a8wESDjHRM9G9EUHbjXPpxqgK8DMuLsMG80l1l1Mkkvn9k/yZme4x45Gkjpmu2JjPL//xq9Do+hR
4KuBuRrbAeevq8XICaaYTIgCzNG26b8t8LUGWRloV4iO9EuYedQdTONCkbPWyuNRv38RF4+dX0FG
375YyiHOD1HDf0ORI8tQ0h1YPud9U3Lsq25owv5zhMV0/JJobfhI0hsL84pP65Yg7lPcmQ9JvjwU
dJTdL2PgLW1x265Y7P6njcek+Cs1LMa2nIM/WArqTjiR/TP0vRjCsGiSEDI7AkAJIQ2onM6gCwWQ
VbMXBl0F0skAook4SgZn4zKP2SRajQwIIDDJRoVXQ9D/l/+zI58siYZfOSFGyf42QlRdC9KmhmHt
my7s7HSmrc/k+cqaDkMS3P3w8S+BLmGEK0uPTDAGvUKbjl56WB9oQckMqioWmbEzFdreCXeQTlN1
WziNUGeScJDdWNppmpqnwCNNbm8w4BnG8aHvUtiPJwCW1Hx5/+1daZWzDZiJIm6Y8Kkh2VDWvg5o
QciJOdN5/rx3Hdrt9skqqbUfgGzNOGTgdS5x5/J6moyiXnXhnO/wbrfN3hb5JBCmuRYyooCMh1BR
tyNgv+2KNmfzu6ntxJxvui7044+a2rLeX61EGtq07aUHhkS/fb0fHGbraSiY/SfqzNar/0aEgFP6
zMQThdc+bLrv1LVGDi4ifCdUulvYTlUgjLj3n+9rqgodAFhDPrNfPpNkWAdcU6jUApcsoO35KViN
sYekMWBVkOBLCByVHv6/MjWU5khRHDr7gcx0X8uo0r/qKJW96tPe3N0T625LmxEbyMjhOx/Suf0B
T+a690IIQLIwQsgH9p/zJm0uVCckmrn9lKV5QKCpqIn9P//9/DIYHP9bEA3SBY0txST53fsP+83n
Q89Hzv3S8MAm5tqIqS6XdMSNJ33c5ydmAoKUuq9GuyrLg4Ry36EtTIH5v7wAXjPkM/YU414m4fn1
ZvJBdX10D4YHWI2X6OFeat/98EuMUQAvjoiqY8y1z4bgx/ufL2fWrxsAhXL4+bBIOBOitwdCoWeX
edVkecwJLutvYTihKZcOmF1WRy66N4azbzNR/MEit1+rgaCADQBmYiEAWVqYctepR+E5ylmrpn9k
/Cjtpi+B2zbLC8ZY+Xq/ExtqFDWcH6PVC8OAfSNVKLML0hxDzjkXWLrLJ+rJIYA0uR6ZpwGJO/d2
JSDUzpyg13RB+pO6Yg0xrWVS/CiHowW3QlemwuhwCzvl/cd6nVlB0mVhQ/iFB0kldt1Gi7241Y1t
5Y9jpJzLiWVnBT7DHHNFd5rqQnn5vwNi3kL34ufEpJ0ypfSFXPrBS74OKSHPmteMipFNuHtTFs7l
GCXOuOSPwYValaE2Bs3uktlt6Nz7N//244hcNNWYloSgTEr3ek3nmefRT169B7RLAvCrHH249MYt
FQns6HYft1C9N6mZVFqwoNjJoSfK+1cfiWms7iJyxIedjJ1fCiedVO36Mg2ztMBk2F6Vj+kyMm53
7GsfTdIv9jSubXlmkjo2+0e3hbOiPu0g4j515SVMEAB5RD04py5jwJ+d5dWgq8ZMXsP41zdvncYy
Pvj8VsndEMYnq6MrLp2ldh6k5uCUl7Vb+pX0rNKYlgqTWlBsAOsusxHlRrfzJiVdpiCrhNQwpknP
t4cbe62pZ+kM5rA3QUybuAS6yrYcri66hhajqmTWq1I2mVwg3k/pgQUlOyLtVbaaxzLu6LwdmbWC
oZVt/TBVYyFMmzOo5UKZMhK0sGeAjg/Zi4ImqT3QQkQe5ZZESuLfOaoh9wU33wGu2FtlwzVxuJKc
9HEpiN5WUZRSjv/EwNYfzmFvuMl4mHujX/zboWI6KrrPu5Wp9A0zMU1UgT3UJud5dc5ewhz+t+1h
7cXKHo7zbRB5x7N2DL/RTr2+7P184Eap7uwLFLNBtmBeAt9e+MBm7ZlLfhszQrhYx42+uFeCmHPI
www6JfPMe4uycVHso0d9wX5/5TzuKbWLm537VIasJOZNAB5dshrQxfY/ZJdhfuhXZEL+Gt05Z/jM
S8oMh00eN0NeVcpdAllml+VaWzYP0MAyjWQUrkZfn1u2VeQ/VHY7R484eA7TbzlCEswLAvt7a3Sz
pSWMZtUkMWZcDRVtSmp//Aby3nXB7zrXrf6ChJYFx5E+iN+dlNkKcJ1kDK++TMuY0kimGWEkDDZA
klUHZLnBG09NWTAedeBLAItjkZvebY91PUu0Bt6JygPcHu39sW7NhtI3RucrKroMD9/s2PhOprC3
fvaODscTFNGfVekqqZ6Ag9wvvdnNRXrs1qlYf597LEJfMHa15n8qGLVoaqT5mnovmt+zvtDynqa/
AZYs94VetZq+oqFTtfbZMFpjeQncVRvjV0b8GuK+t7rSzS2Yqx+gluYr5oQ3w9ae3YF7JAiEC8t4
16UJFGZSaQbAyCxWamXfonLDoosmS0A7cD3vPXqiIbHgdq0iv1dPQViMBi2hDfgm8gru1W9RYE/g
osV3sx9V6Fr507asJ1+zZYvLxlUm0HdysyrEZZsT1sOyDDcOAV7T8XrXGrahiqPaWFZbqV4wOcrC
3Pi1uW3nngkvFvGL9abtYg/oHlUvaSvs03V+XsxJfzK7yptAVss0SZkmBZD5EhROMkO627m1tU45
bPc73ZZYuPiM5JklLWbmN3EjQiBmAzm3rV5gx2H8UF6vnFO0ha69Jed4Xi3h7zKCOV44xeZlKHN/
TLuwQJ+XMrJTcFTx2VszAwQWXGLH00t8K0VB9kIjRsd7AlxH8yYxX/AG9hxaWrs0QpJ043Nb2QF+
io6nKpD1rfewNY7wCpLuxDSvJS8QtOb/UHZmPXYbaZr+Kw3fs4b7MuiqC54tdym1pG3dEEopzZ3B
ffv188SJUI2tHrSngQIKslIneUhGxLe87/PJO7SveF4QDXBnovSomlu7bQq6AK4ysNXdJLVjEX0F
fl5KNrtXTQMaFxqu3rFHc8YGv11f04AKOCKIzJK9j87KvOzRy4W/A6VRG2XeJCGbaL0ys8KLSwpo
ZXFoIgM+BxMdIG6+dGqxLerzrk2I3tm28DMgMZ5unBRbIrwYX7Vl8hYoPZl6ND/e7euuN3AX2OQD
fArcMrVTYprh8qywl9IwDll5ChQjk9NpaF13et3rV8oVt+llgSJdZcN2nvzr4aZKR7oF7lzzJ709
qILvVFhyCbrwJHiuvlJs9JQ5eS+bbkiqKj20bc4zjTojKDCvNiTA06ExeulPstBhcL/VJo5h2iVK
B4cg069M5cE/fLDXpvi/X7arGWvZ9oF1Pzel/HnGQsgTSnfLGhVRpgzzBp6rHpBprrJgYO9Vtucf
imEDiIpm5HrMucFITLPAyGZJ6roJlOdrh0spt7bdka/G7Kb0ZR4dwgx6SKXiGI1qX2mtClXleZKN
YeOEPtSDZGrZo2xBEqfTZ/utTSapBqM6i8/sqP9kKYnYqn67it2Q+cjEQUvESugRvEclGypPN5ka
9kj8wVLnEyinFBlnbT0WRriZD51/7YC1Yxt+6XG6Zb8yMs5s4okSg/HGdOhQ27Grapb3TPcKW1Rx
HIi6vbC4KeGkZD6gqigY7QREzWbY44u2wkU0zgwseZgiKdQladSUztnw0WOKg6vsBIMLJ4xCTbvI
84T6vVuFB2xRSdocfQqA03CaTBNiz2lUJgL12kYKVqAjAX3cQ1ViB7jNO3tClQlMbm+iQ9oJLOh0
MmvH2M9VL+Tz5Qlx4XpD1oGjftGp18n+SblJeY1umzY9B/ezzhArr95kS1ephSID8gHWuBZPmo3A
5BrjTiqo0tIr7FJSBRRBteZH8H/KN4ZGFuvOaxjHW94D+pP7rFOMEy8MipVs/TjSFh4F1OOrgapX
3LrEJpsTcWHRj4Sh4aR1dtSSELRZMqp09ScSH/KJnOiyNlpno5ReaslW281kHaES15gcBVzVQOuY
la/OIybqop8y0Gcj8VO7kwqeehUeItqQu4VuyKaq/Q3fCUmKasjq13PPr3rTbpEcBhWQqiLPoCJb
NOA+iL05s2obsRtCIe4kmzw1o9ui5nuhhzBCiQ5Sb/OUItFFEqLWXCHF5l1Mm8lBZ9sPSLqC23Bs
OsFUYzPx3ddaPWzho/t/GQvQCeAOMqR/z45vyj64M6fpMH9K0rnxBP4QSQWA1ChVWqQAUgeghDZG
cS3Se6pTTIWmrtD3cU9tSCQu0fRBt8a3watmJG0JXrzsMA2u7L5p41GhtGwW4QXPvxsqrxPvzSVn
fi1Dn2glIEQrUTfTcL3u1nqNYWHY++kYhvle+be6WGGky1hahxR6RSYh8vO12MwpWTaHcWYzWg6b
SX+V5rnSGjqVx/sqfw+0iDjYoB6P7FPXfr6OXsuVkbflvcWRzJujb7K2g3JC400+SBVYtj4NStmD
ObgZwxNJyCraI92ddCh+/+/zyZ9rFBASYYDSSYGbCPTm5yLd7vmryNOmYhRLi1AeUbyK53fZxt1U
V1Fbfv5HvxjXFik85RlK5nTz/gtvpyqdsQvFnt0VVdaFrxuZQoDhogXTAq6iM2junRqOCrb5//4X
w3n6a12GHrLl45y3TMCZ2Bl/7uSaqDy4H7N9Hr1sN0KO67RxgblFkdXBVxtBGnQgkHLizcO+RGuS
noDtZuKdrQBnvkOUR84S9Jbxak28yBCTrgVwzWvTemxqaqgx4zpAB54dTdi3xnjIsl30jz0K3c08
1EGWuQW+WVP6PpqlmphPRkXBI5tYpjGDnUe0vLH4VEcDJY2UA7tzO2MwjHAw2Bwocl961cAaUbVN
ZxyQW+3WfGlhvQw5NfjBax8FoUdZXyg0DvZXyJcosk+bVzvBS7knHibbwDWmoTwl84449L6zE2K5
yz7BOHhCmLPVBM2INtoqbrwyF8Wl2qImebRkpocE04uMpT+i1Wij7Wnrh9BpsUPnMlP1jHBPUVTO
kDi3W3PA+7YenSXJjfKkz3dvGMLV+HXb4NqIw+D0IEMZslQJ45O7mCZTdsgy+q06l4BZ7OCSh4w9
N0/LhhkAo/U+blV6yudhoFt0VU7XqgIOvT8KvsGByYpLStjbUSgqG8x5x74bF7qkuyJE6u7Hgty1
wOltbLScj/M6BF16GJ2N7PHAakQAeFvD05n6T0hIdqxRZhcBs3gmGynyDoyPCMwBDu3Ull+nbF3M
VyIuO7yd2t6y0kPJZK+JfgRCbjodGiupAvU8zCYeSF8m01Y+MHxQcn2UV0GzNvX5Y/BIOZpUrjDv
Qhqcx7KVEdyMEWgaiJwWb6pjm6hi/q62urRo6M9kgb9gM/A3cFz9cXEEIy/6IjSKv2tjgIH46xqj
7kjhke0EDLWLZODnRgaWvQYdQevdziLLnTlG1JiK4pOFwg5gI4375IZJMnQPKNqIpor6Fm6HnQQ3
SwWj87haa04NZsTdeGzh9jwsy9hSD5qs9FNVTaCgI7dOl0c7qIfhkK2uf2dyDyYWM3t0Wt6he6R2
VB6qaBzM49Tzd9mltktDvCtKUNJ3RguO6cIQ2DYHQ57PX5Oh3Iqz4+ULLjjb6j+AQcjFqWtHszr0
e+htyMR9e7llThzj5IWTRO2xS9JgPOTjijbxaI3lat1HUdM+GcEWzLGJ2yeIpzpbjgsZyB43Wdge
qQiI6C71cNTAkW6CB6ABTXRaEJaGfNky+Fgx9vVx6t15wZni2F8sP8rvqtUb/JjKRPHU19HExM3c
elnrlaG5Y//Vz7LuxbDs8qlyjdWK99FFBMJAKioVMxyqDGLmAyUSepfH1XP3PDoUTl8P5gMeHON7
NKfOBfBefdzQxZ+QuKYHhguFN3xX62QaGXuQIOf+5ANViQcEIBCkov1h3BM3jaMq2D6blbuf6SS7
DCa3quHdnHfte6ZB9o8pvptzuY3ehzE0nEsSmeIkilYi9khY7+nxNheTaPVoUS+UaJngEdp2etNC
2vxktp73+2aH2edkGPvnjW7qQwoX67Ya+rGMEaQxfioXFmf0sp/8tXDxcuzFems643QvcHi8E/Zg
nfalL05l4drwtOY2jbGrbN/bcCk/dpO7vK9dc7yDnpU9LYHJOB6jL7pTVff7PY6q6CM4qOrOShPv
fYhQ1o0LMKMxwuHw3kQH+bnypv5zBG/tguLGOJCbJzdeP7WcJhR6DpQoDEb2TaF7485+87Edl0Yc
pBz77Gyz8TW1c/HACHWybBKVj4h0GQPS9s5lYeDpo+2kDBrb5/2t7BPxmvo5bJ4tMY5iLnsKIYn1
aoH2ugnEVt44ube9221jfPRTxvZa2TzfZgxliBndtyEtzsPikPfCfQ9CN1xPAHgbfgtzRgzypfu2
dbe4YGhDcA6rMvkD0elL5Ivp1eJ4uyBZi+IS0AMmL4/9MC/NTy4b8MlYy/CdlwbBjbPnAm7WwBeg
FOl9Cgkgsc4v+GyPIhTN16kuPEZDdYV44NUkNI3ahXViN5i7oGUhhymthxTAzNc1d427zu5xfxFi
33psJ89C5FhIYci/wJjZY7HPxdesKXPmXdoNQmpvacjOmQEW1TDKEIzODj7UpWpe2VBrJ7b5vyLm
4CmpZ2DJixky1f22GcF09vCs3pZTO7FnZHv5DDtvfGYKhkP3dGguE2j3OKT0+dFHd2fHSS2sklF5
+ZyRlVGzXRmZnNbD71YwNk8ZucfJWBAjHJM5YBZWSjnohP/zZSkA1a2T+DXbbQai1Na3eXBefGrN
QKnL9WxMQXnYI6YNEWy3xq01dmX0QH2ovuGLVc4BNU/7RETB4EPaaclM79bmSM4MagpY11q21wY5
ZEyDxPxKx3s9LJHHiAC3NX430tEmBelzlxEeZl599xl/dVNkhnsv9q37gm3NuCsJo1lc7vqYus5y
N+VDQYfe9+ojZIvu94Wz497aPP8z/LTuuU460z02WTme/W3xX2xrqPtjkhj9XTB6ARh5pCdvRlZn
G06vdoTvYQPPP2XekD92qzMBtUmG9tiWXtDEUYDrOPwNLUd4sId+g1rHHb6b5to+moIJPNnuDx8E
dLHTZBdZfiZzNj+kVJ/nuAnrhC8k2EvQdX7Ajm88W8DJ3oSzsf1EufOASL/IY268ebcwA+AUOlP9
CXsmlZ11D78mjkg/l7SgmW4qJQUxd6H9aEWFdy5WC1x4nvTVJRVh/sX1p+EmMLbs1R2QlbjJGEBE
WchI/N2u4jVpEpYmltsz5LnuLrfz5ghki8qLWybHIm/z72GbdQd0WuFzT/WGkQhuelOF+0oSOYx4
LOz0vt7n9r7Ltycu/Fsx+PW3brcayCXg60TpsHd3znhCqZnzr+gL3ZXuGD3hX3FPW+71Z6db0jr2
lrw9Fp7hPbgtg/KC1vwCW8e9X8sVD2DljJclsqT6mbV7zPu2+o0pcxlQak8MaCXG6KZ15/6TD4MI
klpZ5k9GyiAbDmHxoenX+caPjJ0hqb17WbYtuXH53cUxmF3jQxbOM9Q5am3VeS3KnME1aZgVb0po
TWVKikv3PIQUUe6WZIbkeyeLP8o91O4EavkhB31NFGlHaY51R6coiiyhMm2NHdFKqmGRepIPWtRc
sqGQQ6hSWziWGcUqLFqQO08jWLoqYrJyuuz5S4Bxlji2YDgBP+IpphXBlUyEVA+Jye/91MRmO+Gh
iUlc6Qmt+Zh2vyZeVK+Myrk2nKK9QU5A2I9B6TZqvMb9put9lMthVB6GGtzqcZvmeX9EDZH2N31C
SR06Vdpubcyq85unop5GRrClkTcWp4kBFtmJKWFOfzSMhiTaSJotfDNhgSZ3sNStGj9LSYhnAN5f
zh0t3+bZXbqk+G30UjG24EsGkX+AMplYFsXAsrLNexqNq+dfwB+kXR5PsE6h8C6Q3beTTU3IeOgw
mZNg5GARs3OyFBxcMfAN6YwZVro8uqtWRBVurcki0jmqKkV0JaF1+95uESqLvB7fIOGWE6I8tOne
9x8QOrsNy8eFnmZ6t5k+SywMRHtJyoTGLrWecve/EpAF+Wkqlsm4oKUom/caF1/vtGMFjyOlH6Uq
8xGCpZAcJOM2BtlsDX8gK5HSDnNbZLqwerVM/5Hg4z1+UqFxbhqydKNL2gi8cQbGGJa64Vkj5LS5
J0pcBsqdEofDr38ilqJCu2hfiyrWO5O918VhDw3mEl0gfLX8TtXMMnYQgreqJiUL7/CrrvV5rRVG
nSY1k7znUtIDOU66DFUZPFP/TbcAtAdHLLaEZWfmIpuQyk+r8gitjFeex1l5grq8kWUdsiBZLjUX
jAuggpQdQvct1NWUTsizbZRwWVesdDdhtmS3Bu9g0lRy8wlX6zYLZm82bukvOTn0m4BbIy5k31tv
v0tm0Ys/xsgP+uKevBhXUjzTdTTbuz1lNsR8sPEEthgaAKSzyNUwhQaG+IAiLFPWmVDQisXxZrqy
XJ4EqB4olCaWAae6t2dUAKC4S9yBF20gEF0ojXldtlBi1G03VSPyzZCbrt1ko11ntIFTm+xgPIU5
CMc3yOKpoE2WhI0X8Pb4sqR1VWvK7ncW3pKsw8CMBaMswBLsyw545cIws2mDAK+qe51rrytCg8CY
bbB414rlrEyfs23vqKENUVIyjBuHmAjrlvJC6MKlo2r/jWhl3+OHblQ9ph+lQBqkFO3qROy0QeYs
kg80IWCpvIeidFtqTrrSFVxV6tpVSWYhS1X+mllrcakXrLfEPknZb0SDYCG5FNfG+oNDq6H9RG91
MGi6YDOUr6McRU9vWREMp50ivcBcsmRpLYEznfsZFKDkRo5oNszskBdkDhiPvDWcADdevVe696n9
X343z+QoqxtlZhtXcNXWlxUu2PCqHX0iyjGP6m7+gIg65yqWodsGgCfXHniUb9F2hPy4rV8KtgXz
kwlals0KVkxRn3EZzvMXsrb8ayPxtws92sgqP5hZNcHCXZ2e2jAHz5C9R+/opB9yH+r4uScf85/V
XjL6dJNp4lxruWNa46Q2PPyDWUzP8N/VW7XodGtL28tn5ZCq51zeUbsa2Si051W7V+erMpkJTbyS
TTvJHjEYB+xNNOhrHyiP0on2rFrvyxKsVvSNgdNUeUpvlIl+r+RSetFeLd+qCjQkplQS4L6WzYex
xa/8od5EUn9tbRBlU4wsct3MeHMh/eYMPJY1co0iUroO2LrycvAyz/tlq0NUGEnQuC354JXr1EYL
QgN1i/qybGtZIA63hHeB9HH9TXXjrEGk3ClXQcv3KyZS1azViV0i7mHjalZXnvZ2eDVLOxRU+I9L
YspOhdLQqD1aH/OMsQWfFJWb8zZ4aAVqHL8g65+1jRWTiNRWqNaDvQWSdF9BZrXXY4oY1vuktjKI
udJkpTuwqtc5qAKKCR6RlvaitOL1OMgfnK7l9YRpMiiJlO+aupe8RGvd5EptZ+hy0zsN3+lrMAAC
If9VU0jhR9rH1GtC2UweP6Jr5ZdXjFxQ/PL40Z4N0diroAA/2/XKKA61Efu0qFntuEWl1ASNt/T7
5zMoDoYIokLlcan3ZVStniJfZMPcYSrU/uLPG5D123WjxQINtER1WhPPi7Lwg5PutHRrgcD/dvYr
uRNQGpQxj+rabW0k6QgNDWjRxVYlcnZ6rVVXHMYfnNUtkb3EGUMlB9mimvvquWm0g37YyuMloLDz
uV2fyu3GXxJ5POdKxR+I4FqEvna9MNJP7HgNkD8DTjrexojg9+ry76++fncv56m/SfJmcKYT0BhR
VXeUP8Ouv1gDY5jogUb+ukKs9Gte/gv0rtLEwIi+FAF5WWfSgDaDFkUSPdEFBycUl06FofNG92F2
pRp33F72ENCxyqgUt7aTtYeqqdrx21BZYrI/Or1bu/nRM+ctWM6WtUkEmAkakjuj+rZijqT/4Idu
iwBedmwrwsdn/3rkGNUgD1pl4E9JQKU77qqL1fY2QmL5qdAI5Q3EJy8jgPbagUmQvnGvTEXLVIcX
nRkfJ60jrZU0rxS0bxZ7E8DBgOEg2hs0BMDk7gRkXy6N+ZK8Nu5o7tL2WtPsrI6zQUp5pNXNcKAn
hjWQmh5TJ1uD8qiB/ZpQEYUgDOzPBayjKkLqeV3J+jVWC7rJ5tFJHtPcWHd0KCA5RfdlsNDvnART
SubtSMvW5VvoSMdRzz+vjcAZXxnFcX29ro3zNBWMbb8tI+Qt9ckPhpx7Zbq93HW1nVV7whXpI1dd
d/AoUgSkb2DZF1Ke5S2VFKWIqZcrtEgy2czJ10Aes21/pYAOmH24hb1RgMqBRDkUaNJgIPG6ZFfI
7uRGC85b3ZrXvU8tTaHZJpu8tmoyaxCABr4ZA9xRLDKKdaq1IC1Kbx6z45qkLs9lCbLKeRIEfUxt
awqU7PhDOYL5d6mod3BbDFOdKNGvwPJlaGAmKU2mEZEet6hhrmPPZI2R6Aha24rr1DjsJUIiKs4o
4WrmH13DaC1nw+/HmJvb2XDyYDj+INoxpYnnYqm5Rx1BCxembA3qRJwjzD7evYFMnivQ/llvqGWD
dGNIDb2vYnNLu/9alt7Veq5CW4owTKvWKkDRbwMvmX5n+taWzV8EJBJ3MyY9WPdLGCX0GC45lqCr
T7ghHCMqk8tGCZfCypSLTN9X0N9ypdDQlstwTUa5es2F7cSLowGig8nEy3ap64M62yily/7+RjFy
OQWOuTcCqZxTwEXV74zOPKDQXxOQAQrkrd72c4XD1MI+Bh5Iz6VOkzYwvoN1bPCZ0v9QGWkqBqmJ
GotMmmjVIa/XNIPK1HcnJ2baqgLubVbAXBTOuAQAyFkZxPWGbSjrMV9eWsn1WKtaNb61QiRQLfVw
c+Suq/t67sa8mR4HJZ8IC+KKjsRuKY8cvWWjfpF7+2TCcEM2qPzBVQHhwjsqriRNdLe9IPRxFuu2
vUbfWpFmtA4jfe6z3GLnO00Qy/gy6karVy5CFcc9Uv/JVlIUhf+wlfX6x9NUar20H+TDN92VelOM
6JgQah+ACODEniReh8GLHNUbVbzJ8ONtj1ALxiYct6aNUzpblPEpOZlAx5R0Uz0HZwzlQ1d6mj5M
JZlIKXpTFXLrgzwid+JXRcqNr/9E+UA+Iq0LQrApD2hr8LKQWQChm3pQDtSi6AacLsX5ByJcqQZg
usjXtVH+6ExJTnto6kRQaAUNft8P5Za65LFdKQFokZ+SrjE9XD5ErS9SshHw+/JVV+eArwoa1Civ
w6b2XYpkBqeT997cVkkOkDdTiiSUURjtmtxqI6T13O/UFjIT09PVZiuQdRR4XxKzsPf468GrUt4A
ITxPq3wYG1s0HyaoYPMpGkausQI66d09OvRchDKvT8p4PTEBg8+U6Zq8lmsMo6PFOVoQiB0l1Bcx
1pgs6YDMQwl7yb/QUjDpRG7+4zViU0Wb1AmpYB48qoMBo0Y5bng2JKPSiq6d7rXBa4vB/srlXFZb
qkdUsKuPboZGEmW6ym/TZQw2IgxTYkb0y0T3HVUNXhj/WhpR2jfN01BR1HBVpNYq0k/dVsrvCrVT
lMU0t9RGCW8S485S86UA35H/aDWGPhdotV2rZepd1/fOyJxV7m3XcotecSrWXJEh8D20c18rEFAZ
SLmkCp8SiFHdK9JmUv6AjUw+XlXuMvP2WiZTSAg9B8Bsy7khwCsHYx8AjmZT+QS1xNyXQ2eukUXU
I9MZUfRSJKVCbXoKUuqhnUrOHrabJDSZ0GiQm8rTFFCVDGMtJNXyZFL1Oc8pZExcJhavudLFcZBv
kuucMizoRSMXtMMfLaLc31UqEKpdXt9qtPvyOM+6Uj71wL8KyIM1yez1MaSc6LsHX41WtGxiee+o
eSlahadliXoDYtSBjEtU/UslQMaKcOCR4SsWE7tpOC8i1IdIPdjS/foDUPDnYQsIpa6LTgnh0LbI
WzQ4JYa5hv4eUsnmBEZcWrh/eEOVeIVcTMb6OsGXTlx+5Ie2RGngWKZkiep10CVM5gxuEIUYE4Dn
sL7qrHTJpU2LMbDPq72a58w35HmoNWPqRVYwaSaMjdw8WDzymSj3FnGih0zbMYZB83Z6XL7DY832
LZ4R4dfbu6qD7B7GSiW5970UbGqLiT4d1aASPSBB87vyjjTFOqGd2/v5zmprYpUzDqt+ZlSLkUqp
od73gkVIXZuGFnWKVvVDS3mN0VL8caxyXU8RJHUyrOxnuVR1quT4iwwbhJpQojcrTTbS+vpGRW7C
CyUcKsOLTUBlm6NEITAwygkHDlI8Te0FyYK8IrBRUtLOfPVsXIFqJCU1Jn21Q5Tj/32nJZp0luUX
Sv1tNfsLbP/Q2o7U6CRXu7ICh3WplKS+TP65fYq1xDwo3jpqYzxqB2of34pFLGduKEG3KgtohaBa
REFB6Z+ktHNlmNGbvmS94OuWnxrUDe2do5bWdh1bGQf1cDV2aK8U9dKdr+vtvXwVdGAyK2rIriIp
hJ9SuCpJEfIzzXDiHwwqrNGSf4ORlgEdsbGAWXxQVoRkB8Jk3yzeGBA66lxS65hVfGBdU/xpQsKW
nrLOcsfyI9udDMxhLssbHpqufKTWRmOEYijTLcMElUeAq1Hv41mFIYQfHLGLUZVQ6ALtxXVdGUS3
JePRRIzESm7uWvqsF0WQgnR7jajpsvq0yDZRuMBByRH7JtsCVmbpDCVxlRJtKqCS1jRH65BOpzoc
8ZnRd7qGorrkrJXe0kzJI8xU1BcqiMmiioeNEvpp1/qCYt41D2Jphm1+MTKKvGSUYWNZ691uMdaF
YRN+XU37Y4vUfPWesChBIZO10j1pq+xt7U1iqHNQNnbxYSxR1/iXzPZnL8RWY6WTeRkDkMqxRxV5
mg6FP27dW2q3Yl6PuOb28olU26qOfsvs2+nXAQijGx5tTBbgZL19d4JTm1Acuuxz0PpHWY2yHocC
wtP93CGKyi5RRSb+fsvmyblttkZULw2v0R+eQVv3pfKnaD7D2t3paxb15lOORzp1J5Zu+s1su148
4cRK6ksyc32oqBxUxIJ1B/zJO2G8dy/U/LLp/drzbp1rO9nMSyvMZb+3AYQcS1HYqLiFHRAXpGy/
yE3cSGzxiCt3OprLiv7LGbLlrvdmX1CpIb+zHpq9aRZMRW3hn+GcRIBg7H0R92Fe7WZ/dodoHEU8
hQzmys9utRhMd8uFMT0aTAWotgN6UFTkcU4LcDVir0mW0kEpbTZOQLfWABd3mPZ+2ZA6hcUwMy0L
YZm7HkTOpJ8izpmljmY4Y3/wjybLwMEA7ZreQ4K01RaxkZVzEN0BDcpHP3Zmy1z340zPanlXCb/u
vwqvQdUSzZm33ONcnMQZkK/dMCKtMm9yEAiQnXFYvGuZ8dredlQ83ceoGoRx7wmQiN9CNuX2W2v6
fkEN1MBT/KXe0TuVp2xaZ3eOB6TNLZVhMwxe/Wqh5wSA/FesD7SvYk/Tl66KWl4RKeP2OLizkVqj
v+fxMgWO+OLthFfSVrVSbdNDc1ThMLDS1HhAGWP77xHJcGfi3o024TCfoqQXBeqfJlS+1Z57k0ra
6RbXOBhx26tt2UDEwr6qBcc6UFYhvlK+59gF5l9DKu0kBypEEqm0oV0UVNNWo5UUl10peFegBuWj
krCqDylU/5Ldb+ZwVp9iWXvAd2KmEl0d3csoamcJWWGsg2Q7KmGsPnBUyVO1SBMgQNe9GdQSL2uA
ets8TIJSNppzcBsMirH33fuczF1vhu9Wd2+M8FSOFs2LPA9kirRbKP3eBqZECaSr10D03zmbDI5W
q2N3G9D7i09jGybNaz6WfvJ9YXQ5pjxzNuvnsRpdOADX9qb6tpuuO13/k1J059uSU2H2KnO0aQYN
1UvASbadBNXFKYT4Z6SrcwRLK+sTpWLk5NeoJOVL2mg4wCbkzYM3FW142dYRaWZi2oyCe9dZU1rh
LaUbzTScySOdGJibay0DIQWOz3e+0yT7bxOBh420AyHlfMCNRL3g5IwlboSvdmUXlnERQ5UDCvsQ
DHx80N0g9bGi+T7rJ7Y/A//elokIGHaep0xTPHTtDJ16rU2vPU1913cxoinbwD7FnMyndo06xE/b
khaEAF5YnmEg9WdvXLLqEo0b8iQ86EGEWDqzP5am0ZlPA66e4+x1Ky2jqvq9xDD5Ary7vBF2OH3j
8BnbY7Cb2ymJvAS/yJbxS6sgG+8pIkK87+d2eZtzanA35HXiQ0YV86kuZucuLOb5NC0RC3Gkvux+
bxmr2xwHJib2l2yu1m+9i6QsDnd7yQ/LMLWvXdrCBNnQAB1xEgcfewyy9yAx3QegC04T70uRbWfb
q7sn31uLVyTK3Tt2t4qnXLgZLL3a+Zy1vXETJOzzuBS3+caurAX/L0m2+QWKD7ta1YrxV2L59G7g
4Vd9nIjJCY4pWs9bm+r3d9T+6x1czgzVRx/hkaAFwc0r28F+pQVReo82aV4D/HsprENGQ7uL+z6n
Qm75s39JAyK9OKet5d963p6XGCvCtEAMZg+ve1OjQEohLwDOon+HjqICGrHZmH/swuweGZ1At7gJ
Krs8FiRI9O06cRvUuXMsLGd5KJLU+i00RfAF0k3+Lc/K6Q7lo/NuWS3esshPzlFrm+iXKvfOXoYy
PIzU7dfYNpP+DjSC+J2zjZNhxijzu2G5zTlLWXekep8n1N6/JeRDjEleiveNGdXn0R6ji+eZ69mB
uv/Fru3sJck9/+BFZX5ejD35kBVod4LFrujETvZ6AMHRPTWuw5aaG9l8RGFXdxenDvLvqzCsjwN9
rvVUzmb/De3rGhxRNlIAdDNjbuO2TNlZEoCGh67He8fsJYjAlVG2T+G49sPJnOy6Ps5R4yA0NfP5
gjV5+VpE5GLHJh3Mg+0mM8KQ1b0vYPQ+epzx93s6oRvMNu+j1XTVeSoSJppD6r+FfJaiiRyXJblF
uzmlJ/Yl8TGctvQB7ucQnloiuOclzZfvdjumZG9zSEfeKdqhP/JFnI+OHMf53lwZS0QnugjNQwsc
95Ffi1EyTfZzN4/1t8qANvypCGdGUfMvzqHsD/yRc2Z+bQyzSW5MY/anz9GGmMl7DJc1wMVG+r1H
/icv5AmtJXPtZ4ZjXACoI+iFr0QDFWONMWX2RL1GJJZz2jdKwXj7xnp9hwenHB/tBdvCLfKc1rql
jlZar9vGHILiEEZL6L2kaPuLKQ4sVht7i03JeDyuzHWu35mmXUPoQTEKsr8+lpvhR7uD7YwResW7
nIEAKIlGMhriwTtgLZzvVb8tx7pJpuBxNQuTTrQwTfNh2VJau82Md/Jib/n+XoC7CGKz9Ib3eRHh
q2aMgZ1FPQJFJGlxYdJgv9mwcAlmSdArOjLrZMSkMaWdectrUDnvi6ny9r8dZ/hXnTCgHcgQDuWF
AJEKs5h/oqoBvtgsDyXXjXO1yekEceSE03Mq/9e39X+nb0JP2Rj+9Z/8+ZtoqQul2fjTH/91eRNP
X+u34T/lv/r3T/313/zrk6j533/7I4/5t14MyBd+/qm/fC6/XV/d8ev49S9/ODVysP3z9NZvH96Y
ijBer4HvIX/y//cv/+Pt+imftvbtn798YxbzKD8tzUXzi/6r2+///CVy/uSPkB+v/07eiH/+cunf
3prqa/P953/y9nUY//mLYVn/4EVwbYb5Usw0HQnRQC0o/yqw/0H1GyIAJuVAMhnwWTSiH7N//hI6
/yAnR47BlAOEmaRfv/zHIDAs/PMXL/oHJD9muUQ+k3xAo/3y46v/5RH+30f6H81Uvxd5Mw58l7++
PbYVYJwz5ecwncS2fnZyCBITDB7FgpJw6iamhYSrXKbjlNOgsofUMcKHrSYIZwjCsITJ7UJztnsh
zqvbpz/dNn1pf76Un+b9geRjKhHzsbgME+4SGQ/X+icyXuB5BbrowHrs7NS3ixM4xgxY0Jgvxuex
Jg+C6SOGND9im6NudkkB9Ra/5igAP8nhUwy5HeuSeC7EF39h4K0TPg9Gk+9/Q4X5L7eMhQsBByAJ
kHUP089fL3NezSBZPad6NGyzSmM50mN9XNncl1+Fy7zQY23laXFZejvtYwiockAnNm7xN9iM/9dl
sOR5cgyh4Ib9dLecrRPbGlbVY02JoXntnXnOzrZTF2VMo1QEZxrOq98f+yZto/vCnKvxLoVMHb7+
zWP7mVIEl8XHBOWBm3Y9ruWn+5EUY0HyukR3NRyszLrzxViOMAKnOjLvW0Yc2p/GHAdfzE4FP5wc
o2xvC9tP6CQ15vbwP78chtUwfQhmDBHSz7CNNWLK2FI4wZ10VTfPE+fQFosZ+Sy6gRWjgHtGeVCm
K87lgEo9UyKAUsIhxpFTPouhcLa/wfj8NBORG+Nza5jfwAQm3yMOlHaqP73Y4GCWcnGq4byDungX
MvzQOk1M+qlv9xpZ7IXyyfzst5T4bmrqMwefaYDPdYFf8JCFwf77UpeJ/xZRknu0ByD5J9evLDw2
jAN0Y2Z+OCuGgQBBuZPmo/E/e8/kxVu2CZwlAsnmw4z568VbW+cukRj6M76acH4ul5WB18yIWR2I
Betov+ybv6/v5hbx6x/L3IuRCk/ovf3NY5WMlD+hgORl2Jy1JvuhHYbelbHyp3voji7R/55255x6
5t1aOtbztDA548BYJjJthiQhwj9VONbaB6gVRXrvuRjGj5jP1vVSd0bi/oGzdoB69jdX9hNQRl4Z
hXkgVbbpuWCifqK7SJZnwQju9pzZ3jzdkeMtweH/UHde63EjaZq+lb4B1AY8cJpIQ0+KpCiJJ3jI
EgVvAh64+n2DmT0jpjjk1DNzsNvVZSgpE0AgzG8+E+Wo/6xp8tTFWrO72dzlMi57KvIx5JzORjZ3
m6dW7t5D98CgICgI5u9yZCzs64nCdHYNt6doPzETeb2Xo1F0OYxIGizPhat9dK/AIvPZ7bx+W7du
8RVPeSK2OW+g38V6W2dnha73SIAj/tWvlnC0A9OZ9ejEqHupf3NnkzZ3AbIUIXfEArdQSeOtO+r9
tIlCvQgsbMFL8mFcDtGqXtynbHaS6Wwq6uEWUoj0NzLxesoyFIXOEg4smCYDTa/00geO1TY4kUfy
zjVJnFdObXEFt6z4lJ6aS/eJuJqatkcj4dm2y//4B4vyaNeK2IuaWmE1J32Zky8CqHkKcbCR9o3J
y5OIz9jJhWo+f/14vrx7YToLDvoUnlJtfLueOq+KimEwcdbCTmJc+3Yrd7bvRPFWFKXsz5AfBkqe
t3rXXX985aMTQ01Uz6VuDMbTti3bURP5tyXkYvoVAqHstwVuptMdPBL3mz81xcsC/df/AeEqMrCP
qDN9XQjDXcCJNnn2yXJ55/F9Aw8XRMUIVwmK3t5EZeaRpUEw3OaJkO1W9pPeB5qtp4TNNt7hoNMc
AMhmFkWfqF69d2Wslm0yS47MP+w3dQmX1PPqDhMVvXdIccIi/NWypoOkHfFDXHUeoLtNjUzJZwfA
kZ6YGnmCNVwdIOqSPJhHBwCNwb6cZp9uBLRCsY6cdlKxjO6fNUDhd77QUn29IJ1cbSMIfvmuHTSn
DPQ2C9tz0hEG5+Op8N5YgNnwCbIsaD/HbwHiQQ2DcGzZB6rSvkAQpX7JvcK/kAY4+pehmZyzxZvi
/pO3r1bV21VHtOkLw1CqYy5b0Nu3v9SlqNHZbrc25V1vPU+ldw9Cpb0HBavJIBtlDVWQHtwCmcfR
0s3Hj30cYvIilKgbsSULwLA5Sd5eP1n0pDGWulVkupz6c1TKYTNkbuKurXTJAl1kArGg1KjBP0jP
1q6rCXFmGnjLeGayD10PHTiLVZjJpqVf0g7O9uNb/PPNqOFBVQhBNI9/Hd1h33g9TeOYO0ySeVpn
mePN31F80U59XFza73ArzASq/dB88mreGxvCblJIl/2BbORoZVpF7Pb+vDTb2hzlfQ9ie17D9jND
OHWFk69Lq5y+ZX5ntrA5cue8953ywtEj44soEN+PVrOOPMyFDT77yeiH0Pvk8DpyLVVhFPbLproz
VECINY8OL1wPFvrHodx2dCX/Hsw4bdAyQxRtM6Oq5wQow6Y/El78rTnr6WkOcHEIcHha5CdD9edG
iosmjTbdIZtjCz+6EaOD/1jXRbONfCfWmMsFAHhYuIZ2WlLjTtbzSPUJnGPajvVZZITxBnPIyLz9
eKro6qg4Wk02XstYhJGKKPvYt7PZr9PZlr6Gi5pTLcVaZr25bNIhD+Gg+MXgrV1MQJ4rORbuSsPt
8wdQBS3cznleXkJdWtIdc778Ohb0Mj7b8tQYHN0bvn0CuoPLqWMc31tcFT3STYvcEo045oYSVH6h
iRnahxDROaEFtbsuLb9qlTfXa1vrGmMVpXYJH2AsXppEzskne97R3gMaVidZgkht+uzC5LtvRys3
52SccHQ77Z02r7CticDO7tIusmGVtVHq1mgq7Wkofm8X6S+7Q9c/W3380oyjl2ZQA0BQ1OdIwF2M
7ob19jY6JF4aQ+jLaTj7KJc8ug0YvubCFi06+DSQtARurSHocSWgQ9KlCoPY8uvYWs2ARrtwlfUA
j34B37JFUM7Q5udg1LSqMoJBg/QL82jCwuU86lzNeYqnyWshuNk67OsBcaDsCS6Y6qz4PkyKp3Cw
+GfX11HnfbJK/livxMLoQ5jgmyi2ErwfPalmpyhmJmO4PehCuEA46fzTVs+4y6LVSy0PCOkHmoUu
wi/Uy3vZoe+3tZLGLzVK2U3HA3/8Ao6mAYqeTEnBhKSSYLB61MT9LQqisJ/MfWUM26JLu2yroWtU
n2n6EkGXiiPnCokqs1hZ9Eu9nfT6MvosQT3OF1yK5C6JDIegYVJIOBoWKKeQkikDbXVN6t0lckm5
sSrm2f5pGaPIL2MzbbubJqHhsqLv2T3EUVYLDPXy1D7tCr0fL6K2SOodAtr5nK5z2pQ/ljaflk8W
jNo+3i5hlD2QUFYBEz4BQm2Dv42U69G6bMO5w4xIc7wt0QjcV5y+2vayLLr8rnTrYfps3ziqJrDJ
83I8tc+T4Dh/aN52uTkpKGK/7atFeFeDWBKIsmmm2ddW3I7LlgGoorvB6y154jYwyy5lY1vtCkZS
aBmfTJZjOWmw0cQrOgVWsneLctzRFkvzroKYzBYLOMdsVmNb4c7gtyC6bd2MHMQvPGvX507y7I35
dAkYA9qd4wj2jRLfAI+0r2PLHQjoJHJmyGauIE/Mmw4RNTgLRSG2fW/44Sev7ljXn/tWvsuvp4OD
LcpxdciYlzYlhsy31uhgJwpEZSySr3uCIfHX7N52E5Trn50ZldlTM6ZefFOauP78gA3WYVWLFBWt
z4+X3jt3Re6O/KpNn91EUkqtzd9mFHyuWjOdItm2oqoQapnavGeBa4b0kmsDK1/nrO9bTSMjmMkl
H/JqcYfbZewxLdy4RQVKeztZFt2Oj2/sVaTnzVSnoEp0jk0Kb5se1tHZUCJSNriWCDc4JDa1uTKZ
SlQ+zWjIRshOsPQs+otYeiERArAxeyqFMbJt7eVC+9rml1JRs5Wmmciu+Nxkn9TAdruLGi6JdQZd
yIIlDaY4nU4sv03FT8fxJJeSracs4T5+oD+iSE832dwIsnGecziB3w40mN2E4q3wAc/y9Xh996I6
1zo41RvkiZoEIFNIhy3oXeje5x9fG77L240DlWIkk9nYdEITkgxxNJqh0UwmAUi6m2uIMf71lLUL
g+WPmsKFpNRlKi2YNH8cpkekTSx3OIW0taAPMC9pee3I0el+jK+HFXxODrsYIQ/mid7HCn3fJ3k1
eYEmpkikJ4IW19TvhC16rT4xMuK9h6mcqvSX6dZafh+BOrR/pJIYPlxRJXXu4Ik7qccNCDl7gV5Q
vgnvYIrjQxTsEVPmzBUqMMpIgYDBWlI/9DdFWjUImThZx9cGmdWkiBElrq/gb2NRCVlvoZHK3N+h
aJHx8XluMk5VYix1aWh3CT95pQxbUEKuryaTTi0G3bjER2nlKUXVhYMRyVR1GE+pFRGlmJimg9CK
Uq1mslDBL53pFlkEZ5xA0ohhfuyLdu6+6RV+XOWZ5XCqEfgNJT9vJrgeIXohgwbfM4hQJsbulOjP
soIRQimPUWAUqApSsZa12MBnISO37gc0d/KgzpzWuWpQBla/RklIt0+8ovDb5RSa/OJGW1jTy5Rf
a9CZRvOL5uN6LHYHSmbtWPDZ5Eqz7NpW7yehGnQ+Ig1aNjdCH8i4rw53m0gmkr5dlsnl8E+n3rbj
lUOtDqDA0juQacKZPd4N8LXQNXuV4vXN6gybSueRmUY5ICK6mQQ3duIPrQbH0aCctY1A7Uf9Gcwi
k4mHfKLP0E8mxqH+5uAhCZB16akSNh1PPMQI8j1QZmxZ4ZlTp7/8aG9velj71agUqLK2QApzHZZS
LeDDT9W8DAyQC36GIMcxpF89GJGR27deC1bnASnJprui2R39cmgNtF+RKhjrp2SgU3lB77joMX9q
ZB8KJDghuvYY5vkx77LPNHXRKUaI0cR6sHSfLGlLtBkw++axJjmrt9X0GTu5npfC/uoYRHzbOpmH
cd2DrOsfQIek3HK+v/PYInB8cnHBmpH8TTPSlC+1gfudv+s0obfhKu0XWoRrfXI9VkVXCbVPW11E
sXnleZF0rnwfCRzz1BjRsNLI3CNUw86EVfpdfmlUfmiu6Lk3LRginHWq87kD3JisMNYb2xv0xVFx
2SSJ6DwBQ39YpgsQ5R2oQ0IOmABQmGxt2EUNyp8VL44oE6+vkpPlfpzRzHvQGx176qSr2IFWLXib
aVq5xlKZj0uFHl8XpKwlEuUJGdNsCdJ6GIv+jAILz7h1ZQLvaS2o2Ay3Igfjx2ltSwWVRpyPsYYt
wzwwhKX+mCWZPFR3LbvS6xtPTxamIOR/h1/UrSRCfThxAPxoV7nroxCwgNxjlJLSca0TsA+gTPC/
yBTOEiHAV3zrMJUMZ6v5Wfprv8rMblAfgnqlYmNj8dMhuVNcEM1Hy7dUYlh473GfdpzMrBW2GPXS
Eyts1LZWIfv7K21w7vqua2EjT/zFsoZHWGo2ggcxem3+SYqzaHhbQoykzbCX5cxrVNlfBE4wNvMo
itS6mOyavTMigwFAkmSdMxhBXQzqtBsjD9HKHvaW+QWkZZM81KgcZDtdEq16qKnRlZihrFZzescO
OPi38PcWfgfJ3oUeOWJkRnURSuomMji8pwXlAjbCA4MDDQgO/P0DgxNx0bOxE330L6E/S/p/uVX3
f7toH/TfmixKXDDz5khjEFBQOYmVJ6t6KTf6WPf1xkL5QfuJTIHULnUM0LJyS9vQa76AV8zTEwc8
byyQfekroET9op1nXR8N8drLU7M4QXax9q8aWjX0sgD6oyHR5Jo2gjuskzB6sKJGgcdh7NLcOSwJ
M4Sh9e9kivErDQ2QihFNX/EnBUG4WuKmqbK1MTdqHY1dj6KQBMTPD2EVqWQTR051VHoDQObzDhvL
7MlE7YlpOJW9tE+jrLXnYYs8TOHfdtKCDbMi55t4p6QHKqECFqJoC4XdVXYehAhSFD0by9I5tJ9c
WV2Y/ZAkF0zYUp42E6pqK13PqfYC16w87wz6oceCBuZG1xdRB0SosDZvO4NjzuQs0rR16VstEqiH
g43gwp6GXVybbdTS2mj0+CaXgOafl6VV5/UhVrJ0hDPKs8NZnuWpIi6XsPjV4ppnhQ1n7avU9HD8
pnGlAoXDIWGENoYTQaNbKlzaB164t6rzCpEGycdwcVGbeNHTYg/xVNbVWZwi3cCKKsdWnZ+wjhNe
V96FqRoqy1VL/3DqVaaRhH1AfzdMjH8XCRwN+51q7TpT42sQjkfDDQSjvkwre5+d5uX4+s0IAzHs
Plg9vjKyZ6WEWHqexlimuSCI6YoRUWKMC3PeU9A4KUsW9GbcRrezCJe8+ZpqodScYBRZJbexXmVI
LTVWO7IqJdg/dltrH5fSH594YESc/RIOP2vQM8/SkJ+r864DyKhvJwinfACRfRUPiM4m2w5E2KqY
4mC5mrmFmjfENYo8leCgrU2bwcheawj7K8DzLS1IHTOFSrEpklwdoHZUZJnAgmiqI6pJ4Ht5L4W0
ga1/hZuo1flD0/Rqs/IRKBTpY2zA7M5WcnHBnIA+xKegwm3BXuYRTmJfGF7D3jh0apqbla6snVtk
25kXlYkzhn51kNEUcK95CiLqnIHErdmxkFfDqkO/MSRSY+nTUkqz0a9xA8gYCkTpbLRJgBaiO9CB
xusEsR9AN314HakydtX14xyxocdEc1qZPxzCAj3Jku65xha7/zprpsliRNWkU82tnDIWLI5ObcOY
JiTqpmtLxYSmQkh0gRNbsMaukjTm2E/6CvHKkw5Jcl7HIfZIjKbizwPFVw+JEhUR8d3YSGe4bTyJ
feXZ4ANJAuKcqy8MG/xPq3O77ysWEWgCbSK0gnrZGg4ddTaMykJ2zDDByKMVKUpVNUnAbHFrh69w
C4JdbK1r4FTJlW22ihwzx23BEtFkXPE1epVYrreuzFQ2w2W1n88lmjdqPoMpVOfSHhACMc3htszC
JA5AuOT1cqAh+MqMciktVhtF4/RX04K9NNZE+Ag3qxmiHjPNm65d1mPaZ8Y5utptgtmJQAmt2Gim
5kY4ZyGP++AOWlN+92M4vC+uz/UCZEKF1e3Axdbld4Q6wMZRYc3AKcJYKJp6ONExAuSJixzKLAuH
yHOd0h7OvqWxkA1yGUWygHGJ5SudNWkRv7iBDbXM32RZmWA4+yZeGoSwmgxXmfUgeTPmJUBK0o5V
5tsVwEjkIrWh3zChvTj/OkUzSNqvxdIU0gkgAYJGXrtZOLn+SiK6NW3kRGMaBR8AI7MEtMuEuuF7
bcqdcZcb5U841QOiXjI2lhBQZtdmrn7RDR76frceoByRb32s3ezu2oIz6fW7egA2x2aXRPYXJDG9
sjvJ/FZdX0RKL34jtUr9ZOV6bZ2EeHQV2qYwjL64rtshEd7JJDuvXc48d+5Kk0IgZErk/Vp4Q2Eg
kSKR+hY8QThzRpZplZ5MQOK4t1iWlESTlT+hjNqsCjMuNYRYp1evtpHprXa8tOIAD/dR82HLrhMD
sZE1sY2WsxMfbPoGqv0oSHnpnD61bW0jYl6ELbbkm450qLiDtlALfEmyPIIMZ0NP/Ia9KrrG4Nxz
1+lWqCfqxXzZgc93VraGgLjSCaztWgQecied981bdOaNg+hYa1DR0xNgsHavwlW8fVTaZu4PuVTp
1uSBkc4zj2Du/0gpIgs7h7bA6CpH6jNXSRkJSMuWsc9N7aZU32W1gnJrU9qs3rTEbWC6CUOEALAt
D32OdCYKweTymp6kfvp6LuR85hy6pjrrzZmyiAkuWmW6BtKbHCMoZA59svYR9KymLc2iME2uDtsF
1d+SE6FHgoqNgsAvbECeViAf4uaihTbXJbfkieGgr5wMORZogDoe9Jj1uoPa2udWUzFmCp+TAxic
LyuV/cplZ49H2wi7xxBRjrxbQ2h8jUnDQg3LoVALT4g0y4w8teHB4HQ5M7AG4gn9uldy1EZZqyp1
Wmh1OWyz3kqb7MRx6nj2dj6oMiWZKEr5xexMafCue4aNXYNZY4swMzhXsXQH3XI4xtEvntgjkct7
HZd9GgNrLtIl2HCnLddN6w1xQFe5Y2cDfMosC5bYX/iUWQHiOjH223JC3EqCtA+cMQenZNNopuoE
lCh0sJ8V+y0PUTOfeOZwuB4oyZmnaXmywh6RigrUy1f/mHof+SRdqPY8E2coRtnwIrWpdvtwPQoL
lQ5WdHhVQjHjZQDGx1SlBn2a1Enn9UnPAeG1ugq0BPZzTbXJE82Pz+EGh7PxOGv+NC47mwGexjUz
xPPvhCW7KlqXmFhFL+gnduEdxGyZnSxJrIVLMKTagGisz/wpLEiJ0poDFLlqvTmhRJd5L5QJxL2s
Qjk9xqOpcFBxxGvcWYju1KfGEIXzQx1mxRgszmIuu6juzOWe0GqR2q6tfHtKzmbK6zJZN1m1ZA+T
hOTxw8A+tNwgsI9AAg0pJA7aVaT3Leq0iFT11W1SyMWBi5ObiXdCr0xDMM1f5jnbdNVkPSGjNxmn
WtnJ9DntDJ0OJAyZHQQtX5Zn6AANzunSDdpwV9DFD68HFO1Yl20ZpQy64v1Hv0JELSN/jYV8ma0t
auUOOUue1Qqey46F0nJRwxlac0xaYXKpUrNwJ/SpK0tqZIwcwSN2mS02gYnQMa2OZbs8HzKuQ5RN
GKCinn2RYJ+vaCa+62xzfUxWGfk1AbwLoV6DGlD1AOgClOBcJiUkH5WoRzxvtd7Pf5iF6tswrlar
apoXyo1wTpFC3SWAL7OnfcqdhYsKNQ9x7mFJuPagwmqJHQizVjM7KX5QNoCbMMwJhO3ZUu99u5he
Pc4QYHr8Z1ZgpscBhSAD3SEccLrhEI6o0DpJsZqs1m22NOlFR4ksRf8VbeV6VWiiKs7cYUFccD1H
k9oyDhpdGgkCl/etemLxZ1URqmQmFKSStcx0NOVEr6M7BHyIN1wp6kLImskS9Ih/sS/lbF1I3en+
JpNTMiEKX01jfs+SQtRlBdSxEeOqtUGXnYYW3ttXvMB6vIqyylvQ9BXmIiifOHIRG9CXU/ti+n7f
vhBL9Olz7CH+/QBqWzAN22bu0ucuhfUJGt+lqYAdpus0Vg95TKh8ChqOargs0NXmR2QtVPlrUhzY
lxTYWYIbU4sxCMn6LNTrQopN7d9VPQidWf5aPHLB/1ToV5YgHNNVhlSyagjISbCRNkQMxEYysfkB
CePGuULPRZ0Ek26UvKrDHsaK8yhPxO1gEuEkkIzQisns0E9Xut1oeXGD6YrkhTn7c6gXZsHt5Ptw
vhGmyjbC2VUCZEhsE4vamsGiWNcsCWtZ//uQVkUnhr3K1BzIdJsyiDMavdPsZlvQM6Vo6tXGBfYD
avIl+JkS5xU9EXW4MlpTFTSkU7ctFwMNUMlgcs2hT9cQXkIm5nToWlIEzn1qHsXM5Klg1fn+yuj9
rPbX874GUIiSignqTCTRmpxYP2GpY+Md+DpUoFOvGwbxbakTDLro8NbOlZvUBsMGaT4a7yNL74f7
w5kqyvq1eDoC9IQJBLlmfkZnGRbUxqSLpAYtmnvGeqQvwmMTcqthCuNJY2fWBKu8Qp14buuAI1Cd
mo1uzB2npmlRDA5czSgYDJE0etutWtiJfbmZfDPUWj7QIwhzfuipAuBQkQYFiIzNoTnU8qjDEjl0
nauW/SFZjIawJaUoegc1mhVppTfZ60QO0IZYoLMz71xpDh5hMhqhbCdNa0MbWwGcoyJ2khi1MsnQ
O9OxuxWlUS8yVtmQqn+VXsU9UcyTEO2ZQ3HBq2sAffEIkeaoAL9IlCZmUpnqBwixeCNdJsimF50M
5n1FLYEdaV4w7lV9lXfU+17gPUaC2EuflisrNsYhDXDTRP/h22tH4R8RD/4bnIL/Fjfh/yfiATXE
31ovfzAP7p6ASP7rJnlpmpd/QUD412Ui+xfE3n9nIrx+x4GKYDt/CXwiFP4JGTbQGXR0D1QEfgt0
rwdgAyQADfv/ICJY7l+quurCEQD0ghsteIYDEcFy/qKT54Jn9qCs8nHjnzARED152zYC2QMuEWo8
2DDYs3/YJOKdYKIhNsS7eDHRBh6Tb1xzK9viwk06SV1xEat0maNNrncx6psQr6fzBfOXrTekuzjn
dwC4xifo9+HQrJuP6PY6q17IjVUipGgkxblVLGeUSbaiEnd9lT+OTf7Lqq1gtt1z8GZnbOXkfcAW
Ua5Kf9IYOoUO+IBzBfjwcOoQda3ISYl19doP1H+kkZ2tIenXgTVFzwU0BFwtliEAfzutBtN9XvT2
pch8bYNSL9kgHM5NJqJ8Tej0hQe+Mq3yMRHGSWVnYp2GYYSsXtKuYhNBVQjRqKMt1RoS7nK5zMty
QhxDxoWsjU+HLfCT9JdH9RbEdcNStuX3vC4e/arYlHp41vVAtcY0PJsHd6vHXL7osmdhN/4OEG+0
GfSy3t9W0iK5DPR1lw9ljUB29NXXrqfavEHDKtuQiz6Os3OFVhYwhC75SVLOdsudLKCcUN3yUd3o
xEMRD/WNJUOPng976jQSKRsuvuhu+hOIcxpU2XNTRAWVAIvYo+6vrEr/VrQaGfP4ODjzQ9vy5pIM
44q5iJ/HBaMhL60DGoo1MOWkDtA7vmqXYqPspzdFmd9o/vJtGRknA4o1ZVicHvv+S9/VNxnw0iBF
XA2G4eIHEMfMnbGoJpJ+0Ux9d0YFc5ao7iAz/B10eVDlPQrkg0PzO+np1OJGOVk/XDGs3FGDbYhC
L4zZ5Dlsp/nc0/J6E/WGtvER5DqL4XXC2DWiFdr2Xxz0ylNn6INE18jQ2ik/TSge3WL+3W3JEClV
2uZ0Blf2knSf6mLbWOssdqbNvFAXKyG3U20d6IaqikqJgKTm993GFn17T242EUmYgHq6Jg1YzChd
iBjdCCs8SxtBO2WydlNINy+xzJ2WDxiOF93V7HYdzQOmJrx6EuqFye7YsOhqfTOaOvw7/xQY2NrS
y8eFbsmafHYLGeFMt7LbPG1uXMHbj2V3U1CPixAkktnjb7vXzb7d/jsB6BhvYni+I4Qi1tjkp/ax
0bNTisqKejfaeTm6/25l7+bUOaFvaDKh8s9gOMdAk9erATcBD8hV8Wh42yIfel2H0B5GOxcv9JUT
+bvG7XdaVX6HerSE2dWI5mlHZMyEbL9//KR/ACFeL86m6thgwTC9PwIhlYVuVhUC5Tugwc8m/mpr
R5sDY57Y4DC82b+IAo+OML/wyuJCW9ztx7dwjBBQd6CDQsJ61wMmcGxbpMDKFOT0aJcNw6VlFBdR
7JxKWQSzlW+qMPtkuF2OiTdgIq4HxY3zAjIJTK5jMFhpirah+RdhXmHh5NBAbZkfmuy6q1nyDYwu
ypn+PdogPvTk8SG1nMuufjYkfQ0b25duQpofHZuuhNdhPfiVti76c1ylHrzK2/YGvg21vCp8uVt+
Uq/BDIEChjvXG31hPyp78wtq33jVjO5pXSVP6dieooVzHsp4w260EV784siJRLLPH6cc3jyiaxdQ
rBAEo2YMg7ZDaliHGkGxMo7HJ2n69wXd3VUmzObcaBY8K0brpyub7yl558riCNvVvf4ltsAm4c6S
7PKIcj5d4gfQLveRZzxks3cfL+Jhph25ShrvyrC9Oai8+KyEbVvV2kntiIP38/92LPVfhklvaJ//
VcT1/yCJU024//NvouQfodTqJU+WlzdxE3/+EDZ57l8gaRT8GPAopSAVHR3CJs//ywDR6fhq2wLR
+Z9xk+7xIerlPiA/+zWo+o+4Sbf/AhKL2oAN1gibH++fhE1c4fd1hf8WXwDLDTQV34Ue1NttrDeS
CJiyaGncx6de7K2TsjmL5PLPtov9ZTD98m3PgvP4CkX+Dbk1L9JHq2Vud72m4SoktjkJlfnTnOj1
WdknCKJjwtz+ajYQby6lkHdqM/ntahmPpENVaXf4qFxF8GeDRI7fEw1/M/RG/KCx6s3EAU8Krq8b
oGtg3R71sACSmFzWS3w6NbcWkk9bwDPPwvfv0Zp6+G1+vHNYHSMD9/foWezfBK4mVk1v71EfTawc
abiwoaGdAAc7MGuTfQOq5poe0V2sy3upGyd0LW/RRqKAqnGqgcO5IYO8EMZ0Si6I1ZSdq45E1a8w
bPvkpR3D2l7vkTn2CrgjurfVIfDbOCrIwoLuVbsDFUtII/Fc6JstWqzpitj2jBbhd2vqVl6NRxeO
P5dRbOFzI93dRAccR3Eb/n7/gybO41iWd0tUnlQVnU9XhMbm4+E8iv33d0qa4cMOgfbsKAbNb3eq
KTJ07jKakWEVu7qYW9AhIaq78AqyyndPLEenB9PgSbOMYv3xxdWr+g39t7+4I8gmSIpArh0BXUXv
1U4W1u0uZ5sunZB1pP34+BLHy9QmxABdyHx2TEc3raNLwMxKLAXs3RXCO+/n9iSxwU1UzifH7DHm
mvyJ68DqMSFKQsj1jmal09ESScu43TV+8xKVXn3ZQiTZQLsqaYy5+S7z0giNnxwruiSiJ5s2tx8/
qeMcjaa6BTSlBdsfRA3+evsq7QIlENy4m11Gw+oiS9Jx08AABCA7z9uOzguRZzfO37BwwdBAC/Uf
2M9YeL303oWwszoOwNAmL0NNyXbjuwgCYrE3nS6zMyIJx1dtHVtrH6cmvAylf1VLt7i0KYTv9Gw4
XdIFfzBLV6UZCm9Dre8ge13Dqel36KOI9Ri510NWYaayhF+rqtNXcEUv4OSYJ9wGFIVm2Mygjbeh
PkX3iDhbweSlMViBHl58WF1TC3M3VpIKWlNpGoyNS5NIxBdjpuUbkN2nHY1hKquC9oQbBXQPtW/A
RrKt8KNyE1nTM/Lh0MYdWDx4622c4cQ0RmNjDp1/YfvxJwvLPOKevc4ImLs++DidqPp45sHD8PKh
aBuQyPBQ8PzJqIbjs8PWcOuya5VjcotPIkW8yZvw2KnjfudimngaS1O8YPf+0CPLeI1kmr+qmNmB
tRTuri1Q+0IaXAvmIbpsByzaG+rMKx5Z+zY1/GbdRNQ6pR49Yp03r5K0P+EQsVG9lpC7hPfr42n3
3gKzSZt0Cxgvb+sIczpHYrIBwTdsIK32NYcIfRkt7T0OIC8fX0gdqL9vFmp6o2Lmm8Lgb/QX3k7v
UYcfiFADaoMiz05KuYBW9ggZZyoN7Fo5tPvN0OY/UubBJ/jp954RUrsFXw9cL8v77aWFCZip7upm
h61e9gJw+JKcUf8RLmXyyZWOsgM1abAeRKzfY1+l+3N0pXBpbbyKwnqHyvmN3Uv00XPrLiLMoD18
k4T1z388qI5B7QlKhvCg7qsn/23717UhLMcMCUfRJdamhb1PTXGFZk+3Rlfn0sJIFm/lTx7yneHk
ogD8XZ38h7f59qIaXP98SsZmVyBHv/ad9MIawRTg0lF+cqX3tmWHLq3aFhFsYZW8vRSFWpTP4Qzu
DLd+iWYaqC4dPbTyggHsx9oep9Ox735J0aI/U2R/fzy67z4oHDEiKRcezvGUdaQ3uI3PvIFqBDDM
vkQzbtvK6ZOnfGfSOPBJFUHfhzNyTGzxoUF0YVg2u2qBXmMs5UPSoK80Y66GXsF9rWN1/fGDHSPN
1Tx1SCo5s8mk6ckdzxuQh8uEMOoOySf7mwOHx6jb0zjx2X3n/BYD83gN46A+dcbI2HhGk/7w2noz
dk61tZ1xOcXnyPlMx+SosrC/KeTryO4NfD2P55UDDt0ro5iXHYotHHugIN78VPt/A5XIV+6Cqbol
+hv0linPgcT4JOp79zVAnVEEV5J7qrJv1hIeQqndjGTC9og2pT/u6N9fGBhizUb0nFIlXX/8EtTc
PdoQ4XJ7KCCQ1JAkHS2j2dEidkxb7vLFPzNk9Y2s/JP3/N4jQZXj8CLVojZ0FD0B1+/zEL1tAMGx
tbW6ocRgtpm3oz5/j6AT9tonF/wjA1ET67crukcbYAQ1b2rKmStWdbhJQw1VR6AWCEUNT1gBGxMW
RSXd8soDHTe2JzahXO9kP4AvXuVOfYLl3bQL3fYJPb3LSHXpGtecTlI3efl49N9b2xaMdQd6o0oC
jwLnGRadKIde7jJMaF0oSKMpr9CD+vI/u8zRpMr6PnacfpA7QHJiDdQChYspW4dijD/ZRd4JH2Gd
/ecDHU2nKm+wPAb3tEuW5W/YIZti0K7z3nlAH+yzt/zeSn0956hIYbf7um3/duygSWHEVo4AQ2qi
fFZaFxmk5lWT6VetZ1+ixn2qYQsqEqvauXZ0+/GQvrduUCHASFvpAvD/t+t0nJJkFDVTrMBSBFiU
Nzzj61x/Umr87Crq9397xAqhFiMmMtvN3hBQKwA5+1kp9Z2IyEPXCuoUGz/J29HcmPwQSos0cULu
p0vErn8AELvV2/TGjcM7RPDhyqEU/sk0efdI9ZDUYZ+jM/UHOxFNd5gbtYvXHez4nVZO0WaZb+lS
L6eTy+YXJtiCO61+kiKWfxrq1v3Hr++4hvu6zXOe89xwrQg8j/KcdJrDyZiQCSxq/bGS+Tf0YyPo
QWOgR8XXSWY/rDr51aGdCdtPL1ZFVaw/vgX/ncVPruzDana4DWiFRy83+b/Mncd241i2bf/l9VED
3jReBwAJkqK8QoqIDkZYeG8OgK9/E1FVtySKV3yZt3MbVTkyc0Qewh2z91pz8XplqMeCirzcgBSB
XxAOHsZystwWRZw7oqtG8pHfN6LVDgW8kaAf1U2M0HMzcU71KaZk9x2JxWj4y0PUmTRpupGoScdG
1GpOfjNl2T5HPASgmV54tdw4xhhtUeA8dm3cXUHseIakgmYS+PQ0OVnQ9ygBGiXNAgtBjKdoo+xD
xt7nTQlfNEk400XoDEupQ/DHEzOlZab6rdBDQiZMPyKj+6NBqI6BM5qVfle31h4peHyIiWH1QbkA
sBTFNVir/qjL0MrUJdkMffQ0jUBL60w7TO10jOxEC7K4aYAikdhbQMlGv0KPTae2oLvl0tFESvIt
vsxHM5nV7SxF5j5ctNt40rCUwFPbxJkovyhkybpyFV4R3SOCDoq3S47NcURdv51l5NpmPSCEUBQS
kbteOWStLa2Fit+FYX1POsyA5bxPpDSHsuvg+Kpa42rtPezJ9/rrKz+gKcVWLBBqLMgn33qYljCD
5LkOSEcmRFEskQs7+F7ukrvISR/4Uxc+wjPrss2Bi1YCm431rPD2/QPwAbwnbuoAQeIM9tCOvCGW
N5BKD/YywkjtywuX+K6kxcJsqzaOZJiHNIr+VB9ezWd6S58368yKTSbSYqDt2YbCV/pYlRahLmXy
bWj4l+aYOZvaMe6LovhVV/2Rn1ZeR2qtu2Ed53siaVXfSKb5lo5C+V2XVG07KGZHdHOO4uXjz/Tc
TEHLnWmCWUrhUz2ZIGebtFPHieqgq4sjaOjDMAHjXor41tYILW1trLBhuqS+06i/R8l+JAj3Ennl
zFQBpoodAgQgZqx3/CzRaFY/WBWrTeEZOf100RtevBAw8PHVri/ZyXYQGcE6HzpcMiXjt++Ehs8C
sfpEjGVWfDWJBOTAcWGHvW733g2xyhTgFiomnLe3Q1CtQNXVjgDLhfrciZb8+rLELBzvqMskkHXj
ezPS7q3O6C5c3LmlDnATewbDQEZxaokviYjC9iBXAcrNw0o5y+vwCbU5IPbyzlhDc8p0vP74hq4f
0burNXiJ1+MENaP1I3z1xmc28cRyr3C1GZERBAk9NkaxsRKMbHooLgx27tbSSKAevHY73lU3hhlr
xgQNKMgN805Co+/pQ+FlmnlVWziIdetRa8xH9PQXer/nbizdi5WIBQaSetXbizSEiQdBV+pgRLWs
dJtaxeBAVt7g142yMeZVn5BlLx/f2T8n0pNbS5HSsB1sbpTI5PWjeX1rR+TSBgtbMC5OtgcDeIR/
5jCPG9+1bIqAyq3o/Kn4jsFvR3nJL7PsipSEkWSshdtiOc2GomqxjcS8eFFLUjeSQs3YSBXTfZv+
0PWaWqDUbcgg6jwSDwygTu2jlRnfnaz/YtWLho9F+aRlg+EikLxZrAx5LeJf167ib7WmFnB7u4ha
ow2/2h7dQc9IvnEIM267NZ3BauHzoy/xx6R5/Pj2qOt39O72UErjEAkpCiTz29tj5LpZw8+rgqkj
lFe2JIDP6wGs7mS3XSrjoM+Dta1D+TCvu4MYH/9XjHhblH7Loxzrfj/E3caqir2xVOmGvECdm9Ho
XproX0w7LciKTpwt3P5LlbIzCxOEFZTMkCvQO+knDxamC+7BtmaVMGHrgRlYXER5ii+6KTraNU91
aGz7wrdz5tAIdIGaO+uhadLdPzmL5flk0Ak2qqAVer8dJtLBwW4TjcG6TAmklrfJQkgatsRwW+eJ
AkGYk0WaljJOKe2TYRvfJ9E/w05CHiMv9yke6sPU5M1Grhzpwkp6ZlVaNwka4GCaK5j4Tz45LH1R
Yw06ae/O6jtJnyDA9y7OWMwoaFrXf8zPxPKk5PVII6YpdgIy86U97Lt3TEHDSQeTm0ar6nRGnVI0
6aEtyoCog6t8lm9kAnCzDkJGTNDb7BxFwhYWavWFmfz9+QFqKig8nSKnvrJC1xnp1bdvkEWFHTep
gnyoE4IcnaCOl8ydextF7/c2jB95S93JGK5REnz8Yb1bi0+GPilnNF2ixIWcs0T28w6z0H6u6B/U
44UnfGGY05K4Pap5DPCHj8AZr8scD37fBWp1qd70bsFfrwZMDKhiHiFcnbc3MoL+NWiYRQNBQsI+
NGGX50Skbj6+Z+efFy7DtWWO21Bdl8lXz0td7AF6GSklHEm2aq8/xqZ+Yybx99Fx7oYIFQlNrSsS
BnbqYP+twVfdJNAv9p3aeqtfDV7nY89hIGLwWjqsapIhTH/OGIbduf4Gs2gfYfbz7PYJX/3+woW/
a+Cs9/fV2CcXTlJlEseg4oMIVYjh5JvWXDu1HPpm0y/H8anR08+TLT1NXX10FOPCh/JuKl2H1+FE
g0zk/05P91FpTeBynTIY7e/xrKIbjq5Ec4sRZwfp6MJg67W8WXFOBjupiSxk9XGAtsqgWIPSbNVF
RedjSqJqnf8Phzp5bUMcbfAq7DLoyEWAOeZFzH7K+KBSlP/4CZ6/KIjELAsKuMWTmUbTh7oxFT6Q
AbvBhvAZOFcEBnKUXeYbOKHj37kyWs0UlmzVgRX+9mUt6EgiFeTKZqcdSNTISGoc83obtgWA70nL
L7yhZ6/v1Xjq2/EsQXywWvDQMPfeWYq47tpm39jAVNR+9zduJfMM8jR2xO/6KOlMdRjjOJQ4hMJu
bes3Tld5bV7gUsguNdPf7UnXl/GPQg8pCj6Dk+fWSWoJuWy9rhkNl2lijcGrMTj9pmuWfUqASiZp
nz6+wPerMp176oHmnxY6GumTL0BvZUnuw/XhDUSnE+zqd2H8vW+wEET1XtKLYxM3CdnSOCl76zEf
2wuHq3UqO/kE3/yAk+9iQA4tZHDmQZMgu8nNnU6HIrfFw8cXembV4JXhBEfJmubBqf4wb8wFNjA3
t1OU+MDevHGjbLj0aiK4en85FAkRqK+QRCBPJ7NnB7iTxEP2sKYqfQU4EqLCLcwtOwIv78pNJ+T4
fq4nGJLa/GOuU5q3lPz8TCW9BL/OYyY1v7FPNG5iqwR32Gm77wfqa3lTE0ijmltraQn17K6aSrtO
J/UexXHlpok57UkeG7ciMSTkg41wB8gCmJgd6DRq/Yn6VHecK2Sn0CynbdSW+lWIJWOVvAxIIACE
ld4Q8p7TLCdlosaiGXRjYf+uRjnarRHNx2pMdmMp3Y2DVlxljORDO0EVLuSDMmi2v4wapMWs346r
05lgo40YnWw34mUJSourJ07pZ91n+k0T6p/JNRX+RM939Wm7VtGPga1Ln7Q0z488pK9knE2PPadj
r3KixVW1etlNEVCrZQ4trMJV6apG3uzFKA2+JPWVR27p1bBMu6rOc9cpUFVaAJLu41S3g6G0wltd
LxR8jQoySiKxPN3g1GQqvU9MHC79UP5Sd8OTINbT1Ur11gqVfabUZM2Ys2ps26420Ruo1hfA26BQ
DLU7FkRcU/CT5us5k4UfZ0t4H4fG6IHBaA80y20iWmTpELcyvpW1eCjI6fxFfGlzMNW5vpFbtp4r
62YeonbjpL2BU0hNjzaROZ5c6PtWjo0NSAp5Txr3EX03vZ8iF/tEV8ZNqSmP2hx9Cwtg0ql4TBRN
HBLFKsBct5XX29mPUs/rm3Fpv3PMXrhsx9eon7uOvvSBpuXpRsjVTqAt2OgIwlgDIaqsQp8dlLqM
vB1lN9a252DwABM/axuc1oZP21jbQQy+pfLOsxMhJgrCfSx3GSrj81yD4ATvkg5XiHOm1rW1EPg4
UbMemZdiU7TxASZY90lB5ILovME3ahVqoBSRSZSSXh30oZuwrUKX9NKm3aRR9bmyu3wbkemMsl6I
e8xZIadDbdhLXXhdm7P8IojDBH4aZXdtWGvSmplquZ0zEWqmh0fTlnQ/1HXx1SjbNCi58QTloALQ
tiOhzc1unBTp2tSbrKV83BolBowZPysEQgtWNtCH7n4oBzXAbbGmRJmZh0keEL7UlJAl6vqqoFWx
BxK2MboO0mlVmfzx6tmS+51C0tE3A2rqPkyNB87R2TO9TVl1RxSQ+2Y0+2+xVmMzAFIYuuXciV9G
HKu6m+tibA6O2gAvlmYpJTN8eEpmZWdRsACaF3t9OG1qSXgFQVTbPO7Nw6QaX6x4Uq4aWUF3V+eW
KyxruUUU2HoikrYDFBZ30QZOyE03tL4ycGJDKRzmXknccpBDsGFKkYQ4qlH0rZeFuQl71tdCM1LN
V9toQUaNvCyI7Bl5IceeG6sA4lRrQKFcjKhdBKxhUXEWEkJPaE67eLXaIVGKokYNJGsQqVe3kyVv
rLSqbyWpHK+twhkPncI3s1VS3G2FKXWPySwpez2vdGzthZ78mKrw1ortzoPbYm6qUU88ctPle4mI
UAA3FTPZjNWNhD2xH0V3g5VOeGFT/jQIzTC8Ok6iTd04C/FNiUFNMsxDc690RtShjG/FjVEaD9nK
m+85QTtUYa6yLAZuU4e630iTJ2f6bTakd0gV74Wik/1Yv9Rt+rOda8mFZHNl5PmNHclgucRBx2Dq
WomJ4cKKiQpslRcJRA18GiQYg51SSc7zw4zMJlg6UgnN/J4cMSoxSVtuyCvLfc4fn9EjdD4Utn6b
ycqLZbBiNCvVZI60O+gEEEKwFgRT3N9Rs/tZ2LwXU0fE0CiivRLrwmPJeYbtGRJXYv1moMHLkbL1
zXgV1smnctCBDbyM/YISsx1eOrN4IQp43Q1LHJLl+kE4/SPO/2upKEn46qujnVgbIemInpqHsde/
6xZ6IGGKTbjMNKWTXcSdUWbnXupDPrFnZ2g7VyKiFCvZ1raH69KMDpZdkmfqCGhA1KJ8slBh8Lfx
MSwNL+yLX2SWH3TnmXA3Mt2cT2WZbKl17ys9/h2mYHSL7jrK46vYGDZAKn7JefkJQTxEAUUclkxd
i6Xs4k1EY6n2aCnSFau/p3AonRMjoHgOM/ELFuyczzx+GUE6aZkF6k+kjSey8k7Vlp1jMhdMUV4+
SApferYUzxph5AKwgGJUt/SKySLujdU/8yMew5HZNbrRlcLXE+ULuZj3OlS+PfOMO9j2V76pr9k4
e5aF9XxSyu8OBb8oLq7ktrWDyHkwQ3MrKZP9raiy674wr1tQE1468joKAttmwsr60FB2Gv9g0sKK
9O849xvdgABCHllmjJuEDQl0gT719dnsPd1eAr3pHrJy+iVghx8aevcYkToBbSeIzTHpPs/xNCb3
RkGAcnUfVtYUb9BImtuI8KoDFczfH2/Dzh2rV2E7dmh47Gz8Tg4L4RRagzRTKUsJssOIjR4QnZ/9
RRW3syrfosZ9Jr99N9jJpTP1mYMlPXfKvbKBVIau1dtjQ1PCVeU1qoKua/HS2bu8hyMnPVa5uHFC
806rpX0o01GF68ej/AW+40AC8X2vWFdL940cFMIKLhzV3m9+18heXjeKQuvx4mTLL/RKiiJ7KIOI
QDZM0C7RCJ6EGvTju/5+UwqWjqaZg5aPxJxTpVQGXsYhx6/kxYfuk6iuBHNgWh5GLOkyCLKquVQQ
fX9hMuoZXcaDQ8OEVsLbm63LcYM2mOqJMMy9Tewem+1rQHb+xxd25ii49sWx8NCB1LTTCiixevJK
DKqCsRsO8NeCIpZQQ7ZbubmI5l3rk+8OKggwKQmtbSDrpIqmV6YgfZuxAMOyAQi35vxNLZ9XOJeH
K52mkKb7M6Xl2r7U91z/0x8MfSqPBF4FV63nbhKnchUl9A+cfF36670AGYNpsqMPah1G3f7rR23u
739d8+k3A/hJagsRV4EWOk9KS45CWW+HprxRp/4Cbv/cG0MJweYL5fiEKP/tGzMtRjbVJWUnqeSo
qSn3HFEwJw0XQknOzAKGoSgqlj+N53jagiHqQTEX2vvBIAbXdF7UXNBy0nZgGTaZZP1lfTz5VCuS
nhnnDzL/5AOXzcFS67znO5i7A5jmQ1GN0q61s+9LW1NC5Pa64ax9ipr4YFqXdKBn7imcfjrXNpZq
fsVJpSSL82ysiorHtxR0BPo5A0mIgbMdFP3Cl/h+ipHxHq31OjCV9J1Pvo65BvU0tU1FcOlCLLhR
QM4u1JHmg0h2mYGIa+mWaWMvvfn48Rxw5mT/amQ8hm9fnFoqmRssLtLq7P3aPQxtPfh4iDPTzFoD
4jHCakZ7dPIUo4VA7CXh+zPm/qo0dzY+ao4ThqldGOjM27na3qnboWglwHW91ld138J02jgUzDF2
1n5Wm4d2zn5CQ9g0XXRldeaFr/vc64EFlio6LhF6kicr4iLZU5uxuw5omXnEwG/bilCE6dLdO/OA
1vMhQQiWvpr3T9aClrRtqGV8ckgSvrarNNHQ7z9+QGeHoCVAsR53FhWtt/dtwrUuQ++ic5jM16RP
N67a20//szHWl+TVs4nUCWy3wwSVFoZH29ElHXrz8RBnHggBDUyAUKxRNv9pkL4aAtWLqClnlEHv
yBhNk58jRLVYnv/G6sx/f/UDclBFM3xyu8bJLibZZJzSAhRcpN9HDbM5qvG/dT3/Gefklll6NDZG
TW0PqY7kLtnoC9t+aqjof3zfzj/+/4yzflav7pskZg0NHteDxe9etkBDQ9K7UOU+OwZg+z9+KgJr
Tu7ZMJut6YTr+mSFmyFUdw1Ivb9xGeiaHAqIFpPNSS22tmcikCoug1S9Q9qXx3HUdx8PcWYmo9SI
qAMbocG1nEyWMqHA5HhT7q0WSBThcL2CDxqQF4tzqZ1/9oaRE0vUp60p7/p0CuHoJo+/DKYVYbYC
AFKs33/9clDHkLLCwyf2Zf0Nrx684lQZyDuzDNAh3RAwAuDIHrd6k3hyal8oVJ+7nnXzh6XOwsZh
nSympuhzw6lkxurl+6V7iKBSfHw15z5/HXvIGieJuvXdNk9pK5OsOh7OXBzXU+XqiycT+oL25dww
SFAc9C8w+98H0yAgsSPYYYFmQfKARkwujWcCAPn4atQzu1aWS4vdOd0TwgFOvsqFWrgdAp8NKELf
VjPVRAJDFcut68a3amMrpSjQHMvvW2NvUM4h2ikQ3ZfMhHtnKpCfSi/7ASefPcTi6g04Y9UJsqr2
2Q8fSqE/ltWykaxs12qDq2g3o2FcWCDPLMdvruBk3e/iDiWAo5VB3mtUl7/3uhqkcnWt6u1GV9vg
4xt2djQDKRuGSp7P6ZkpcgY5sWpe5qRNfHm5hbsEGglMV/U7cS41Cc+9BOw0/muwk6m5mLDv2QmD
yfDOWA/ceLBcy3z5O5dEsMq6MURFebLDIHq17+yJGzgRB8QH401yHETo3mv29qZ1Yf48f03/Ge3k
Cx1Has41CN8AhN/W0ubAkJ5j9cJ28/wg6DigS7B6rsik11NOOFqgf2tkLLY0b6TyXnbAyrXNhUs5
N0+zY/+vUdZ35dXElo+g4SxTpS2XQgd0rpY/QIppo+j/w8s5ecVrxNHjrDHQqFW+TQi7+sVo1AtT
wdk3G6WSRmyvTPH/5HDAWkd+Mzxd9gFdIInfmtkERDz7lLs8qXEuHLrO3rv/jHbqpUG7kAydYLRI
7zYTZEa4eu5sA8Ad/rL4FEmms66myEToK56+DGYj15pszrwMMnFYldgWtnXh3p19314NcfImdENk
y6M08SZYqk9VmThfP9b+1vuGYZfNJ4sbGv+37xv9nCSku1FyTr02YhnnBsmUMqfiSybIsw+HBc5m
6YHtcHrMj/TZIqiAVbSn5TZZ5mZWyHtQIZgUF1bT9yNRW1M4/a66PNLY1hv76hMq1dqR04StzkoW
0rRm33V0SJrhNuXg/fE0936lYyjsYkjFtT9O3bdDjWodKwOWtyCUrK3dzM/IH4JYiW+kLA4K7Ui7
tkz7C4O+fzEYlBobNCGEumhl3g6aQZ41C5iRdC6WjUy0apXfFJ248Pq9/3QZxWA9MilUrnbLt6M4
ZOAswLx5MdJlg6WEBmABUewlGVWqCuaFZ3b2mjg2UxHFEfxOud5gKjOihu+plzIfXFiQS/QLxbT5
+HmdGUahqsUHS+2QAs3JRdGFzLM4nQs2WmBSK+nIlbvNUF6YiNb/zNuyHfV2emc6/m1UXKdHBnlB
4ZtkdhFEnQyE0q7l/slOzfSSSvzc5eAnsxwLsT3xWyerbFSOJFA7cCyKSn8k/sZXhHGHueUvb4BX
eb2GF4JzPPqUkzlCWbJcyy2tQEGatZ5toJFMJOPCenTmfTNIY+N/OhppNkJv3zf43CQ090sRqM68
MYjvKGTnCGl4o8JgIRL0+8dvwqXhTq6Jo7UgolEugkbMW1oStwSTu2sXwFlBw1X35W8MB3EEfg/F
akQib6+ujCtZHc2R4WpIT7YTkNIUxKXm5okNiqu78PGemZeQvDADmjgjOO+fvBgkAMeilYsiEEsB
7TX6RkDmBnkfPLibZJ53w2ztpOjSxv/MxPtmVPXtRQ5mnS2Qj4sANQLhCQsqN0hzYFsJ3frnh/yX
6FL/HRTqDTnq/48vdR76+b+QLrWWV/97ulQwfOt/Fd/yb68BU+sf+Tdgyv4Hqy8FPwul5VoAZOL6
F2DKUVfAFJundcXkM1z/FdmQffx//49i/YPiPH2ktXpOMXv9NP9F5lS0f2DFpmIBb4bir4n+/d/o
q7t/Tojdyd+/5vJhp387cWLlYW8Lg53fRhWMCvbbNygTRYbgoszoXk7JpqyVxq2MPvPRK93JCUja
XjGwQ6TRbztVyifZaqXVInhPc3FHPmnrqzGZy3AVIlBs6rwPjSzaq5klLNfurE3IqixgGgKrjhBi
Qhn5ri6wSGa9rt1hFl+rlOQFAolhMhsD/W4dk49kGR4f9X1mj5/LooAfF4pvSi0QNWQjTOnJHjfN
PMeeKprfBvxjVkoTLqhmegsmwwC+DLgoWntwE7TY7YYZT7fdVe4Qs+9yO40Ee6Tvcb0r2fNteyE/
RUqquFpiaX4e2/ZL7zRy75NnXgJ3a+mXk3ie/Zh7fIkzwUdb/rV5rY7TfF+nhBy5GryJXZhonW9n
hU7OS0jMNY7IG6tWbibu5TUhkyXhp/VhbKwk0GwcbtD9PZOEDnRhou6uBkNKLLcEGBWACDW+NuGg
+a3cy9ep0t7UqfJJDlGZENBiwu6Qot+YDVqUko5zU63ynQExUOTjfvtiZ3nnKzAw3KzIamCRpbQT
WVODPRZowZJrvWuXrV7oxicSzT4hb6XEJuTouoyHYt+Vtvqtaks4Qs3c634yGfHXXCD6KpVFxVyW
jd3BmPIviFXmn4bVdMdEz809gpL5c9VI3Xe1ar7Jy1zqboZ2pXctrTFk/CVQxJmuhom76YgFmYmw
vHRqk70wJOeWPhuRiUbVHEgvkyBbls0T0USJV5ud5CYO+IxazT8veljs7UwZ/JHUviubgPefEdHa
RHuY2c+kHaDOo7gY1PvYLDXpuidUod/1k9pji8um4hiKnvRxcuiyw0JameGNUzi23tRiSuUYTxrJ
FDXlDm46ipPQzrOUyVstH+Ioz1OXbpxwZUGoUmVY/XGJDO2IWOkBFiRypHHtspfWiIcmxmzQ2i+m
yG8cgLEkzcxeUecvag8cnQCM546wUV9r50dsM/ojC352ZVVxWbtKk5EkP+DdHTw5tub5pUYB2Xwe
pby6NhrN3vUt0EKjHLqXSRLJNlES6wfxIGntYxdaHk3C5Q8k+kR+FJnzixySBj+Jon9McW0ei8II
n6C9O0EqWSUexcmwwRxCxR5SKnoWZ9KHrGrz26lLis/kbWvf86GSj5a8pOShDXNa3aqzkHgfCi3Z
ArOWXqrCnO4GQrFqd1Yb1GnsLcAHmIWUBiNo+V1tdPdtO/2Ww1H2ZlGtKSeO5Zr2kPuLoiggq7Th
kNjgVeO4uM3D8HMmT740WvJOErdNBb90MvRsT2k4oR5c/CIwYUInp5XbZpS3RYpgHWrs4GulBI9d
UxxPL/XpSclnoqFSr8NNtSmLaDukUNvCJLpR0+5nKGv9rz5u6bQmjhKDgdIzgBBXuhLH0ifMqHac
HNtIyvPupia22Zg3kSA0ct50bEUxOJlGqFKV6EQ9PHMov1pCU/uh4Wf72VOT/WxUpXkXdrF+aBpw
VG0PdlcyPBLYyVTrwb1KRATvmkYvdjXZ0bm7enru08T40fcE06STY3oqus0yHp1NriuLG0bx+NzF
oXZTSg/w32bTC8Gw+xjsxPXQEE2el2l6dOws/pI6fXgLk2m8DpMiuh6GEr+RihdoG7eSeVMMXd9s
Oknb4qw/ToLksNC6soe2cqep/K7O2h5TT+yOXYmsvR48FXr/PgzbR5Q6it858r2xTEibSssXdU9r
nqA9r0unaStlTXaomi/NFHsJUXxuRGf2CuiGfdfmIZ7uuB5vnbQASF5o6XNhyQMYIgQGLtp9iERK
ujL/qVZu5UzJ3EqerMkNLYuNjlJVyQYVpr+0y4+c9tZUd2bmypoY9zUBCH6ZxNrv0cKpB1rClYZx
vl/nTDZi5jWQ4BG3n3LF86LMaMrVPikTgkmaBogeHYEnM2u2CMmUWzuXyh3Jc9NPlaCareg6886J
ZuUw9cljp2OKttq5etJMtHwVZCivxpzro2IROBzbaAfbItrw/taektA1dctefsxbqXoYu4lYg6n5
LEt2fkUahrWxougn89R2aghFQ0uoISGFcWYNTgElOG6Wx15xntGpWtuyjLfsDjIUwPlLRF6WW+lG
5Gt0nKn4ze0dzTPex2nqvVxd3LYNjwZex6/s86GSoYAhADeXt+YiAuyNpV9NfRCSl7CJC0fcwpjz
WjX7pOdjFDTlmID5aqatrWf2tmOtfLL66FOoNy2PmbiBKrMeR7F8XkaRPY5d2iD7FOMRtWax08cu
JhZ5iLcD2k+fPQhmLx21IpJQpM/VDdGuNx2xpUgjVfvKSWvcmdi291Qo5quYosYO4FbrhTrrmIyP
DCfHTMybY6WbZE7cjhOnx0+UqV5L97Y8AJDs5xLacXibhcpNZrH9qIaOoBqdwp5tjcBcTYJxi4mJ
qV2YqfosfBqmZZsO+ucF0yd5V1LTPMTT0MGvMzvVSPWDNsb6CB46NoDMqrNSx5vYCmXrWcqjjFAO
vFg+wWp2v0YdlbezU92WirpV2WJkefnM1G24uqkmXj/2ymZKJJgRbZxi8FV3fTnqL0qvGhTj493k
ONeq1dyTrwVoYpyvtUrn6BLFrIDmNe2XLTQDv0TRmMoUkaVkj26jdSsKL5CviUAUCMqTF5bVb+MY
oXCdUPs6memSVntnT8Jr56Zlr0UhSO5hbYc1M2N8hdZ4X8bJhjxNtxvbH0MdxdfR6EyPkojv2Io+
JMjdt7GlmDspq2Rf7TKYfhqrnennSCJd3nlmLjvMfjRVrDwiO99a+bpPi1PY7CI0Phmijn0DSqUf
EZjyKNSCeymcX4YzlNeDwvF2nPQfE87bLUna7b3UDiOLSNjXaGnTI111GUPWoI9CjYlOmpN0M+Rs
vDf1gPKtd6sqTpbrto3Uwe/tqcpu9A7OwHU2dAVuY82YUmsvOb0QbpyEs7TX5zgdXwixSZwf89wR
xvTPktFfOi6dP+P8jcPSf3fu+l94XOJI8tF5aVeVP4f2W/f6uPTnj/z7vKT9A22eg4bO5i9vzksA
ecFlUzBFfnaSZMB5CRubriOHWQ8xFFf/c15S/+EAmkV5QaWVR84p6+R89NF56Q/55U2dia4ZvQgK
TPw+6j8nVQXar0MeZ6a5nWYxb8j3cnWEzFe9nN5rEvARjBQ+keYQJG1aa81LKBrzsESFuh/Rd20U
QgAWtk1E3ScPr+7jv452r49yf8o1b34a3Ax0LBwLMaJh+z2pXpPyJdReZ95ehBJ+WYMPZU8qsqj0
ak3Lglp00bSxIBrsrWqR82ONEwh5PXbqvRxK8+OSwNRutKF7kuKxWzkpne7rksLmTRHLndr3Ck7W
KE7u0mrp17SdUB/Jei1UPPQpx6WhCsNfKl45bARxW5CLzTx8lHSsox9f6h+ixcmlrgVSHKlU4DAa
nRxayR7UsCxM7GOgtDwRn9oLclPZaxBAi18lGRL8GdKytyUs9600JF8Ko5ZGt5tjDgpQTJNrqVfT
2wSRb2CHjv0TCbPCtqz+Z9GETzj6VZ15KMr6S05+qYUGjrfzz19Ou3LEE6mj7CRxkArC49LCKj7Z
hrNp0WweKM6K27Gd7U9TPLXbpR3128Wp7X1KpKyfVX00eCEopH0fVsmVSaTm9sJ9XN/WN7+OwiyV
dLrT1BqoA5/cR7OazJxzA3nSddc/Vn0z+QSC2J5Q8mJXkArzLM/ZrQ5eFLsA4QoGvZ4Lhdt/untP
fgSKpdWsze+gtnHySSEqpfDeRtoW1ZWUX0N7irRDVNj1JtWzz1Gq1/5MwqLXEVXgx0ane7ZcZYTj
fFoGurfweJSrrFlUtuRCPkprIHkjhKeNS+V20Vg9cPKuDbeS5p1JMXprloZ6pyWGCCZd4XSZfp0J
/gOAJKfPYD5yl2U8e+7mNvEKC4uGUHWvlcRTbMb1dUO9xNVndRlhWQzJU6yJmK1CpCIlGCvrGzV1
JfbzTM23oURwBbL1sfTNcIg/EdOZB3IrH7FtLrYrRn3ZOiWhDMQERuO+ap1McqO5l72UXvjLQMCq
S0uSdngBVSNx87F2ts4obxwlfULaPvls3VUFp6L+Q8DV/WorWbNLGkhLndKbbAkjnHctyet8y00u
NiI3qIHUEJZ+kXinkFGaGdgAub+ib0PwTKlEijfV2Gc57WdOGlB5FyhYXx0itG6kYhXEIpwJenUI
NyRhJ/vYmKqdhO79W4guNiVp6GgjO9w281gcCAHF2kJlhIJS3u6LrrqZyqxgb9oYx5IwNggOucnB
GVhEPUrEgJhrQAxR90d4FfEv0sazjWo3457ox0cNaqlftBSEVK3d2lYoAnmYl89WXtU0S0znNm+c
lq7dmFBL6hznay/CL7Yt7pZZHhtvHAztqSIzyqNB+pQI8kT92J6dpxSA5+8or9P4apIcQk81YHQO
rjjXUkuSVCR04u6cce+pq043kRp3uSe1avFozvX/Y+88luNm0nR9L7M+mIA3i9mgUEUUrSiSoqQN
QhZAAgnvr34esPtMi2A1KzRne6I7oiN+/a2sTKT5zGuGYC40+wLzsvSCkPthllV5yJw68rUWjVww
TnmHw2r/mCTCC8ia5n6HWtvk57LEXyTlI056mRxqbdKOpOnpL62drZ2nFjg1jO6XGXENtFLGL3ni
Kb8QFYd9NLXJB8sov06JVuxsbLdBe6nj3hZ2dEHB64cyQ1uJJu845WNzF83ddwJsfTd5FT7rjqHs
Smy/MYIZ9pYC4Q1lz3q/iKINUjaSbCf9aliU+6QW93lktR8y4nyzsftjni3GjtMYHcw+6n5mufXB
0qLlYqyTW4nR+iGhsg7fzvmhDB1koTFeiV2Y1YtUIkzspXwxPW12OsJ12HFFGnyvVr+ahij5TRmk
veWuUT0StkT/Mi6wJUstsw9aVA5hutB12ZVLoyEAHc/HBtbYXqm8XzzVrQ+nCIO9PhrvqjlbDplI
u8cZrUEfxzLzQ41mSzEvGoy/fAiqxgJSnlLDu7bqJpO+VaTqnldj+gp/zvtuYBlxFENif1aQ4fyK
vIfpz56ZXkeyVY1dn2ObiHaMhxVRu3wsdW+5hXko0dQx7Du3LuCZzs9x20KGASZ83VZaHCKvEB2U
qjQ/NVDbHpIkulyifLkspYzus8lZrvGPXqmXdqit0lq4Z9to4mi6wP1VUM2whJt6flUm/e+MM/pV
B1DoQqjSKZTEUxyu5IDD6tu1M2aB4sSIB1G8iIuugYDok5BXz30hjKOQI8cNckufz/1v1VrGWzKM
Zm8tTbHgDJLPwo/tTHzAfljZUTf+LKr5uolw1sCqrgggF9a+SsXvMrEl6o0ZJavVcvTWXWL7OQVp
hznHOBVXmGiaJI3pl9aDR9coyUd0U+tbM47zkLy1T3w5FpeaU5uB447e41gASefe1T62erd6IrXt
wbYTQih1gqfta1NS4U2d3sVJbxxKJ30u6WimuF0PbRXIoUdQxaR/3sUDbsdmoTUXYqnti9LpmkvV
aMH4rEkSe0LuaB6Wsa/Eue2LDvm8tJUBOuPJUWq1+DwKLX1Ss0L9vXrX35Cefqf7m145WHRi0a1Y
j9hD5kERe/pRG8Vvz64f+txD/M3rPy8vEVUSV8UhARh7E6PXfszowfulUTk3taOtVcohuhO2vJdL
hxVKST6u2Q88U8mlYUwY9qC0eMRA76DqZXVpN+O1sNs7Z7aMPenvbUWZylfa0tpladMcnUpSFzNr
Lczwob/CjPmSAtt90ec9rOax8mFSAGdpmk65HxAagmwzRzsDG8ZAbdLkEInoewHHN0haBP2wFs7D
eI6pJQ/Vc1PH5TcsbaunVBf5PjX7EmuqoQkwfrUuUkdHrz83BSBtc9oZcBRDfLBjDqip7ydvSI5Y
kzr3ZucmQbLU+UHmYEN02Us/dxvzrpeixifbZH/z8g0hxMTsqiTie5q9Ahkq6fycdAVmVvrUC8Ar
2hx9qIeh2jf4y/+eTdnfYGsub0TkpCF+egXpfzTGJJKp9Qvnwvy3E/fjbT3UcYA3tvALiQcPxljq
h0l4VQsFQZF4uiKIs/iOUpEgtkM0Zb6IO64vDYBN77vxNCAISNLaHJS+aN2rJoWWvS/cGKmHephV
c59Fg6IhvjiVZOWwaXPjAXfOhrJ+GuUF2o11nQSjkha6b/UdHN6cgnt+gZ2h/FHwOOU39SBG58rG
cxuXPxf9wp8QXCnmYiNJjUNlA5VhgcizeVFN+Hw9UHCT19ip9txPHgXjAV/ADnNto7TDuG7RK5eI
ccdHVZ1q+6CPRjNCqJ1pAChQhwl5nJZKJc2nG1zK4999M3spNK1kfNBL4qtbtnlPAtOgajclBcr1
7QTrdGI9dGSXEdLpIwN74VgM16tIsQwWfW6fTS3XnvqG/os5DPltVeDRvJ8tLMBS6X1Ts84IG6c0
9oVwHUCqw9I6HNgqyfZ0fvCCgPtOqwBI4s7oE3PfL3MOa7fFTnTXGA6SuxoSqhg4DhNtEb1cyj3e
3TH02tKhs9R1nXhygNgrH6TZm9Cj7fhDn6TZYZhHueeWUa8WfDRvDBv7n3wsoy9OipPCvtOdrAoG
ZyjnfZKk3E1eI2A8TpWZ+xQgoktFqtFlRmVGDWyzLY5VYY8PxmDWl3rfQ5LXVWoVSYohSGP283dW
gDitL6KKGFTYH0useC+TdCA2WyQqnTq0W3Tdh+9Vq6eX/aJoza6J0vSDrkfGc0nB6CuxtrHnX1m+
K4azYHIZFzD3lNL5ZRRd4uyctDUfHDk+NGsPoS+LT7JuMOn00ueUdYOWMfm2Lm4xO3hu107EYuIY
TCia7AC4THs9az8O9WBcl8VMD2PtZvTYsPhdoWa0OOy6+Ag/MRWhQJuHJsiolUWI0Wm002oM7gTW
Y82uQIfV2nWlJS5l0kVibzrYol9XOfRWK8IULYRuCtE7iTCkv08XD2uSJW2yn/ju9VT0YvsnlfX6
SnURgqFkJrGwp7+T0Ogp147PtDgp1H+7elRKnNtoZ9SX1YBi54qDvVMGQd+oa+ggzRXNJNwDaSxp
a4/Jfmk3iZfW0/LShtL14ts4ju1312vnz+gC20fToW/VZs38Mxfiy7T2tMqX9lZSVuUuRQH1q52W
JMBLk8VARDv9m4hyeaS9Ed90wGnCNBrgEjXWk7F208Yer4QCjV9tIDgoJqKFwK768pvSJXZEHp2r
TwVuExCe7YRqMXojYgF8m0yUp1Dc+Skr+QHio7jl/MqbatJxoOj5+TEdPsMAv0ehHKdui9jGdn+j
C2cHcuwuh2q4oLytXuLhloi910zGTUaIvE+sururNQnVvVrVF0yKFbEfFfkCj7l1q58prWG/kmZQ
tkaJ5XupeH7mFuNXL6f9pLrdvRHF/F8K2rCBKoroOTPNUuyUwu0uaMVUgTNhPD+XtFGpNEe5w5OK
KhUVSZFTcB0GZYcGHLKYlItRncU02oi1ndZ4im9Wyq986Ke7rBVH3l1uuajofqcTPGG/cgbXC3vb
7JygUTobDm7RlWFntrHY5/no0TyaM/S7tW5pj5VZtTes+e9CTSn/erMVGmWr7uj97RtscHxX5rux
NZKjYnndvafK+7FL8yDL3Oe4rhdM3muCSaP5FrfxiIsP58sa0H6Mpvw+E5l2MyGA8+TqC7Bo08qQ
JU85lX7umRFSc548QC2fvnOjLFAjs4CmNhJ6lE6P5FjVTlSj5Xs2OWrbu8kx5gIOIoROaVTFLoUj
MxNsfmrEsY0SgOcl1JCIdnapcMSnfEzEzqoJOQm+h+uylElISJddmThy+HU3jY/YghzzqbtutDp/
mBEp8vVc4otb2SRzoimLp2opcQCfnGHwBShrG6UDxXjopmwtFaPugzi2ijXh1OjNVYLsn6/X3OYe
tke3kzD1VQ3c2Lc6JG5eHKqvAjhaA3DoUKbo/8LVdL5RfP9U5bZzi9eO+C4z2V7J0Rv39IMSQtb2
GOfiwVTc7EuEXop1gQlvfPQaQ/zoiJWfk8kdDyk6/p8IbPGg8nrtupLD+K1f2uZumes2UA0A1Osv
y5Jj1aUGThKFQfiA6sEPdYwp0Gtz5R5kYzvDTuUxQMrA0a5XrHTgeFp5lQpd/Hopn/z/Eu/jXP36
r//4UfZF18wff8Xpa9/ZVQv43yNidkgrs5C/ii7t5uPP//qP9V//Z3XXtqnTQu+zDHAt/wOE0VTv
P0lMV/vaf5rU/g8QRlkru9RvwVyu0Cr6ZEBr/omEUSz7P6kDI0uOPwE+WKsa1l+UdvlVf9TCQG29
2BxQc4bbBsdli+zDo8rAOHxarjRqTLRVXKoT913j5tGTXshSe0piUX7/Y2VOlQdXiN2/al/gPKlY
OytcDOVQXOa2ZLpITzRVlLl7mUVjAFPfkWQIS3Kw9YryA80vQwYeAjHOg1ZmiNQMWIkh2kAFostA
nZiXGWTTvjqnKLzWy9/7Xe62ljxZsYxifpfj38X+x+fr24f77B8dkn9bG+XLvTvGBn5ozpWs0WZ1
L5fD3Z23u7htfC94f33PDbH++R+4ZG8ezMom7bnM/M9fH2P/OvLPUKlf3PHe+YLepno52/93Fu3+
/vPN4wcRfFh2X1T//3G1vA2+sJ5Va4hyvoj0vya7x86/xfz7DIZxoxjxZjt6+uv1qs0mn5Hddi+v
yLmDxyRgwWRwbpjXWF0cIBz4qfTWYUPCQNfMzeaqYmT9ped0pOfmuBdT7R7rWHE+vP/t19r1Hx/m
ZZRVkw8yFCBXx96OouDhl3s10kuL03+Z5rT7xJPUQSU9q8Cw/lV/DqVDcFdB8hno9eu26Rivl23J
J68cSnrew6BO1wu4KN9boiQocr1GUoU+uFEh7Pj+/IztMq6jroZD3CEmLNat9DjdZ/LfJJVhh7Lx
DhSGG+QpCA1wZ9MSKFMkPio2fdbWkt6NQ7jt9zItw7ipXPJIAERpOzhHenHyShEZTtpctYHR1zWN
5MziKcc6eHYkmX/dIaIz6G0gsWymvILDK57WTtBXY00cVUcXnUi8fdLVzpVlNVXYaqOLN3NcH+Ks
G79VldpUZ/bqm9nzZWE4I5mA9LmrqZvPW3a0UmTvxQejStSDl+f5oSzHczqrb0axHEyyNI9WDBAr
Rnz9ZWfFMqJMXerDbIPEGFGVPdBOas70YbZbVaffyVyQ76CFSaNyM5elUTLdmqV56DqPQMotlMu8
tsaH3na08P1dc2IoHLEoKfEO87Bu9dX1LJJOkkXmYY6dgt6JkgEB7HrEAsz+TEPy1FCrcQDiJBYP
/naoUs7QqlFIOSxabO1JlJDKWUCvJHpyzizqzWfyYL1quANzzjX+d3M5Cr1YqihN0P5jx+xJWceg
yzH2fn/ttsccW1fMAtf/cMqRTN0c86jt07YbvT5ErU7/DVR2SdCnNNPfOcbHIzJSTvXgteiFBO+P
uwkSqJepDL1qW5grmN1dI5c/XjGMbNSaxm50ESMVa5LG583n3MrG7EDKkz53ltN8SYmuaj/XWv3c
G7qJixidhjrBCfhluknu9k1AWQKsltnmZPPq6iUal5oVTi1FFwBQmfpRH7z4nAjLdqVhsYKJJuvh
RoVTZGxWGsp8I7tCsS+Gukypn7vx58qmyNPitHS1uJR+iFnPCZBuN5HJvoEvh5IkFwuN/HU//7HM
lowWVNfcMpQFSXeiWuUNcJb0zLW9PRUvoyAOhBKRTet1qzzKgxjPHMAyrLtWXplpUwdKqrlh3zkX
72+bN4toodSDhAYCnNCoCZRfz0eUNa0F8KRgX0sHP6ducJJD00tAZIMQ8rdmLpEWTMWSPb0/8NuF
BPsIT8oCyQEp50VL/Y+FLPKs7q2ym0JNT+av02JTK8rT6cz1cmoUrn+cGnj8EDpf//yPUZYeGcrE
sudQBZF4a0X4Q6pI2p+J706N4rng88GWWDghbUbB20+NEdyb0RWcAb6PaROiQvj9rxdsVfSF2Ah1
Hxu0zSBtx1bwFDGGFSWovRhLFC9ESrfn/WHenGQIUqrLEV7jBs715pYs3WmqKdKOocLxu3P6OrrW
1aa+qWZ32bXzNP94f7xN9E1UQlKGggukNiYFmf/1F6LTVMX9XE6hXZjxvZ11yh6hy8YX9EaC2huz
ADw91n0iso+dkZZnPt3bk7aSRS0bG25MQ4nQXg+fcZs5iT6MYWulCgWRlILImKj0Xmt7+Pst72Cm
iVQVFxayApsrmuic7sagjWFcpCiPzrmn77xYTY0zT9CpOaFfBqHJIWKwtmcaI2NDCMObw2k2i2+s
qNOGLs0O7aJksL/UJyfcYTuu0tZIL7P3AYm8XsI27TsoEbkSDvFouDR4bQC8qhKXn4pYUW4XoEzt
FyE993GMXPcjunYGAjoJBRm/pCsmztydG/TV+nssWJ+gwPhFK2Vts6PiyRamGFU1jFmHwQePPHiI
hOBKjCdlYjZB3c0W9tI68WywRuzaIUN7r9qZQq+cC/T4cS3KLUeZMIxa8G1KRKd80uJ0/oDkjCGC
vzwAq60L9lBrcI7KyFZjZrId0UtjmfEG1JyfRaSo4y7R+26XNLp1NeqxOHjSbW962DJ7XZ3HvxLg
+sdy0YBBkIqeBrzmza7EFKiyTFnP4WyASNALz9xp4CMuDCmbzxGKntcFcz++P+k3W5RJo9uErBLo
uNU07vWeWXr483oB2CZNxfAVzZC8R5GuLaO199YuZ9KAN4/cZrTNjmjrpnLGmgOB4SqZDxkOV+ec
9qFXpuO+dGh2dJMZn1POPzlJDcUVAjOMZt3N21qN2dTQdZtDINLD0RFOi253W2MKkujquV1/cjDC
aNvBydZDdOn1iiaaAS+4neZwKbvGr5cEaU29MyJATO6I44pahPk8gOFysmc1Hqs7c7L3cWFkOwOg
HOXkIb2hragAW8njTg/f/95vXhW+APEMP2sV04Ia+/rXwVlS8lEVajibq+tU0c6PeY8njq90XXNl
qPm5vOLUJydKAyFKLMVdsFn7yIFpro5SDVGtzneZLLyb2mjLp8qs433fGOZFOdrKGdmjk4NCSKUu
CFKNUPj1LNXcGBQr0ZcQIBVtjkIgS2INev0AoiX5mBhqkvirIMbf6Wy8HGFDBVkNDZDbiqjx9bhT
rZPydKkapqNXmXABvFbZ59Hg/rT5uM/vf8oTkyTXJdqnaMKm3lb9FOwe88xx5jDJVIVd1KHtbaV2
fzsmKIrzO+BIVH37V1znf0yRuxwRNjhSZFebsMRGDSM3GnsJVYp1FbgXE2c/dRROvH9/em9iOdsy
dNNGtIzqM3HQZi3dJEGFmwpvKIXaB3zjLMwniCd/P4rN68RYq53tWv3+My5V68iZtK7Uwm5pygHQ
+1ioAeVreU7eYVt6XF9DAx0mNga2RER0+uuRCjv3lChTtFA3eqffG0Ab2gA0lkc0B+GHxrsc06fS
S2c3AFCVgv1rdPSilaRxkLQcc9Xx1crK0jB1U6v5X6wDeQCxEBIDPIGbmxkV1KJK8c8MRe5WXlCK
zALUYyao2L+/4CeuR1jy/xpocx+QSebIOjKQVaws1KWoFYRB8Vb6qDW1sZyZ1vqz/6z1rfUMGsxc
da7GA7DVM6jrrgdFWHD7KIqzixNDebZFpx9h3MgHabXOXUojLfCkYZzzRV0nsh2a2WDfbrzUOzY7
a0bvf84d7oJZesWjBdBS3TW1N33kXTCBlaBkdx0r0XwJ8gzRaoQxxJnJnzhBZHbI26Kb56DPtgmp
Hb2k4Wm3amhLkZc++61FBL9vq3O6MicGWo2/sW9CzYrCx+abFnO+ZEXWOaEaW2aQ5xVg17mTf/90
kaGgT8wFS0S9re61Rj92mKA5YWQpNt0H1C+8YBhT+YOLKIHKtuCd8Neb1SEd4cja+PChbvb6zOpZ
mVR1kjthqYx0t2OnhUQwq5ekgNGZ/OfETvXYKGjlrJc6tYbXQwmj8molas3QBACU+I2a1+iuTlPy
uYknFFljqynCRjFibvUB/MaZ4Beb6rf7lScaPUpu95VjvrlvIwRGJJxRO5Rql/2EJqk8ZxNBwaHT
uvpeUWPTvtXUBhEp1wKgdZH2XtP42aTDfoyhdBz0rMO1dh6KAauG1M0+IcNdQ27jIoe3J/S58bu8
Sdz9IIzuE4LTTb9L00hPg3gwRQ5yaokeSmxlnjUllbdqMrX1Z2PJGiP0Mm26k7YzVju3NSw7GKj+
2Bdg96LqoOTCMHazrpjjVZLV2IYtZoO8uzfMDv14V2o/Gxi4v1G1rsvrRLeUdgdMPPtUK4lU2Eed
4+zTvC0/Wv1gOr5oFXXxq7Z1hn0JR+PH4LnjvMOxpJN+XWgsyTgr3mfofs4ESW5CDB2NccWFtYvL
+w6sy9TsgFtGd7RNQLQLw7WiwDEGb/EVClXWwRB1C3uVXEzzZY0yPfAhc/qqdYnS3Ym0b26G0cJl
wk6s5qsA7MYvdjTlWxuVqnucZTrOQeNZ86duqPrHCudUYCntoj0aqVB+zY1u/sDbQzQXWq4s97aX
VxATJ1EZ/gIBdg6ijASLyHuyjPtcA84fDHCq7ptUBY3mmbH9MaosofpaEUc/kqLDZmUQUXXbQQh2
QuY0PJV9b0V3dh9ziVsQSmpE7Bt52xcaRqpyyvQJHNgIiWa0Cvl1hCVpXBitmz9No6Vl+6ge+5+m
OsxxCJoMZouEVqbtrEi1frgxWE3fqKuiuEpkp4IVXCZ4ptjH0DewzV4Hkdzzgw6tjN36kBYkh/fq
gssBbJFaW82qprbfubmhRkdFinlASEkd0bkyhqzdxTLRw9WUUL2Y2OfRrtRlawQxpPrMn4bM+FFa
sQW8RtOgvGdOAzzeVar82yT76QeR3HKcncwFo6jpsG8tvW6MQ+NO0XcUqcrvptFJ7VA2fa7uoB7C
ICxnV/msxKrdBjgyNvcVrzmPea/yM9hn8R6+HDAUSzFG/ADUCeuJMZ+kiVBCp//+P0MGeRq6psEr
1q5/NYqbwKXntMrPPM4nsgMPJw3qdCTuaNBv3izyJFfLO80Ma9l1X1c20gcALMqAH66sCr8pnaY/
vn/FbruYa1xE2EUARunHpv64GdMqm2rGs9kMJZgd59DOwBP9pJa4lWhJfbWMRfUxruP+t9kZo/Tt
JdXuyyHHPOL9H3LiEUO8FMmPF40dArTXF7A0FDxP1AqaJ6rttw0GR4HM8+TMKCeCdg9KHC3Vtchr
b4P2ae47ozSkHuqtAobRJ0bg9XfVXi6+yiua73qkhL6jI9CWv9+f4KmPi9a2imseHdY3JVgAwTHh
gqNjmCAARxXQ4y9aQ10+WpXrXEyt/eX98d5OFU0U8NlE1/j0EVa+XtCoigpFS0YrXCJgsEBIFRXc
aj1W/ZWSLSCblBZC+gH90/hcneHtY4r5uAG5jrzTIALcfEuVEBea8SSO1RwLb18Ctv2Ob4MqoGuP
bo0DvFP0+17nYkd7E7LGmfxzi8hgU1O8JVRBsJ2vzIP6eu7dnNgYTQh5tFM7icMBZYIa66MCHVYj
Jtbed6vzGMCztDVCGgKVchhMaHI8Pmr3ZKpFkZ052id/Ekd7lV1HEs3a9vFHU5syKpXpsRrgIYeE
ozigKiweAl/z7CE4IFS0lzBEiHHHoj1WYhhttvrBbOr8Kw5S5rng/G3EQTSnE51T8qUxvHUey5S0
NqY8zY5109L59trGg6CgWZdDk7rf3t+Mbzc/Y7EXqX1wAN7MvoqtuijVPDsWcEL3iZFme1fT+5vE
HL2D5QK1fX+8t5ufAp5GT0wFOUHbexMSD0Nqush7u6GbigyRT5j8trXIG0PM2gVm9JqPvU175nI5
saCoiFPQ5r+UXLc6ZIY6AeGwDG+Vh0HHRHatv8z2so97gOnvz289Qa+zGyTVmB3bFKoumdXrDd7E
ie10VuuFpVXpB8Xss8sOfaHD+6Oc+GpcVDrCS1StOEybYwRfiRym6oFUqULhSY2UB4S7sHMZVQhM
CzqC74/3UuPdTmv1WKDHjwX0m2mJaTHGiWSSkjVSeFTkXG5kyixGfTWNtXFf1sVoA2TOWrxntCiK
LgRqhndYnzsfIGSVhu+OE/1IxIKUx2h22jjQWkPmN0I3sfWJjHTpMZ+3unuhYtR16xSz+aWLZu9p
iQkNzyzfif2w1t3RTEdHlGXcLF8664TaVheFkwqMfddpqHXscSB2HPSdrCn7++3n4svqITmt2y4y
yq/3hNJiV74oWRRWde/OvlsUUsHNr24ezZVA99fZrYN69opJ0jWO9RZQU89aoziJFoWdxLZGxoP9
pbdlcwaXdGKfg37SrRf5fGBJmxwa1wGYG/kchYDaE4KzzBD9kzpx9Z8Z6MSTtTowUoTn6fKIwl4v
XuaYQ21D1wvB0TtLQPqgEw3D02zaXlp+E2EjVaGCfp3OaIOcWctTG4XvTtvBZttjhPN68Jw/gpul
R6GqdOkjBYlO/5wJo3jSlcasHt8/ZKcGAxqBLjn4CHQZN1dH3Lrx6GE5FCrwnPyhFh6c07pWsWn0
0jMnYN3hm/PsQuh+0ZpkZ2qbsZYJrTRTm5Uwzj0ZYB7cBWqsjweQtN9njseZW/HErQ8ffCVHa2tl
1ticAEvtusmTmhKawGbudLVuAtw1cW1EW8QvoM0eG03aZ3bO+pe+maPn0GDEpJQe6mbQbki6iXBC
CfVKImUQSzWJdlmttda+t6EEBbYcbQ+5tGL8puiRe6FDeDTPRDynZo66HbBefB5NzsvrHYSRli0t
u1dC6qlSC5MyAo82xNY4Howc4lWweHHc7txobh7e306nTiiZA68txSE0Hdft9geygKOYDH0rlTCv
F/tKigUeA+n9mfmdGoXQmVYmCEXKUJtRWqVarMYt+bLZnOAbSHvQCIrea50zA53asfCFaJnQkTf1
LYDHHjwzs6KE6TgUudCEqnZeOvw0oTvsmhg6+/urd+owclNTcOJ0rNHh69XrvFTkFXqbwGhW/Qi4
GPvJ6RChwZLg7w/H2tonIAfLBmbHeD2Ua9F31/s8CvusA1OGz19/rybSBJQIzRB8rFkxPVHDpnx/
jieWlAATmSXy2tXwZ/3zP3bIUrL1UdyHpBJ1XUhzN/cXbbGf8oF6FTXgYv/+eCfWlLXE3MGhdUFi
u7nKrZxaP3ok+KjhjufryAAGKFkY1ETbcwK3J7alt940NPu11RphMzUQBminQaUPK2Glt7leJJe9
DVf//QmdyNHXPI4kfcXvgE3bnG5bwQ+tsDovbKGLLb7sdKz2ej0xl/0cqWhMJopM6+NUF+ZwlHE7
wPZDOBs3VTnN+Zlfc2p511WloE3BwNx2oGLwEyjS6cRoWT6hKIjvY1xr8S8vtorgzMTXHHVzt+IK
Ar4MfyMoB1ussJ5XDWpbwgsF9tYwigcHKRldrPVZO4YFZeZB3kVwleMeoGELaadC/egZ5nh8EeWK
+9dF4jW6WiGTAMWogG92Vk7ZSTbTGo20VUY3FT/kC8iuw2VMlXOXQpNenbGJP3le6zNrcWrZSeKJ
+tfT+0ZVG1hx6/SSsWlINeJ6tCcYly4f3DnayoR41ftLf3o4+B1rBkpderOzUyOt+sKwiF0VuNyJ
PWGjTNo9fhir2YrPDLaRqFm7miSF9BjpLLirVdL6a/64IsRotqZwzShsBXaqO486TX2ZxX30bGY4
hfm0sDN935QNleEkF260Tw1Uq4/2bPefk8otO7/uczv23SkVqJPEMPku1K53Lmf6Q1hOoywU7d9f
oVPXGgeSMIojydbcdGLHaPFGd2BvLg4Qdm2aFJ+g0fAjYDV+myPO8PfjOTijUK3jXcIm5fUaFagw
TuqSRKEnmuYXNMf0i5pl5RdwfDlCZ2Kw9DNb7m1MDBpN0+Fuo+BNTrvefn98FYejZSWadEMKrZSo
oByljxG6ZIiamUaO+3sFQTUALGQ+LC3idGcm/HYLgozhBV5tMWlZbkkcvdVmEAMyl8DKaDzk0E0T
m1aaoh/qxcCP+v3lXSfz+qphtBVmyj0D/G17lSeAhvsudp2wRvbvQkny4th35vS/mRNQctB0JO/A
jV4vaZvH6K6WLaPggXdAwMJEpgWYN6DJ6cw9fXJCa/ee4IyMZgv5TOayT4A4O2EeAbXxICeElT78
nV3LenJZNuB1VPuoMgL2fj0h8LnqgqymEyZOU6ByqdW7ZlCNo6M0fx8rMRRBIDEmTy3IktdDwam0
0qkaaYDw5u3cQp33lZdMOzS9tTOx0smth2K0Sz8VFf4t+KHALQMAhuqESzI9a2Y0guEeW8zvqvHM
k/L2FoGPR1BGkXKl3byUDf84YymKKtliTw6os7I7plrhHlSZjTvEMfAKBmJ9ZpufGA8GHWZOYBTZ
59sUKUqwVAH6xJkubfWyVKPMx0KwxdiyHXaajeft+8fq1Hioga3LuLpdbK38iqxIeLA7N6QZqH7o
6cPfk73BJo/kYP1Qo1LoZ/KxE99OY0VppK7fiFzh9TaJoblnPQoqYaL0s5+W40rXNpwArZkqeH9y
p4ZaGVrgPkneCQpeD+V0ZdcpoDjDpVjcy8Tq2oDG2BRgBzCcGerUOgLghmBE6MFzqb8eytAE8N+5
dUOENcFsevpMj3IeHmc37cJJ2v8UsP+3fMMTtwe1yn+Nt8kWMq9GJJWXNTQGasNdA1d7gqd95pyd
nBWUBZvrAwaDt6kPjIRNMz1uvlW54LRSlN79bE8zXo84cpumQOD4f/HFaHOBvOMNfcNzU9zBodJX
uqEzRPHeab3+YIMWpPc3nSOirO/x5kEBBEz/gQf7Rf7w9RfrLdEShRR8sQYPHqQxRJCZ7MhMLtlu
GQ01RB4MhCIVtsASjf7z/Zm+FODejA9Vaq0OU7zdxidduWSJYbO2o4MOVZhqcfbLqxds1bPUdfKd
1O22/DDXWTNeuA2CHYRdRvsgbb29rGgb0IOHUC/P7OMTMQUPLMnMGukB/95ETUUzix7VBewdGgs9
SPqI2o1oIudb39foddGM91rfNYb+t1ZbNMbfX5RTu5oiDfcChTYVqMzrbyLBbdu1R8xmN0obTDny
KXCOleP7o5y6FnhwVwAdMa26zVqS2DFRrqX54GT1fNugJrUXA7Ayd6p+vD/SicwQwgrsKlJ63mBu
h9cT6gzTWijzuCFAkOFuLGji7jS6HTYqELn9xSxagYCXF4/I25Bye9pIDxwPmzPn+MS6QqwkzFih
fEAGN7dTb6SGjMrZQ3gnyW77rBr8YS7+mjdgM1mSbIJNcPZvIprGNjN9bDQvjAqRRi81EiDis9vl
Z26JdRtsjg6qYDDlXXoNhIObVU1kvKJN4iiEAVFGQY50YB00eZN9yvPITi9Hkdc3htap50r4J+5D
WuA0W8i7Xmjurz/n3IBHKMqc/Zln2nXHal9OThLfmHHT7YrZtc/EiCf3j0azHdwhq0rD9vWATqkT
I2YwqnI0b75kblTd2G2CXJpBByEZI1T6U2JU+KveRZsJeRi17tzmOTVp6rVUZNASgK2xeQQms1uW
NqWXhTxQ9mUSZetd2I4UiLghKGfs+QdLdiYMOnFECcGpJCKXwDu3rSdSbhgN6fGcup3T7/AfwLSi
9KqDQKX8zFAnbjywrcA5eE3/m7Pz2nEc19r2FQlQDqeyXbYqdaxOJ8KEHmWJyuHq/4f1/QdllWCh
9wCzMZjeGJoUubi41hugI64jnqqi8WbNPCzsPlbNg0Ji/LNf8jaYQHqU+I9G2kdQKS66ZyCKp8vt
CLE10bejr06mYc34LVgxNywIt5c88czfLVeD5ccFhlY752YrDPA+Bb4CtVuj+X+9m3Q6kEi9K+5F
0cfqOTGz8REag76TMm9NiVBHNZEkj3Kw3E9vUmY1M1W0gmbC62xhd2kk0WGabfMU1+L/61L/SRZE
xVRuSoKbhAZeD2XG0YL4L1lQ2Kd1kIULqvAl+j+3v9HWskm1DpzFZDt3jd9Ei2tUzTKzL3FexOcl
Q2htSepddd2tc4apsny6gIrlaX89GcrYk1jswr5UdS4gAmrt59lAxogDTi3NRPRfhHN8FvqUHFsR
qr4CjPgRSB2tS7NXjqoyIvPp1M1zkUaVHy6ptfNlt+KuTVFR1voA6az1osMBEqgdw5jFlwU3j6rI
EVY4qWWsniYYczvLvhn83g63+rqwPYtExfTjIoZB+yvsTONfDstQ3PVVM9qHHrDmmcR1+eEYdQ4F
yaX4cJwqaP07TYetHe1w41Abp1X8jvpUmTrKGPaAYvyYdj+8GKFdUG3Rh8wq49Of7zUSL5dmFfkJ
QKjrTcCXx+jFxV5rVBUESlt1OUYxSNDbo2xtNe5nnboteGFnXYIH4z0mLjHtEsezlMN0dbxbooky
R1V+rM0h3lnAjY1j0H+i2MH34LG5+pIw8kQnvNAmrV/6h3BAX6FZCuWZm3Y6TJZVgmtr9wL7xldD
ToK1BLBA5WP9eNEzXLddhUGNDgWvrMRNYxwV66L3VrKj+7yxnnTBgc/IDgoMF/lT3oS8OF4GlDhi
vloivANCHslxEFV0jt02O8Aw7I63v9/m1N6MtwqxudovKbRn5xLZSXJoEl1/dqoWpd+pTv/8gqIq
atOzZZ/Qd5Of9s3UxOTkPShkcM8iLXBkyNsPY62MLxU6cLcntbWI7BISO1SEeHGutj66cG0N4iwK
RrS4/DAZ61PTut3DMrrpIQUHs5NcbTwADS4PNgYPDVJXGfbfzGyAVGJQqIwCo3GcHF3yoXxJSyxZ
DllljL9ce/Lyk6xHRj7Nfv2hy4Z05yWycbPIspKHbIyEJb2qorz5CV08qdy/bhT0otVOluDxxx1U
75x2uXCrdJk8DKo04UTS+1YXi6XnSV4jV0dG04lHJEaGJ9tdnCense3HKOwq78gKoVHsdF70+fZH
3Rqbty34RpIBIEOrsXvg6YawPBAGKHnEyEBhdIp+ePwxT5buHmloy3ezVj05c+HuhNKtQ4LfnKQy
43DwzkIgxHgrd7tJuaiFOh69ftHPYWFNaNFP4853fAVKrJeYq4qeG+0woHrG9V7qqFoUeO3GQexU
Xk2+A+aeXlPhmo89dkooodYVVdBJ8Gb2LcxkwnsrH+jqDgoi20c97M1zM9mIqEtBjMWv3dTpz4h5
u9nRcgU+64smUerOaNZ7LI6tcwAKhLwGT1MNkMD1b3c4dCp+sElQ9nHmnWtwHws6x3gc/bJDQ//l
Dob2c1JMcChJbLqPmcYLaIfcu/WtCJ2kVwiX0TxbrZ+Re11jIlcauBrGfZ7bhKfZif7B4mDZiTIb
VxHYAZ4UOk19XOxXoTPF/E815wR4jSd6JB6TCA5X0ivNcogLXkHoz+KsgkzQ2Kc753AjwEmyuwRl
8UbmVrpeaH2Ux2RolYtB/bp/KgY3RdIe9+f2WPFnn1sz7uudm2ljYaUtArV/8nHmvQrfU5zowksz
5QJ4+yWvu/JFzYuXonOHnS+4ta6gJICAsJeAuKyu+NyxekXTq/CS5w2eRKqCqc8C0fS+Hp2h8QcA
BuVpcqpi702+NUNGtCWW2LQocVyv6qxqXd/lI03fvIvdYyaUEns+W0sN35maZScF3ohnUvQEUVYe
piQzq5Jypgwx58UNwUnoyovmFQDt4T1JowXu+emxh0RUXUwXN7+gXsZB+XY7nm4cVoIMzGQDBAVc
hPUl6VKQm5s0Rv4cld9/oXl0MVqvtj2gWzzCxwCsnpawMjK0f3tYUTjwea3Yq6xviBe4VNUJq1Ci
WPZ1/7kqsRJcFEe5NLWt4LU4WspLozVjfo8rvBlUTiWgDPZKi5oB+BV7+qRlw/I7sTGWOah6lDt3
9VDgnuVAc8SAUVH6h1FR5uepp/Ox89G2toj72r/h9SaFT663COg5pDYFGChlaqOH3O1T3817+FZO
VPwP5w0dHHDblPZAuMjv9+ZGt4pRqB5KwACbx95CzTCLfinD0JiHMGvQO7q9G7YiCv7xpNTS9JiD
dz1akYVoYGVgBePS5nVi1RX2XG68GEFkiOivhIr+fHd7yI2Uhc4ozn2k1lRN1n1YEg0UERADwXRK
K+5aAQ5+GW399OejcCVJeqpMHdYTszWlVUfDTgLNCUWQ1LY4xDlYr9ujbOwLKeZFsZyKHod5FRzr
WneHxnaTAE+S9F4lS/qYdYs4O0mp/bw91NaykYzA7JVtG2uNDliKtEmaBXqBHkXTeaIpjzh6u6eo
shGE+Y/zOpfNGj7uaj/kap2plJOSoOsB/SoO1AR/bOgxVwJylTD17glHF3H+H+bGQlJGQ8CPVun1
LsyXwSjrji2hR1pU+N5sKumxqt18Zw03djuYc6mQ5IBWU9ftvKhexGRmaHyYc0O2jA3PoS5q8Vw2
angpuy6+3J7X5njIsAE2kJjNdaxHJyASFLgwU7C69G4Bs3kxF2EckznGh3RK98j2G3cLlU5XKiCS
S77LD8IRV18bceEgwxnCPPINqc0ljm4IfHLLcDp7oZuIZ4rdwwtKKOkeGliXCcgqi5Uikwa1Bwl2
NlfbJ3OXhPKJRRaLsXPxbx1lWvLQWhoGhY2+ZJOfGHrk3c+dV07nXnUWJcAs0oJyC3gxDSLdyNPv
tWmijT43RjM+hOXQP6c2yPpjaehFd5qX1MHCFBmG+V5PHdF8TqhT2b8V3h9Y2hZiItOFlbQnn7Tx
KSHtauS3oCEoRKySBAB5DuD7OgqKrBWnPE4tf0yT8oyQ0nRR63Lvxtk4iIxH6KLmARJijbpdKq0Y
hx555wUJ0vJhaEOj8QXPD+Mo6gWiLI59afjDKrol/n57124ENTq2unzoAczh2rs+jY4xInUbiiiY
hwbwRZeLu5mQfQeDdY8Psj0U9VfyS3B37mpV2S3pGNdYZDsljcilmaoPtSq0QKAsFvwPswIXwWDU
HhHvu57VMqVajkEN4k0jhNclbfOHsI5c7AywxfjzoXiKgMEAQwn6YzVUBsEFUMTgXcbaig4RhLQL
/a78nsRZ2bmAtkqcNJ8lUQjkDDgMuY/epAuKSTednqAnsbD6M/p5JmlcNZ4GPapwMInj04iJEQ5I
SXKsmxiP0C7Z00feCDsowlF1pr9Dc3AdVtvWHZtUbWTbTgz/VdU03KP/YB5DZDQPs5mMn12r+B2m
9bCzUzfuRB4LCH9BPaMG6a126hJbFRKv9AuzIewuyF7YH51p3FPU2Gq0I5MipaOAgMC7WQ0zzaI3
JupbQHjMrIS5rpjhEQVdzFz1wmh+gtVIv3eFMny3uoH/g5nGJU+VuKqqO2XBH/HsdPg97ORRG4RD
GGiAhkFWQGnhvr7+9E6voDGPgc2lmYQenb3OQXXHrnPd9C1gF5jCp70bHr1F1aUJAa5cZ3vA/NmH
ir/glxy1885u3AqSEusOVOZVWWa1GXMtb2N60cCYmyZ7Spxo+c/2ogUFohkX4zkUP24ftI2Nx3MR
5WTUlojKr9fRm80fj04EZpHuzdjQSfDs/xwt+RA39lMd2d8bzfgLQ489IRc5h9UVJ99uHG3MdyiB
r1a9HQG7N9kEKjQyqp9tWMwHzCH0UzQ5FB4X8a+a2eafBxR4J2TpUvmUR9MqP7Kxd+y40iAReOlP
aifdoUXnCf2apTneXlH569ezIwUDaQCwhDtg9QXtxrLRMjZp1SYm3lvYQqJy1NqpmPy6htqNg1Jn
DUd8beu/o2Zpw4NXNMqfA7zQiQMTDu5KNoRWPwKzdWVIaja2JhQMGZxMtZ9bXMMgvNhdXe1s2o07
iNDFS1SOCal0tbhDogzRVAzhJWnT8lz3yk9DpOPdrGV7BpN7I8k/f7NdrXZaBtOk0DAmfQ6Ko4q+
NRaWFokx1DtLuHESHUhCQFQ0HlpEruuhCjQg9DTs4YIUkxIIPVYfl4Z45c5Vd3Cn1jzf3jebUwOh
QnSEYce3ux4PS1XKQxhjXgw1Q/wNtWO1P+ltV/w2sJHZwxxunUFZqZG0JLIjS87+zUImpVqrbWfD
GrCtNvK7KSnSZ497IjtiySSoWKQ6fnqITCR7TdatiaKmILEUxN53x98zJnuMUSe5LG46nKSNwnNZ
FeoBc+r69OdrCpCNNjuFfQ2oyvUslSmxZzeGz1NX0XLX0zk8tGakXrTe3atpbs2KOjetLlmToSRz
PVQXD6qYaAZfMtzyPhYqNn2amJ3DsIh6jwuwFWLk0xKMj9ROcldbZXTw2V1UWl3C7J2PNeIEQR+a
6qfcq8rCr5xZe6Lt2AYQJsefI82GPWLr1q0B3F0KVkm00WtK9Wb3RGamLGNh8aaNw1AN9Dos+7uF
GsRvNY/C/2oEnttjNObGdxKYfA+htrXUdMJI2ihVa6SJ10uN7yOAQKL8xSnm4kNX2NOdcFvbt0BF
f//zDcRtzIMe7h4AwdVKO1UdJxYtzEvVD+FdkxrLsR6S7F7Fyn1nr27FG0+ithgI5Na6QGboM896
haFaz10ehW2gCANs64BvJi5zWbO3YTc2kVRywuKZwq0U5L5exchKyz5ZXPciUbMtaCZreanB5TW8
MKvo52xl3F5NiXaSbbjV/azjJXp7cWUEXd2UiOapXE/kOhRmVnXcOeqaBZMoSV6wnEPT4sc6ICa/
s65yN6xHkWqSnBNuV7bN9TwNF9VBPQaA3E+uczfWZgwuXp/OaYOR/e0JvbZI3o3FQNyG9HBoa16P
FRduX1m9511MBN3LwO7yeHmYgXUPQUfl8G+EukbvuybyEGuFvs+b35HSWY/LZCbPmggN8W0xUd45
mYNwxucRcaLpbuzqOf+mjIPTBFk3OxrqTVVUPBVaXHypBO0EXJma5dke2l45zGOTLY+D0NQv9DW7
5qSg2d2flzmc//VSgYhEEra6gYffXB97oI7lYZy7OAmqHFF9EImGhm4T/Nn4fh5Dv/Fy74fmjPP0
SYHflPp1F+N2EbfFoB3LpM2/aEuLEUQLL3o46q1X/deamIH6mWhFh4FvqaMuZyfdX0pV6yH6ZD27
yq3b+LOdudgnCjszyyDvhnqghm+KBECbh7eD2qcd6BqVHtBJK4S1+K5wzefUm9PsO+p0hrqzTTaO
H2QGHrfgpQgU66Lx3AxL2svjR21OOYxjKgLFSNG+Kq0lGPTS/vOcifGg7dHDABK6juFYHUWhNcLA
tEbV+VRhmnHfCVBFg+rtHLOtA0BlFX0zigQ03FYxrBsQMUHjNQpiPNaqO6cv8ePUssht7/QkLfcA
bhuZxetLT6fXjJDLOtOeazr5XJTKpecw3lElib5a89T6KcLJxxQhnCMwx3Hn5G3OkXoBmDruA2q7
1wevtpu6BWtHi20Y24CPFz4jm2V/gMvb7WyU10O8PuRSrEKyDHnArJOKImkco0Pm+dKQIs1feq+s
ftH7cjAyaTJvOtIcwmGp13HGe1gSJX2MOrofftpn9o+MbtJzkQuvC4zcUsojsmE2nToL9Ap0E8VM
PyWRjWFhMllO4itx37zUOYZ5h7HtVPS3ukwpDiXVwL/oYKffSOJK5Q6UmHaPAU4e+yOSFg9NFCb/
A7OIy0kifVFVlffG9QpD9y6gHVDkxe47egF7Wh7MpXG/FYre7hyNrcYWOTBER4ONAmpg9TU1K6t1
CzB+UC3obp/ZZEgKTq5X/dvGnf6QTbT57vqlDo0jHIEZ7yr4fvadU8bls2s0g0ALUKgPXl6Frd/b
hjBPtpUmz5FqmfG32zF/Y+eB6ZB1TWy3eCysrpeJA66gtqug/1K8ZJnhncVso5GsTsbl9kgb1yXP
A4oVLIkGJXP1BfA31z2kCzhYWZcjP18QqCuR7C2+vHVX2xsqOiMYJLISaH39oSshTK8pTLZ3Yk6P
dWUgEGFJsW1PY+ulpWn+LWClnyY7+zEOcYJ0j/b79kw3YjE/AXwAOFkpzCVDzJv0UuupL5aewmmG
F48dfJaPfpWI5QRYRrvTsjLaaZxvfkSJe6AERgRaY8faxc7GvEWDIwPi7ZfhkB9MT0nOvcJFfXtu
m1+R1wjRkWIfIet6bvXCLWr1hnKx8Mu5IL01X0avsXbAflsrKAmnhCgJvFs/JmkFlYMExARjHpWf
k2Ian1trSv7SzTD7WpjFtKcdvDUt2YOW73+UddZZVlLWuLqMoXJpI3PGVgU0ut4BnL29eBt3C9I/
JP6k4tQa1oFh8sYCG56Euno2xZcZTuVh6Jv0RNqKCLM39WfDoO91e9CNRBkBA4Aq3J3UUl5Vk9/s
xtaZzHlsGxq8wO8GGtZ6REyymsRGHK1J3aORz5V5SHLVvIc8iuAmjp9GvXP6t6ZOdQWPeCot/L06
EzXVy8KMRpracYQYu6qE94bWlk85eqK4KZT1Z72vu7s/nzoLTeYM5I1FWA3atHViTxOSIlGciG8a
MqmnqKsBBi5GcpyUpniYoKQf4okLXSv/F9YDz1xKs7zcdZgIq1CE/aouVdGIAzQ+n8pOlEfNE79D
l1qoJLrufOj3e5hbR+p4gaGR6j+r2aZapwldb8NLvDj6V8eYY0kxnXdijby8ruIrVSWJhMMYEkor
mfR1AJj1uqs7GlMXLMPdT83QiA+gqDFdznvnuS4MB+KbAAgIZuiPn0IMzaDUs8hfKHyv1hN3szDF
YKK/TEPcq/5ix/WvNlyW2XfwXt7jpm9MVD6a9df9Clpm9RhK085Wo7QcGK1EVjYDnl6cIsb/niK+
9cNV6968i1rDGenEYQm+c5FtDE+V2eZlCcxLZhHX69wvsTGMABYuJGzGoeooNvndYrfYDyfDY1uC
6hN57mC5XXy/fWq2RtbBjcvXJnWK9cS93q0ovDQjIT5sUMAQ+YNamvXkm0U5nrUlwvS9qfsjAOIw
uD30q33QandxXoEn8ZwElLKWlUSNCxsOzxov6eIM91mDHfBxLkP9qA/xcp60VnkUaW/89OZ+oLmV
tHepaoR+bbcYLpNG+yi/xf/0YbmncPO+zYbqklQqAOXBs4A31vX3iGbXXKA5YxY08NhDi6JSchRi
0yX6MDjYyh81AfD/sJQim/2aN7Lu5/pY8vCzrDTdgQjJo7xeJiDwnHPOARCh1VGvDMjIcaoPl35U
7G9uifhUKRbnDO5/+dp4sfHSm/n4cvvjvLuUwTsSqOS1T3nq3cmvFUrNIOD7y5j2CDcroZcGszqn
XyezHI1Tg8RvuXNhvgtpDAlPjhnyl3R8uF50fBdZ8kgMF6/kOW7pyXxSKZ+fbk9sexR8itCgo4m6
Jky0Tqclldty0ikX/G14pOGdvkQ7l9HWKLK5QD9fxS1vndPUZu6WTZINl2Z0rXM7TBUePd5eL2Nr
FLQ04BnBlNCM9bu8nQUel8gxX0pRKQdRpvZhdjGFv71i7zuPfBgKRZxSkIy8z4zrDyPqBP4t/P6L
OTruuderqDmWoa19zA2Hf3TSkfIH1RnreUmq6mNd9JV7TLEi+AcLml300LudSRWOfMqR+vEkEusS
QeVAY3e0epF6AJnuGyUVIZTQ1YpuqFfpCo+vaf739hK8W2g5JnhRR1IaUcBdHcFOVPHQgjy5KGTD
H3uza58LEY47W3NzZmx/yCdc64Y0iX77lMAw0rIQOl3IYJDwrUzMFtM+qT/T8tbPWhJ7e+z5d8Ef
DAFKV0DzpFDzOzXGaEIMnI8+X5bcxFy+jJcLplLzkzoM/0xa5Jx1raovUZdEf9rhlAPT6wCT9fp2
XgGH7IRmFVAQ9aIotbgzCyP5ZM70OmxP6faMK+WqXYVPORZ3K3BxKtXvtD94Y7tOJ5TlApjYPDWh
Nz92jR1/GRuz2OMXvr84GAxoC+OAjSeZWE1sooOJ3BtOOWOu1N+NUY8fyEbd5K4Ym8HzBxO1Lb9r
re6fMfLMZ3fwpg9pOnntzp3xfsPKFhK5t+cha0UUut5KipLGXWsOxqVUsvhoxiBBzL7dY+C8X1pG
kcq4kuEnZVGvR5FPDTB2CKnjgFsf9DkfD6MxiS9JT5309gl8fzZAGeA7Qi8e6AO1yOuhUlPPwyxR
jcsMg9N38aUFG9a6p64okuMI+vP7n4/HIZSCyhILv9b+5UpAE72PzYtu553lV1WKiGgkouSU5lj7
+sAm1Z138NZqSolCNPWk3uU6zFawFB2o6uYF0GJ8BL80HHKN7malGOrx9uxkPnl9JoAPebSI5C1I
aJer/eaZaCGqmYgYPtiIg9NfaEY79T30z7j0DVFUKKUip26d86bA04vyaFCaevXP7Z+wMVtaOjxc
CD4STSf//M1PCPWxzUVSIskTaorfew4+dVmonVw3/WPlJN7g3BNgHGgKuwANroea55jSfgRRFunC
+AzHxz4uNAxPtye0sUOllB9pE59Ooxl/PQqkMKsYYPwRTGuHroYFuV5Y/RHREnHGfwADxtsDrs44
nSypVSj70mjXyXT1ekCHLmpJWT4PePe5j1aIjG1nxnu58MYo0JPYJwCrycnWzPq86XFcbPMcAkFW
PuOY1xyXyt2jfclI8WZDyrno8CBd+lCSN7v+RI5ZZ5mgOhqYWtn7eZ9pJzj1fzuDtlCqnlGj8CM6
yTsruDoGr6PKFILinXRvW/OT+67TQJ82eTBaSfkV/472fgjxmESPNK08v8pqSSzsEwC1iHAYHzOX
JsT/8htedWYB5pJZrI6iYpjzZJpTHqDq6n7maTh9wJTH8esoTA92sjRPiuLVvj2nxY/cbMTL7U20
tfCIbwA1YvF5YazOhsjpmg1VUwV06BDam0fjZ+jYtd+JoTvoil4+wVYhCP3xqFiKSx0b7ijKtquM
chmbqfXmugoW2C+fok7Vz7U9td9adXKfUpH9Tuhh/7g95sZGhlNID9fR5Et3bRWhVWXeLc1QBl5V
Gx/qSqn9WFHzy+1R5ClfbWQKJRTSeTXxv2tRs7FzvR7v1yoow7D9EZrDP3M5W76S9PrX2yNtzYcd
zAsVXz6e8KtUI9bEgq1ZUQV1GHZ4wEfW3WJM2fn2KJvzAVPwf0H6HTA5bpO4MZulDNqUnJQWEdhC
I3TIYZQ9oMbGaaRFxV1AAxzl43WSjewNiKlaKQP64+4vt07T7DTWYyYuJbi+6FjoUVlhnBOltp9V
HloRog2b5NPtCa9yYhkTXhm2XExg6vW1VFxrWVVa4pcSOM6kfxuNHI5Yr3B2n5DltNog0avBDqI0
TsWRoo21V5xev7b+7wdgMgaln94kkJXrsJ7lpLCqwj5t67iZzkYT1q2PtUPxMR+pud4JULCPkd0M
83FA2yF71MHgK6dmduoRO0yv3BO+2ggRHBc0lmQiKQ3Cr38QWhZgI5NOBEufKce2H+YAU7v+NFZm
cURpmJRo6oydZGhjd0ucM9Q1TN8gzq3i0phWES5MQxWMkWrcGWFf+d40/qFlhlxreqNcoPTuKK2s
oYcGEuJIAoRlEGu56WeJEGdh6ChlKcpwur2v1rsbvzP2NFGWlJlNvlaG9mqzGQCshEFhL24N7W4M
zaOL4uboC06f7XdJojsHy1um5iLsKFZftKQFgnn7Z6zX9fVnkKfwMXFNhB1z/THLRM0sJWtQTuda
P4xktx9NitU7rq2rXIiaHpk6nW2gyoBL31UVozwc56ztwsDIbLc5Noqwz8AwZu/kIFnzBY075+X2
vNZx6nXEVxaMBIcjR3Y9r1YL+6hqozBo+v4jh2U4dYaF/VSe7fnmoePCf+ttjGcsh21BLicLhAhl
XY9Fx5enyNwpgTkV2pe59RILvQFQbodETNPffP5F81s91XXfFGUxB1mqJX+PNUTLo1KK5i8jNAyu
WKP2foe2Ple+qdjak5WN1sfSMKYRiEqN7O2iqZPwlUJR27tmUEoLYJNAqcVBXNf6rbVqRXoeYZDh
q/A3EK22puZzD9o08fV5CsW5w5fsxUok6AVsQ0xHtJ6N8iRrmpM/hX33tz0OVPN02NpfSbVIURvh
lR+VVDECUB5oU9sdRO7PUu3moSTD1o7mYNrVkz4tU/cJLG+p+9Aji+UY4o2W88Ctl09mo9YKwCUv
8/ymKJXmkqCmUfJvai0+KnpjIqtfRhkY9sLKPyWjQiNTr+YlPzauN1kH1RBOB8laV/tDicERLJGu
wWKpcpxHYEnqS9/a6pc+lb6FSqwMTzDxBOaXBQjZwzJNyX2FLfcXw4iREMYv1nk2UhF/c7W2AtK8
TE54TCqnNu9i4jo0ogWjkmO54IrmF6idTkcvo8aFydmkDP4SzZBiwRo1/9jpmNxnZTFkvhvjQcSI
Yd4fDdrdVMiVSc3xMFs8i/5BlcPb1zEhAc8syp+YJ8UZTIEx/XZ7368rDhw1ek3wK0HFoTbjrZ9y
bZpbXadHdlDD2uH93dXK5xSqYAMuKEoUv7A0Fmjo+iy/MzRRCz+dXLQTZlVEf8hi4rdIQTfSeAIq
yew6aA9NZyHjalqBOsfRqVP05EfeqBkKqAOCKpM13c2JsXc9vT/5DMoFBS8AAhVaONenEVg5X0lx
rEDLioi6ZOeeKrvWT5MKG2JnsfV3J/96LHlVvnm0xijtzZbV2AENAvxjG8QVtGNtVmR4UT00qm8j
i/M7cvNyOtGrnLMvILO1/yxzKL/rcTPnDy5ZTbuzB97HdDICQhJaZDw92QfXv8rBKmJqRt0MIrqN
38KJy9OPaUDuyehtrDRXMkUlwh5+12uoQw5vPumLwQgGIvk5tNX6iCZldRjGaCdX3xgJ1SR69PzF
02yNmk0625IG6lrQR3V+rDsr/dypsfpQI322M5TcHlfBXKKtSdSlJw351roBlo9KImBPeaDmlc8L
C3kP0PCr1yboVi5GtHdPbQ2Haq68o5ghhfXrb6WVZsVjLPWCNArt0xJ3Ji1URTt4aWgczGKxDre3
7LuVZHq8DSiawb6Gc7e6q0ZIYJhALl6ghU7xIq1Ohe8olfZDlIvS7Az2LseRg0nBSMnve2+fYPbk
8AgPugG2ygkUWz00rUNe6sWp1m0cJJe5niJ/KDxQ5koc5x/afil3EsetBQZ5wPOShgX3kjzCb47o
oqdmpCWOE7itNj9Fs+nk56HV9PqEVXL5IAjqX28v8SviZr2FUARClodXEu+X1fkzuU+KrBJeEGeu
3V5qDVuHI+pE4XRciFzDsUiwaS21xNIpdCHDf9Qwq/q3LUc96BxQuA+xm0UvIonxq7REm7U+EB+w
srd/57swwdchm0bTB5VvaQRwvTKKu3AhKo0X1E5cftWrKf/tDMYe5HBrw8nsD8fbV+Ol1fp7em20
PVpaQVPW0y+AX7bvhLPS+dEY7xUvtmYEUwoTGboIpPCrha8MD9V+7PACTHumEzlz/5CIZE82f2tG
lCqJeoRXjq7ccW92FDXioghnl11Ni/KQ9UtxLirKUqFX7eknbx0guPi8RHj9yf10PZQ9toubc8kH
rVaq6CtZg/FDkD986vsi/J47Io4PIT03sulwQi/DTit0PW9vk60DJKGw1BV5CUPtu/4NWj6aeZfO
+OIuywK7OrVrx89FO8AktEoFBkUV7c1740NS+AZVD0eEFuM7dH1earwWdDvgyeMeMTqrL0YexcHt
mb3CKFYHVUK+6M3IDgIttuupmY3mKqkasbz0M0R6dM1mbs/UptMvRefV3YnnMz6lWlu3HcKQdixO
C34lzUeag3MYLIlV1Qf8wxTrVxO35sc+zDAvon0OSFnVlm5+9vCzi59DJ65+dJXVKQ8L2PDsMHtO
9C9ksIKsXymXu2iJwZCoVqSfzVABJt9j+I0BbqsZOWzoKvzWlU76r9tn2Rd1GvDqwMgXhUwdvLp1
GJt6+KViaar6VVO7f2HJm1RHO+udPQzbxtZ/VT7iONOuI726XjCR1kumiJaQQV/0ybQV6zg2VXif
L7l7d/vjvN5Eq48DVhdEtKxvyGfy9ViVKDNhaR1RtBuVO2prJS8GSItfKk3T7hNyrQjLz2F5moba
+rC0WfGkFJnyobOzNMDnaV4of+v2L6+BI3+5/eM21gH+GUV92BJSAWQdAsbBdbKx8gLHbXCBVqP2
rhwMLBS7rNxZh3W1BWU3YjTtA1ThgcGvcU9lPsNoVXQvmHkLHRpinI/OU3oE0LqcLR1Lp0md/xAU
Yb8OSn0fxC58gndKzNyU1pIKihO6Ylf/hIq1fJqjqf5fpgaDFzElbkm+9PUXTg3AF0nteoFS6UuQ
AmmoMIOMzebRCWujD1Klrf6p00zbs3XaCKsWQUV2ZQHponNwPXCj541o0iEMhpin2+B13nGZvPCA
pWx5IlvGgX7KvVOnRdNnuuB7Tl1bw0vtfZRW+AnvwGWQTuYsShWPbNbqA4FJ2EFJ8+JCb0Xc55OW
PzZe0Z/aftTvRG7pO73greF5jnGF0VaUpaTr2c+aneZanZByum7zjYa88cEyKpWldzQ/AZd5rGFy
+7yhsalw1OJw++xspUd4ibyS74AxaesiG/OdXfgFYWBm1Cn8zlpEe4y71ALe5qiI9aO11P1OlzFm
02XOz9qKzQcQeaN2loKL06XLnPhXGJpkRKWZRB+nqfb2OhJbJxyxSniy8NkkgHO1SE3mTPlAnpwh
enwJB0VkRzedKUOMRjQeby/JxnWHXAuEDBXrmPd9JyfCXKiJeHPoo4gOSJlY/0FX6H/eHkV+11VA
5SlBV0vyaYgnq2SipKapKngjBBGOJBePWtVLjDvDHTZbinro6nRHNWtrVrRZZTdC4ijXT5vM6Box
NrEXjIjPnFutTdKTU/RNcb49r7VAg4xWEhkKpEP2c8iXrr/Vos+WEaZkSaXWhZWfa7PtUnjpjV+K
i3/HFy+ch79b3SzQj7St7i/0LE3FJ/+oi5NTJuIeIRkae7d/1cYGuvpRq7QpiRKHQnztBgiFzXfo
PYef9CSPTrUa7tlxv6/5yAUgVMtkHpWK9QLURunAplDdYDJDVB/jRMUXJRt8tCTFpSDSHDK9xbkq
NJMDmqHU6Poy/0MdvdevQHnXUrk2yIzXwohlvzSzVfC5K7OL/mu7oT+F7dR9c+zq6+2lfdcS4YMD
T6XCRXJI/2H9RnfEkjtjVNuB6whnOZkQ2u9qI6SYpw+6MTxWoSka31Dq5FJ5Rvg17pzwa+o5y/Pc
onf256dXNi6J5FJJjWBxvf3o7tUiyUeySKs1T0UYVZ+XNnZ2oNcbp5ejyycGniHFXlYBaXEt+oYN
afgSl8s3lXgJ9yIaPyakatEh83r779urvHFN8LzhkmKxde7oVbjo0gJ5O7V0g6odusl3xjr5lU9O
+v84O4/mqJU1DP8iVSmHraSZscbGYJKBjcrARbGVW+nX30esGDHlKU6d5Snc060OX3jD/AXPMM/x
zdpLX9aulO/nUvKEjR5qjTcO0bWdDZsYBVbMM2kf7NunWt47PZ7QTjSlSOomVhOfuq7hpUBUtMr9
mJwEs0APSCwdlK67NytjPS+uMpk3Xq2tDrO7PMH9eBCLcGajRbSLfJc1plsuVSsCX0vuKl0DCMBU
HHItXUKB1unTIrFGtfq4vvFcXwkAGXZ7p02QTrSqL7dXTJKVYkthRbroej+NWRB/AmAV2pntHbWm
aw6u6NaX17/+lcsbhAdqScSeAEr38yUhnA26nnaE9uK3dm2re6cob8l6X7kjeWM338tNHB+gx+XU
SCxLVfRMbcg6eRbqDD23WuTyfdVi+x/1FLb7iYySjQQ8Fsnk/TGN6VeXVb5QjM5pkldeb5ybql1D
r5/MG+nBtcXjHsTJDPIJWtS7B6lThR2X9mxF1HHswBLNcFxU65avxrVrEOIeXCxaT0xpv3yzKowp
XnIL1MTcFgdXrQTBkyjz93GLn1TQrlr+ILM6LwKKxOmjbHRo49U8lWVQqWK6BV259jkpY27Iqk0o
zdvdGB4S4n25FOxUvU7vR0pLtT+lY1KE6uiat2Snri3yRqeCprGZE+8rmVQrzXlFOiGiGW8GA/2t
YFTN8vj6Obg6JwrBGySNkt6+pGTOmjtWNaPQyq0wgLSmoDDb5Qga9pZ839WhsCaHNQTQEITx5WmQ
RCFWUzGUa9AbKr1pjjygoGGcdNqNe/Xa2kGHpQENpoGG7O7JSrNOWRuappHqKOI8Mt6ha+fmxtpd
vb1RoAAsQGl789q5nJFHsQTi69b/yYT3c5gXMw7idRgm6DvL0gVa7fU/CVzsg1eLtfTttK6KEIY1
Za3XP+Pfryc3zHaVQctEl20viIMQI+iKTLMi2Br1mxHT0YZL1E4wlK0c8aAvg34rqL82JBc2UHzw
xhsv63Lydr84WULcFulVkdypc5zTgsvkfETmV5xnQ96q5/69f4B7oLrIR90KE+buiaKMPgrDzZxI
0eQY5qJLjlSUrEPV4Y73+nJeHYoVAwGI1yWCBZdz2+TQyqmw7KiEcHBEAKe8n2KVIKzP1RtZxN9h
CLMCBkuIS8oIQPVyqFaoqJvJ2I56101PajyPyBGOL1o2m4cidyiKpm4cYHNdn71GmW71uK7sYcbf
pA4guKDAtb9k1dxQ0tmonWi2vA6URNJ9UMdMu1fHuD9prTadoOFI6Y+dAundqNLpca2q5uN/WHAi
D4CrNPWIhC5XYcw7HKjNxIlUTOeOepsvgWks5R0yTzdNmf++HBBwQpiZxi2sGxpFl2Ot9eQ62Uzx
NcXHHtEhIAk/yhyur8hd5WMJrOKkWML70HWzHc1zBYJdGgjVr6U63Xeu0Z5kNubvHVnMv15fBVCs
jH0ZhlGoZf7gCww6pfuXFRNhps5vjuIi8cYXovvGfJqsUlMCQzGc9miu9lDQYaAz/bCSieg+1Ohl
8eNGptpxRpMArYPKQnvgfVbMbm4/NQh+980DsmdW8Y4Qu88OreDP80XnOvNHTN5+afXs1v9bKntI
jq0GPeEBpkSuP7QejeaPVkYI7ktrntwzaLBE8ddFrdevaekhUWL3JoIGioX6x4EmSZK/UIpup3A0
FmmcFMcQ2t3gaoMReE1sQ0jtJhn/Qg/BFqAgZggYAb3lJH/TjxPi/3k84kEwxrbFc2TW8qW007w4
DhOy8yF2770WJIqVLkHlSjHg5GvTleidLl3ebqQxSveK16M23uXtWS4ZOinZWrlIs9px1fv2bOjv
3KymhwKBds3PRYFMc6AbWU/s2bQI3jT2PH7vLFBvQaanMg3hQvIvuyxO3zl63cpzkbVafJdgJKwf
JjRWlnOfeFP/uZAGpoQhHOTEeQHzqSXHyuyd+NAYo7IcZjdbktxvXG0tn4GMuM3DnOOYej/l1lIf
u5IY/PtUi1kN+tm0x6CadbM+ZJUsTArf2dQ94eWklEG5rsu3rrUqNCiLuPwwLE2pfIeDXD8mdQF4
XtZwRqeoX3t8ZRBZQNH/Tbm0EnlM05gfxk7jeWjHwfruSN2K32l2T4VXVE37bNntiMwYKnmWrw0p
OC0Bx0P1Czioc6g3lTqeqHrRuFu8Pvk0lIS3PpI984NodW862Q375z2aBOJlKSun9c1pKlJ/VFPt
yxLrSv8WnZxZ8zsoycYDrR7j0RrtdQqM1cx/SstOms9pUpbLiQr39DC4TS3erRya9JDBT839fCyW
nqKaPZ8FmpTxcVrr8bPDc++Fi65M77XYsu5VtVA+ewv/oYSxLDzCmYPl/JLGX2sSKctXO3TBw2lY
ViX3Pa2ilSAzJ10DT5b1i6CdmwSm2RjvOkoP470tVGi/6sIcfUNIYwkao10TP+WC+eRM1fAy9K7U
Q0/kNC9UQETyvog7YZwKJTPkXTbK6n8AdZsprIaq+C48WbR+4Vmd4TckgMd1sLOXDGjLNwEBwfJt
tXQLdvrkfcr6VNVofRWa9JNRovbTKASDed5kve9Z9Od82dqZdjTTGji8Qksm9BSyknCO4+QTdiaO
Rg0hE1U05NRm7woDMhc/0sywrlzin8Pkam2oac38SSaLnYaYyLvv7FgR2MDaHW6XT7MW42tuZLG0
jjTYkwIsSJMOpGdSU58xpsl4KzEwr+87b1JiJejswVkAjNob9i+1jBYO58Ce6kyHjHbqUy8OE7SR
Cf0kugDvkRcSzj2CwQPmC7T6XtylKJFJ7mWcvtG6XLM/z/lS3BGtCqBSddoPGc6/8zTcz0VixG8d
Pcu6N7mF4HqQZIN3b9nakB8SxVveNJ46fx/zlcoU0Vw+Bjk4+KcmLQb13YrwMUSlDqc0rtLS/KHR
dCmCWLbefDZcSEUnepH9AzxQw0Y6pAJ4VUOBLPAdc9ThXQa8aPPGaVukSDdZvtjQRuBwXV49T1mb
1cfJlOt0GhMqZu9k05ePSh2DFhjjphgPkpJSwqYTi3VIzax+39SV9jEpF1astdb2Q98iWge9X8bl
IeF+ebvKIXdCUSvqN7tx27eIKgymb/S9qkXtVCNoKalLLb6FXLXju8PgoBprZmbEa+fIB2DUafJk
ISz1Ze0UzoeRuN2bzmZvH1MehMiIOyRtVHtu88DTx3YJbKOc7RCtpWV5NtSyWI6JAcbuvkavfQqn
ZM7q51TpB+1kann3IZVL5SDoR/L4yGu/yMBO7fFtE9fJHIBUnKY3iO+Bj+t14Qyhge57AdsBMqJf
ZksvfLNV0zJw6nJsj2Wh28mxqYineeM0WR4MPRdPXS21+mgJvUNfMhkBoo0FamjSxJTQr6RenvHV
NDWfSh6bdxHg4pylrN/PgF++a4rM/uc4nfGuFGTuvgX94WfWdxPipo6dh82Y9I4/LdmqhpNczA/U
r3PAq9qqSl9h/z3zIvcCy5x6+eppbfxhBMx/X8/V8mt27ZnGcbnIT/DMkdtoKlyF/CyHHjfpa1me
lVJZu2MptOqTY/TN1ybWsg9UeNOzlhVlc2gnGLusyuh+swoquT5/NytCZBjrX2jxd+05VlOAwhpG
EGmIyov6Fjx00UbVMmWPq3SxfitaO4n9YfRsBNUcL/1UUsNzyErY1WCmHdGgeZYNeUjr24YfWNvW
cwoqKEZSSzpoiHXN/Gty6aEgASbjALed4U2HRjDau52lnkRpW8mDWcIH940BTNSzsQxdGI899xlm
m1DWsmHo+WRgFp/E3Fe09oZkXgMF69MfaxOv5oGsIkuO5mD238ak1prnGaDeZ7qZkwJ/oJ514piU
m3adcsWJ5NLgfpOkMX4iUHS+TePS/DAtacJx5O5Qvy7j3FrHuIu17kg0p5qHoW2qR90R3VdjdQWv
/KQPb3Cy0b9QUBjWwAK5MfsGAmKFX+v8vVNTL5kdtv0M8gWO7dq4ZydfpREws7Hzi67MIB1ZHuBp
1a6rp2lNZouCtChlEPdqHBFLOl+g5YoioIQbf3SrnPaau7R9944YEndbr8yaLiww8a3DRVHWH5Uz
qhDupCWTsIP5SvLo2ItxngfdzUPHTRftMCvlrJ700eruem1wrFCp8zF9KHVnfY9BTmuewGCxx0E+
zZ+7EpBnIAcdZ9DU9YqSL9KSceOvgZroKKwiPxEwNI9zK9flzkKLhqQ/iddPQ5IySw+w73tRZ/gm
mvaEoPIMH0lJg26MV/tnNfRt9/x63Pt38RGKAxRn1CoxUWMZLiPyceQ0mGmh4TMhzKhQcjmFmNOC
LzQWciA/UePkvjf6/AFyvtbeyMCuJHskHps+mUp1h3rL5eiWu6glL5oWQZDforQkewcnQviNjV/s
6xO9MhSIxQ3fbyBnB4jnciguZFEqA3dx3BMJJHMRBw68mbsF9OLh9aGuZDn0takJQmGwyAZ2ZdXa
UJM6nVorqnrDOsQaeWwyieTp9VGuFAHAGDtU6Shybmi4ywnVg5CqrCcLCwiuNV+1ZPN55k76YMRT
d7RjNfnx+oDX8tXNRwzdGVpCFDx38wKHqpsjUMqIO87ZwAEd8TtWjesz0GAqL+3UWXHYqyO95Wxe
7wYNymxYVL2T3Vhh+k/MbpetYXNEUwrhCIrXexcW5NXUdaQ4FJlWqrw0sx3HvgrJM/HttTPKoOuk
WgTIPY1jYAsXS/Ki7/sHtNEwhreraRKHJTGHOpo9fKcjHnb3BY2bvvNzyvC5jxzuiHGzyiPE3WrU
gy9a1XtZjG5F/pOSgBWWTpEkRFX68GwmozI/T6g9FUFjVtaXEatZTraSFSso8Ma+72sEZXxVmGt+
NBWhFf7aDQ2BxhjHGdFzkymHQveG+Mxfidf7xtyuRkJhrQvThjYGOPB+ct/GQCeW933ruNlBGUXj
nua2TN91jbqY3zrNmA2fSwjFPyIwLQkaSmRdCkR36JMQfT2sr1Qv0+NTPSjpcFeJqjt7Xl8XXZBU
plY+5kKT8x1oAb0KRFbN9L1aodiBqg6xDM3MMLKzm6uKdqLwOhfhqCSWfcy8WatCooZKfs5Hu63v
2tkhRk10PW8eR1vL7DOchDb/5FgkxWiXtEV2r8PLaw5Og7xlgMJCXBwIQgv7k0nS+xZbBd4sDDoM
GTQyX1fsDgqAsnZPm54qyaK+m4U7lm/AYlsfVsvL6yD1hmI9jGmiiYPmJXUTzjYkLp8tZJl3zViv
L/O8ap/jSXS8XaJpkgdFc5AXoQXDZW2KWvR+myGNcwL71r4DPZRQCWmURPd1R1nGwKEknPpLjEc7
zamkUQ7D2GVD4JjjREYvrbwPqsbrnxTDFVyfXPbDURla5o1342J8rBq7lIkvPHsa/KGQZfso4qzt
fuVrVz3bamYTY1vm4t5n2Ds+YLqbxlvCUcgAwEl8bjH6xoauUlzj2Ktl3T+ISe+tu0Wxie5NRROf
4WW1NgQM3WLv079+Hidpn5tm1nHiXrT8vuQ2Ws5DiXC/3yDkO54mkWtrONhu+UVm81T76zqaqV/O
hfFBWo33lVwg/zB7rX6f0B9TAplaonxoMAHkCNQVstUl+dCb0lwkkVuxOvlduXqouPd4cXXHocx5
XQWg3TrUrEo2PsdTnfyh1d3HIs05LGVVpb3ft0nVBPYo6hfTXBX+TVt6P8xEpNwv44pkIRGJSpss
SSCWDEaqrYEOhcUKC+oj7yWKQsWDWmKFGIBvip9NIVYRAGjLvhBIOWVgl9b60aN4/GtcW3U9tEk5
fyzWuZEnRZvV4RArCIsHej5nxbHoRvt9glEJDAvVGSiXVFb12IwlWvFWbxk/iZNX5c0yefLDhG4w
tToE+tRD6WZtAQFncZxT7MqMoogQsj/iYKP/D3OFZoGbMpuTPxrCQIe+tJb39qK0VZBSiUNpJFul
iLym6k5ZLzwvGLR0rQN18RI1IM4V1f2cga8KJk/N+FhygISxehJ/6VQx4kNWNLHnq4rdFkfSHoMU
yKVzv66KdTSmVNID0OL5XuojToKU59G904eGTqtTD9PHMetcGoGe3n/MO3RVQprvth0gK4+/keaV
0l/nsv2SoGmnn6w2mcM4HxvTbxEaSYMh6dWo6Ix5PIiuU2RQLIByIpy5KGJqY5y/IzG1vwldpt2N
5tjvlsnlq6BvlAHeRBhnCOFtb+Yf+Fk8BqbKkrYaibjuxqOqOP1LP0IG8rUp7X545QwoK8mNCmpK
7il5wCM6DxCCOu1RDm0BdcRRx9rvEDj75+ean0btU+UOw2NxT6E326G3JQc1GsvMeo/16PJdG+e8
CCe3MX80GqHojcbElSdyE5KB5r5hOGirXi5GjROSZq0YrllxPRy0qaJkNlFEQQA2/feivUtwBbtx
028C+3U5FM0gO4vL3og0BNMoHk6yPBWttJdDIXWvvDGxK/EVLSwCDaAaSMrs261JDjMoV1w9Wkfw
e2RG9pt1MK1/bo6jbAi1yKAzDvB773+To4nclm2iRqmuZm+wUwC3pgv7AdXeFTlitQkWo9ReXo+x
rk0NPBPwV7RUkArYtbUQGYsdM1PViK69uO/RKohqTzr+66NsgdrlMQH3DXCKWglhHM2Wy8/lghPW
zdXRIliH7ludLg4lxKF/VxSJ+bFtPTVGeg4gzn8YFhUscM1AWsD47k7nkIghWzOpRprRqE9KlqvH
sbSy40iJz0R6GTikX3v5eEt6+e9ImQ2BbC5XA3xrJn053aFse93p2Z19p7tPs5w1MsZFHE3pVo+T
Ft9il/+dUzHeRkoACkeRY2+dbKbu1ExNa0Rb4M6Mhjp0WyM7lnH9LcaW8wsJr6D0zA31+nf9+8QD
dGDrgD/lDCIOdDlRJR8hvqIZENklDHqBoGo464VLjVJdbgz19xZiqI3Wi5QTfp/utpH/uGkpVBV5
jlBFBDhqDUvRJ2/Qk7ffJr2WHwuDDvZoO/8oDk7/EZINdjXbuUcMZq+UM9o4saMOqEaNpFY16EN/
VFLwdtaiJjcyjCt7ZrvJ4GrB2aIptst1UISvs0WWajRrg90GrpzEd5yihjdDvHrtoXcz6waR+crH
AzgMVWBTAvIAd1yuaGbL3vISY0XElQcf6evsPFtVdpSKe8sJ9O/G5ybiAOLLo0MPVnd3IPJM6COC
/FqkePV6WDtb/w7ILD7BGDTPnUmnCLZGdygNSeWmN5Ubr8WVtQVS+RuBz7uE6uZupmlROiUpXTRm
qTx0I29yYecxmdOaB3Iy/8OxQB4WyiK3Hr3rvVKWKGhvikHd9Oo7NWjWoj7RsR8jJNDKf4TSbSx/
6kxwnlhgYFW7m7XNSp3Yoa0ia/QKw68oEdhh7TaF4nfwaocDwZhlnF4/9vtHYz/o7tjPlLHlqi1I
C4xz9aPVgXDRc9Nunb6rw2xS+ejzs0/3Ql9y7osWfaOa9L/vnpKpcKJ4dG9tjiujeEAvEckhTmKL
bv//j4uFFgYWtf3aRXNrGx8Vq57Omif1GyHEXwAn1swD2EvtZHsVIAJdDoMM6kS8JrooUUz1k6d0
8dumU52T0ml90BQmGodDqgTjuA7HctC8QC/m9qMFDeRGmLE/9r9/CMBaLtFNjGRfAstm2elDmnQR
0vEVqbJVPaMb1/qukYz/vk/AF25KbSpwRwB4l3OmabXOGhyrSCJxeyBXN8nUnFu60H99QABaSN8g
FsVJAFa6G4XOo6vmLVahqAgm740BR2PL7OWNyuHe1n4jrPAWgJsg/uPN2+uxx8CZdCft86hqFmNG
IURtoM5z0FHtnSFIHFSYdFHT1XRiUjf3fhgoH9GR1hI1v4/TbBN8HYqCbqSGFsFsG/1XbcFr8LjG
Iv3Yd01RBUpSZLdc3q4tD/Gdzt7eEOXm7u6N4QxVrgaPqLd5JCscasElkq6/fiX8vb+35YEbC/2F
e4UDdfmtRZnQABvjLErGljO6CEzXaCAIj3JMIab4k54Oq3omIeiN4wjsBPMuAefugJ7oSshgenmu
R6//qO1e/zPs3D4ZTLgNdQuOAqjF5W/CdjuGbeQUQMMqSgwlaAz2+eSNRNbI8ahHEOj9u0SPp1uv
+V+HjJE3dwaEpzDYY9dcjmzKkdgyN4oIFv18n9tVFiGbED91pfBukIKvDkXAQPBHQdTaY5sVj/6/
8NYiwtGxuAOtrftzXTh32Vp+en05r40E8I3KPTAiwDu7KywRNbrryZCznAJNF6MbohKqJtbqpXJ4
fajfVLD9p7NBcqLiAnaXrXu5gGPXA4pR8yJCYkr/WZt0lLH/NLxPyjx5i18OpfjW8g2+5bla5Gcb
B2DX1xKpfsUotCuDtpOm4beo+sg3VjNaTwNSh8om0ULPeNbd6rsKhUDzx342Ptcu7Q5fLwWeOFNi
LLdmc3XhSEKAkbJu1P4uJ6O3WI+huJxHzlQDV9XpGrZq1waUU2+pdF477Xwi/LhIxNn9u1AnmaeU
JiSXoZlp5t0KKuYB54h/lAD+fRdiHOwib80LAmHgckLYBg1e6ThwE6GqhHnaJQHRqx2+vgmuzYVt
tlnJoAJPsHs5Su+M60jVJossOuYhdALjiALiLQLdlVF0zC34l7gZgBDbzSXDYC+tF1ZsKnT4V+7Q
h5YtxY3n4/ooaCIAf0dw+Ldj1R9RBsXSqTJkwijq0h3QDCmOZjwZN27h7bfuTg2Q241asUlLwdu/
XLFCpKNtDmseIdi93EkKUcLXSnw9vdFbn2ct7Q8ZKMAXtcxv5aC/r7S/xyYHpQDEBtmrmOLBui7k
0hlExETQwBTx0IYCbtxKiK13CkVwq7WPwBpEdlfZltIGoLRIG/U1RnlNzVX3g+rianVc+rl7rKgn
pFFuxZZ6I2S+choR/AKCCdsGIsZeTqkjB1lyNBkjnNoX5+AkRV/78Qwp17cb6ebH13fxPvfhe9Bp
RJ0A2YYNer17GO3YKqqq84oINEu9HIkP3Q4HnFK6ke1RAHmT62331CMmLQ/Lgo7BcSHDX2+cpStP
ITke/Skk9aAp7vWXS4gERtwORZSqozgZc8+VTebivh+0vPqQFnmmn1uzvyXGemWtDbj2pCdbg/Iv
JVQYejCLkQuN7MmivR9TGbX8jJYf5kkkhDeewiuTpAYB1JNMehtud2EUZtxaVhejbycLca+4eRJa
A0zyPv8EN/5LHVv1jY97dX5/jLgd+z+OdW04vZNaVRXV7QSMQFvN7n3rtsnP2VjsW0HFdnp3J4zH
Ax1LCB8qfIzd9GQ2TJBDzSKyyg5GHJip6WNfCdj2Ys5U1++VRMw3igS/85L9oOQKKEwjtLJJ5u9m
2KsoWAGfioSL/JX3GwiXzUAJytEIExqblNRoPcy5rd0lfQ3eKmm7g6Zb3fcekOk/VvQ4TMafv2aX
ebJ7srkHKxFRkGXC6ijPswe4UibQyGMyrCP6HPUt2Ygr1yo695B7UArgAdd3RxgCnL3JpeaURjsj
BDfdKj5KBsA5OdnKrwqDnV/IJzk/W9X6+frtceXd4MrYEigSKZTZdje6BbixspW6iOJBrE9DjYVG
qyru99dHubazKG+REKIAwNuxC1A6fQVcNxBtramrHCsl7o9YebUfOqfq3heZvOXNfO3YOOgEOVtZ
jS7+blPZA0lATzskUsE++eM61wcLHtoJBL64cfFdHQoFOFr2W4Ji7AIidbZnpXFFEdmdbvlWO39v
TNpti2dpNx7fq58KoglFPNAtxCyXJyXvM0UpMXyLUplXD7BRpjPw1Pru9U91bS9uYi3waoiJKL1e
juKpXS+diXTORJlufFvFfYLenZet7SGTVd5FdpYYgFPjuXXOFSjRX6+Pf+2dR2SEnB5FKXCV+3hp
BeXs9Cv5RlG5leVvxeG7BH04IwLrVkxfDBSKyueqhf4SuEMzTn6mLCIBSwWp6tOS5bYZ5k3e9cFq
5WZ1qNaqsI8AM7VbjMsrH4RfyjNAAZEkYp+S4o1UGWnH2YHKFT+BrxP3VGBuHJ1rg/C9KU2DjOE4
bv//jxfArTRHwWIgiVwx9Kc4LSRql0Zyo2jzFxSGiw+RaopUOP7hUrkvD4P6y7B+aJNIjTsnQmQq
uatmw3w72kUSWd68/ioRabT9TE3FI3VUPFzLtrWfXv/4V+6JTSpbowJPQxsm1OVkHbxZlJSmOioX
dRvSXNFPw5wsb1xl/WqgWX94fbjfkKLd47N5+RFAIVBEDWM3HjEF/efK3OJAwz4JHbsOOqht/WSA
PTB9fcKwKES5vvpQeYtpvI3RosGfQK4jssTmtJztZdXpQMsCeF2lsrYveU4DHFF/YIOhPaD4BtIb
QFww5NVsBnLWNdxwNAONP9vLDBhco2tQLsA7UvErQAtKUHdJkfPMlW58hPNZHz0nV7pzG7uwabu5
zI1Q5E5XfJqMdBQ3Qpwr1xlStWC8LAcpGaTILr9ArVemi2UwloyLuRwmt5hokxtGGIPADF9f/Wsf
GyYmJWwLXQ/I2pdDlaDKJ0qzOJ3N3hLFlV59HIa6/AZ6BjXQQtFv8ZOuD0iDAHlF2nX7EmnMfjVF
IpW7SZNOmNTGY6KZpMpmP55BEjQ35nft5JKUb5H5dp3uFR1XUahyVHEAjFW1DzPDSsKmXqsb9/W1
UUDLETgRP7DBdkEbPqCkaa6HIZ9RDoGpFOLk1Fl1ev1bXdsWf46y/Yo/biG1LZuk9WxQWPqgYkna
avc9FOv3k5EVH14f6uqE6OJScSUiQc3ncijbXud03G6ipOyAyeJ0dkK2Or8xoSvPHIEujFiCEZ6Q
PZagzNK51MwqiWJ6YEFVaKDVQMIdEznqZ2F36QklSjUEPJ/dSA+v7UL64Aidb+xDtHwu5yfVQcdA
kRMm5yXDQREt13osNaCyTHcCUnsjbNj+3u6Og4vHdkcgDGHwvXCXh6EmGbuTRsJclCc4T+6xoFx8
XBINQS70be4A8N9ykb06KB1bOI8cN56Vy0kOqIuXueWm0aTp8aGY1jGQqClGLkjikFbdcOdRz/Vf
3zlXNqlFgZ7LC9lrTtwujHZ6u40VpccMk1fzsSns4Y2WOvKzMnrG8T8MpZk04ShVEgRsP+WP80Ac
aI/u9ipXWeYeJRR2XygieXTb8ed/GAnE9eZUBap531vMK09Aim94/622lYGWlWaDpHktvgoZT7ds
lK7FAfBvORI03JnWPtxImtZpa3ScokxrjTDV2uLUxLk8TnpTH9LRU8gFWxhfmVa7gWsJ7p1YdofX
53z9V9DMpWyG5BWsgsvlXeYkheGTplE/SPlgQkk4OmYpDN91E/sDsNGsOVhiBQhnxr35zayN9qFd
hbglKH/lrG7hCLmRxnNIof3ydyC1X03WbCRRX0BbnXPnpzB0iFJ2YZGm2bdgLNc2MDUc6voUUZC+
252asp5MPa5H5U7ZSpNhPcsMn9Uh/T7g9WTcOC1X7lnK39gt/A62AZJczm2u1xYaTaPcZWKCMqf1
3XkpAOq8/imvTmkrSKL+CCV5T8ZdRGtLq8Q2eYZhNobW2IDsLDCo9EfC2K+vD3b1c2FPh5Xob2+X
3ZTSCSJFreOdmo5jawXVUPPlYo2uWV5r4bSSLdxYxGsjQrneQkcyeMa9XMTGdGbIwXjGYqoGrdc1
hcTyAH3aR9jeyxBapXBuweCufTjaP9RoPMD/JAWXY7aNwsMG5DbKs5wDIEwPvzP71ijXbnBq4sQV
1GU2gf/LUWJcEqnPE4p3lSIxbbCNrD11iEscgcsO9wMNlBKR39Q6vf4Nr2wYgE1IIiFatKHhdvGM
N1FaSyuVbWnl2jkFtXIojMnxUSy6VVK+NhR3HV1LinrkAbtYF8YaKP9eZBGuHEDBlzGl6jLoPm/p
+O+PMBBJshrEnmgWmrsLrexzvij9asos6/hRncG+1jCr0V3q27e1bMywHwZ5Yym3P7p7+allYea+
obaov+42SjXKrq07HmGn8vInNOEW31a0FMFMQw9cu1RC6hrmV0roajhKT/x7MsfJoIqwVRO5zXbD
j3VqD1OOEqmtV0YVJpCS4RBag9BPyYyumL+oDmSE17fPlbiOeBvuDXZLm4r6btsKsai4IMk08lBQ
v9dk3R8tWMP+qpTaMSexCbWiGfHpSW/58v2u0u2Xe3OtJLEgdUEP4PLEAD+KacS2eaTIFE17fVTM
Niwr6MpnA3Pp7pDk9UiLbkxSZO9JdQ400yjqgqOp3ippP31KOgXrpCLR++rtzIVsBU2ixWeHdLt4
glYxPHkdBEs95p8FTeM267FzLbhjr6/htXNBvQF7IS5u3diLY8xJkxc6Vk6RAsn+be2oDW3MVANC
3jk3tuiV+5O7GkllhHuJxvfATWex8a0RW0Mpj7dovzW0k7ALHe43VdZEbdcb0fe1/eFS3iKv4GaD
pnX5kXIJqRrQfh6lyZg8T33R4JLS5ofO0hbnnPUSHR5uU+9ISq+IG4NfubmpFlHYYnXhHem7HTJ3
aWvm7ZhGbZPPb62l0ZBCSPtbcrDXhuG4bWEp1ey/cE14IhaZMpZpVCEV8ODKMQ0q00mP/7xLUHzf
FIdBIBAb7Y633VurtCdbRA0S/Wh2J40nfE9p4DOaVF+/vT7a75Lt7nRtGBzGo5FKx3Z3sEcEk5pi
673ERu8mR0hv8+i7QtM/ZMKcNl5wA1eKjzvop0VfmhwInulhBQ1/uQScb+XrkXlkZbjki/xpxC4M
HHPWu/LOqR3+wCwUyLXSc9EqqeFiPsF/UKe3ppom04fBtv9P2ZktyYlkW/SLMGMeXoGIyDlTUk7K
F0xSKpkcHBwHB77+ruinrmxZye5DlZV1VymCAI6fYZ+1y5ZliWhR2TwWpcXaSjUyVVxmce2Xc/8l
qOL9b9DXP7yI8X/AMYjv8KP/rG8aJXiACBAE6Wff7VkxLubklX41XM4Nf//LGfU/FGHaFPR9UPIw
yaN5/rloA/mlF+CL/MT14sQZ9GUBXbmzz/YhgSjZAHV198bKYTvc2Hhc26ehtBqThixC2BmmTlOc
WgAhZtrgHtvrZu+GMf/35+BPPwlP3HkHgHknw4R/vr+97XT7umB21zcx998e5qO1AnEIhPD/Epv+
9FExjaKz0THqJvdTJqJ9CWZf4HAH7sQ5zkLpX0VX9Nns7v3H//+qaHiAHD3PTyn2/nlV5XmwPhSL
uLS1jI9b64W5piGbhW3/+O+f9If4FxPYWVGl3xl6n0W5pmjndp86cUl74010dXxIwi1O2cTHeyYx
SyabgBUOZ2j+kpv/ISjhuUiKzHTxzAf6lAEVOijtLuDXlFIPB2/botsNJdf/v31JtsPpj0IFa/Tg
U3gXE3vkk5p4PMpaXJwB3Idq3aNba3bCvyguzvfkc0BiX9UlEwf9wz/9857V2i463Ci4IDbJr6rO
9IAqKHHq+bxkbVhyFoMtn/799v3hmUxIbNhL5RJpr5xv73/1HQrNMCJY8K2sNwCHczkV141j3mIZ
1X+5vD88KNwuALHnkxl/+c9Pf+0mCqBoe2mwiNkvE1aKACEQTIds9FasFfdGruvdguw0/FaWsVv8
LRz9ITdg6ME7wYnJe/EZkac31bF3bOOeafs1YG3a3xftWjWPTgiCIJ3wbnkMqp2mZNAzHv5qbfgv
sbun4jCdA7++d7UI5WlhiekavRebC4MpS/9satT9zbnhDw8D3xUBLo1sVr8/Ny3ryGfxrGVoNZDI
MEhYw1Ta7X4hA2/PREd+XwAn+osT9B9v0Rlie0YIUip97k4M0thFtLDsi/r8u5NI8bTJHorG7len
ZtLtTcdQieMNFOe/P4Z/atCwGOVSy5yfxPDz8hd9oQ2zIre9dKOtkmnN3i67cLJH7y4K2D85J40Q
+byDpkdz3Dpetg50Y1O94LH071/mT+8EE4vgP2JjZpafyjjdexSjUSAuWxYb4hT7Hfe1Lv3RPeJ0
otfDv3/aH+IY7zqdKY8qFSLgp1BN2dpVcuAAQgYY5dM8OWnnFn8Di/3pms5LZsA3z2O5z/zpknyF
HtjMpwigI8gnvLSyt/5Qci7+5YL+9JpRtpxJiugPaGn+M6SsA0QHS4fYxwZFe2KtM6ozb62il7UF
JEsDfu6f/v0n/N+LY+GFkQjTtXP76XMavDNCNCppukvY8g49PX8RKodOdvaK3vfwL5/2H4OBfwZq
OpmsvdCpZWUi+tzE6336alZBHImXmDXXWQIuYtQWtM8tXtjDpd9NgIU07rzDF2xJKtAXRYKUfFOB
tZ0wcas3Gq7lUhygITXVIRx90x/G3tUgTqAR+f/vG+IQ9uhik4whF/w8mnCnia0Hg5ozQO1zYBM9
uAraYbjglWrvdaL3v3zeH27H2YEceUaAb6f/efSLlG9AGyeby0I1XkbaobIm3pOL3luii3+/8/85
5T/dC5B83HYyeHaDPgsISz2G4eJocckPsEGynxdTXITVQomJxbz9KCnbv7N4OcrTHqmatL5UAJXR
NgP+svsRRsyouyq8RmK+wv8vk3dkSmqGa7za7DSUxpQ5O4AhzLjGcBr/5fuf84dP3x/zQhaMXHZh
aAmfo8N/nb/RXmCvNyKRqtknemC1Mf5pCsIkPsvuHmbIskOPIU69PHVt2203YS+aNa3YaKn/kun8
72vLtgCv0Hlp4Dyt/ZR+8CPOTjKdz2dHDo9ObYWpZ5LkwMac8zTM68u/X/kfPo4YyyDnnFgBqTg/
RP914bVlGyOWWuCYSxFSjbK8g2GAWCgJ6eSw5+T85an838ON95VqBC8PtOc8nP/8wAbHAs9qA3Q1
ta6/mgpRttNu0DiaMjk0Q18d9nCsn84Mrr9kPv8b4VE2k6PCBSFV/R8zchYx5DQv7XI5tPZ4AJsL
fKN3o78cociezpfw6WE6Tx/p9IMo5zI/HyVdXdhLK5LLqVRedQzZZSnvWLEPDomzWVXaGQtujqnW
6LujjZwOVbBOUW6mcdnSLraW945SxD17r4aveg1KuFgCeUYwTmuZwTJZxhv2tvWUmX7dJMNhBR+M
EVyJkGQrIgAEpV6Xh8n0AmXHPvdUwUAANc47dqcySJ7JD2UL69Ufg+6h43wtaeC5xWtclhX+loKE
CgStb33sECY2bCAXeed0pf6xbavobvBjXX8FzoL9ka2Cpc+8lvWMjEupRNo4GncfFFnT8/nlrdKV
hmhwHPUZyLgn0dY+9P4oHu2+a1+jxpWvzro36lS5Ynqu8Eq0Dk6NzVIqlDEabl3Rtr+FNVbycqbd
BpMjETAW4AQL/c0Uve5EiiVx65+MCZlCJBYYqB9l7dEd3LYx+GrZMv5Zm2QMDjWLm+bk1mPY5o3T
anXTsp7t3nQsTZU59ErRXmNltNnXSMc97+ciEuwi2e4x+y9iWaszVq3dMqsdkHBZNyfDbQX3Av6W
J1fnwW628VubyBWmLvqxxH7HPjPpLyx3NN5t40naqikAFtslKEdWLxSObC0S0Hc3ruYwQ+jUr2S6
XvBOk74Pryndt1O77eOUzRRf0cVKr2m5EOBE3qvCnV/PTnZ93jGzf5rtwbEvVsG/AKSuN33e6M1d
U5xsozIrUd4PGR1GM2ZoccqPuB88P8PUt9lxQujEm9xKg6d6V8KP3cc4/tpAHRNIrrrqZQyKAUaf
VuK7VrUvMjeeyMY3jrkEERnKuAM0SJyckMQ4ewrHGL2LULidsvLqde/gm5Mqc2Dy2ojyy63MEYIl
IidVWp+LrXLuGJLq73bIztGhwu1NHRZRGpWyB73MMJGLQmQx+8ljpoJ9+mDKEOQLoogvOM32dYrz
bHhj9XOMli1ihtdJp3UyJhFt1hRDOAPmr+ov1qQgOwQTrIc08kfoi00sZMpf6rkcW3GNWqg/AW8b
frKc3CUnt92cAU6QHYsMW7XoSw0FrQHv5i5rxuOPPVVBJIdkswfRb2fxitcdsOeVhMmxHtitEcOx
twX2nix1Ft5NNY4uKybt4F+xPk9+bQ9mup7rZkOVG5XFF+hx9WvC4SkyQG3lN9kWzSPr/ftbZTUT
NLK6crascYvyl1+bymLRH0pD1rLsiHsgZqcwgNqoB1Dq6PXZw3fuIRlQdWGFUbbPa7sHT0npzybb
xy28g40K1qGqY/NL+taGI8Yi6VyqOAYat0GwjNJxGpoyc6KutvNKLtsMlGFfLP73mWgdz6rIll02
92jISocrq6OxyedJBmPubVO9/WJ5j1f5bAdc5ZJRmriAMePfdEyf7veiSvIOd/MhlXI24AgbUCoZ
zrGLzCUmw13ahX2cdWIyXy0vVFOOzt6/t9e2+Y4zVdHkiQAhk7WRZjd+iQb1Go1R+xEhNSnT8rxC
l8ZbGWmewr5/GLexwk16q+cX8KFTmeG82O1pb0DLZotadQ/Qph9/toErTVoQzLp8GmkcHnUVhs+h
3ZiPCfLMswdudT3oEDpqlkxh9RAMVlieUG6zDrT1I5S2SqhgRu1Ehp6T6icO+U1ZTKkpLfzNMOoq
j55kfJTCEVS3a+vaLZGuM0+F69L2whKTn01GjfertuuyOmxq3KYjJNqYpg5zF3B1YOPymCZZnc40
+58mqyrmrKvB9NHZUxi3WSXYHLYz9w+Lkel5g3CN93R3rO1FrqZXWVJa3YXyKaczM7ZOk7JpYbV5
yDOTpI419A+sFzavaBWQUy2TBmTDPrh+K+HabpndS/tHSGP2BcoM7341ue0bgBhcC0pfEB4So70i
haNMC6Wpa8TPZ+ZsAL63Hj5MjRonB4TSdIdlWaMoG2Nb3LtI/b84bBys4OyrSmdk5t4zy9J0H+16
joenQtuhRty19D8Aa9GVtnrHUoe9hBp4dKPBy31cmu28HV2tsjiq1ueBXR2S0mC1gkNJDj7lLYTp
OY+UwpV6V+64cv4563wKcTyODnhnRMhZIgslAELQAs9qf9gupV0EmPjI4bxsCf2CH8Vd6fVnQdu6
FjQlF5xTYyz3mcaAHFP0QGjdZim99zMb55YdJDY9YUyy+jl2cu7zwRfbFwA0Z/RyBU/SLxU6IY7I
9n5z1fbky3Z/kmAhCOBrHX7EBcncQe4k0sSO1r2CyzLbnJRlDPZ5BRqWJsOsMb/ekD+mVtP54sYb
F/+yLufqBwRFkm7TVBX2e+ArniYf7P0RXG70vtDgl1f1UO0j4xJ/ulyHyfkxYtIl8mXgT5gtFyw0
yxcgDHoVmY9h2T2TShxr6SN3E2HQnmRyy7ZEUebbvEUnx+2nMfOKIOwziCH6d9Bj5ZHug11Vx2bT
UcdbViYfbKOrDSSn4i3eJadl1qGoqwBG16NI2RDqPuY6XHZyi0rShZbQm1KHCb3OnFKVAmhOn9xX
ZTVdLfYWrNkmkk6lvjc2r4uYq99ycM2S4/Yab/SzwU2Wni15/wPL7xniiYAEYyoWtD4crC32REHq
A3S+32N3nrKNzu5XQFrzdpyI/ZdzuBZJvuJzXQMARKpOl3CbY/TKdRQzTTOcumFYqBfQzNAcu7Vs
H9W2J+LQwwz00qW24vth8Nwlj1aM5Q7S1et00bKz9tvrrf6htXpgS0HndyYrY5byM9Mky5qDu+VJ
YH6xfVlLWYcXjdvUt1HiaXZVoH4ijQjU8tC6oFBPGwQK50iUsB9igJYrSYGzHeTcDcldbNvNF2Dc
VL0g4qIOcOuGamwDddJBdBg3IvJeAhq1a1vodChtjp3SCyvQ2bAm6hvLKgeZaiXFkBkWKTgfF8hU
qU20/93vunnYp426H2SjO2QgtHb3Ytf9+p44c3mawj5IeF/0+ijDTV5Xm6cfbbvjGLSnnslDP05j
AW+TCJuNCICga/k2h7/Vtra4iCO2wkJlwu8ibnjDbEB6V0XTxZoroOmZFoqgnOHaOfSAxgChpqUr
w1tVsAUCFz2ehtxvvNk+QFhw3WytRuKi8tYgyNG7oMgRI+tmvCJAZ9DTNA7/UVUAMDcb0KBAVtbN
lKwG/OM4wfGN6iW5l4KGHudM1FlpYRIDzVczLWRyJki8GlUWvwc3mGv280liUSZCPUnF5PKsFNvc
vs98tyIVbuV867qhfLKCOXmNJptDvoSk+jI3K1BVXCEKdVQ7OKgUoa2j6E0PlszUtIYWD3yPOXsc
9vJ1SexloGfXzhf+pqr+Qqy199ipWXjUH04NUlrhxZ0mM5Ttoz1aPoLooGy9nMYF9Hjb9MW9D4yS
KtdnsoqsJ6iGlApLqHTY3MocK4Y0OpVImM7ZbmTDvQ2D9ufs9ru6QHxtfe06u27SCc33k3Ne38sC
tS9UCCHy6xRdhAvXz1qZ3Km6rWHYmvlbUg+jnbU6Xt4mmHY3VcRrl0HpEuMFUmOnydhZ4CSxKHYA
TLudf6f8AhukNq6cK7NZmBGAYvanVMRmflyDKeBb24GwMzar7Ld2aJorExa41vbRIKGAjcP6MqI8
02nlTKFJE7b016ya1aJT3BigaBctePKDM5OIZ/Dswi7nUXX6jCGS+lW1/uJkKqkjuOPuZNm3joUE
5LpOtkikbuOS7HqL230d61pOqeyF+4uNf1i6ZdJ3hzIahw6/xZ6HzK/1ZlI76ceHEnWgTNkyL356
s6Of96FTa76SfPT8TudKQHVrp/JlazUtcwCHKi0YV7IbOY71t6nZk3uG85z/e7gpc8RDt/PTZkzK
XxoQzg8GniAxg3i0Ie/hFMbHuvV2J5kgvSs/IMOu7PBrZ7Gim/aWau/KwWb0uvXB+kOYxOdnclY3
znw5TCbfMHD+ySKFeoHCM1iICj3/1dqd+YMaGXfOYp3jc5DuNp22ZC8/OrFwee60LfSVEdPfFSyO
m6NrifoXJdr6IQZxZuxFWOkAOxwUqFy1jCZtKp8gXKwBX9hghjh4ghqjm2guFZ6+RQEAa67tB/HL
i6UCx5dwagjfQPsfq2mvc91Y/qs/U5tleFSbVwpaAhkBC+1jTHi+acsOh7jNqZcqJ80bzr9PBxtF
72J7C9ZwHFK17NSWgbt7bxVRYIREvOg1b2H+KhaEFvlaF7V5D2awcmnTUTph0FFa92TsAeXrPIri
tIydY9J51iu3WQRjffCGcmIDAMmi5lRct+9d3RY01iNlg0ov4+aqSHpJtFHt9tMyZX0t3XVqvvQO
IiBpdeEz3gQlGD2zJej68d72rmN7rIc8nrryFBdKtzl554Dgw9mW4dQtUBbSVW0elMewkODQRnem
cu58l9e6W0VmF+G5VdyVHOO1itTvph3jNjXbXlMD0vUTh/Oh/bZbwJLBz5cVMMG2LcAGe/VHGGq/
yYPJEl8X0GQ95PtAXkuM0xRpf2iPWA1M7o3H1kNIBMMH9WTIHr/FWzirbDIGlwNUNhbHn9XO722x
s/SVWLsEEQ9B5qJvkhGKepeopzLe4jUD217UqQXM74fg0PhZrKF8a71yT1IjEjjOUSADKuKQrMs5
2xoR/gacARusnF82EQV1qqxVRUfO/e1bY8v6B7KS8UsUrd2bCncnOq2LM+qMCRuF0hRuAycGOGyI
njtM/vORjZqto8KhOG4r/8c8K33n1XxuWvfF8r4ObSeoundTQBNoPI4azuogs8fVPAj+v6+ithLr
FHbO9r3ouuQr9vQN/kcWkivehFFxMvu07lPWxcm4KgQNl0tT7FVmidlDCBbvgZsb09dPLbnvKeli
ONh76BPHk74JiHc6xmAC7OJv0Dtjm5IMKnVIVIFvFHSEuMm8uCKgbsBHX8ganRvTx/uc+jgRU4BF
zgQe0sZiGTef7c2Hl30VOA36prEMt3fCNc9KrAM+MOlm/IoF+9xl6tACeNdbEN/P0T7umRc29U/y
I2jhWNX1V2we6IguxYzWgH7AWFxWw04faQJ9aU5NYhqa9XbD6QE2FyOGGg3FqaEyhwELA8tiNT6w
nEM1iekWxcq2ZTX0csnBBCieEFZy95txVgAu3R5KJs4jJr62BmM/gXec751qJRna8ce8IWmmXNsq
UeKtGkxLl26LS8Ou3i2PvBCNn8AGRC7ToQvc8ovdaXHRY/f11ezTZOVO0vdJWjjxKnNTVFit7PFi
ejARcQw+ttp4O2a2E2iXLe52iP1K/IQPmLzZloZUX42Jwyh2BJKZLvHmlikAfzLAeR68Rw/m41uj
kxWivYqNoQM9DfYldeNsyFiNqrNSK9vJKrrLoEDjdfhWQj7nuVjG6s62EqplMrrKOrL5x5yDRcPg
a1OFQHGFO+8IF2lwbSl9W1gzTbTK91AsesJTIto565MYB5NmLb6a1SuKnPGC+3viau7axGVhL3IE
2Lpar3zHrjlvGrvRW4HKrUvbhqIshVsMUNhXSflD4/RbZp0ccansyyoeD8Ngeb9dz8RVrgcpOVb0
4u1pMJwxpxK/ibvC6zhTRxo009HZhlhc6X1c7i3RYGu6Wzp5GEKIwLzE9k5jI1Kezi26rf1hD6TF
w8Cs24FtvLtXcpahzxcuwlcwOmyDxWLpvli+U92C1GTMG6tVvkTbPPn4HNTro2nO6Pui3MIrS0kr
umLXLXYYKc04FnDIR+FV4an1YwgtaMMDerOPwd9oy5S+vSQMlBICp9Jifu+XuKV8K7rplsxsm0/d
eWsuTWp6PNnaD+u9Io1965NwBhHEGP4p2Zu5oiCfGszk6HK9DX0iHpduJGkp1oFVsiaIqcVabE4e
kkQ2FZW2dHH0gCkbsp0U2d8YBVrqstfU1mmCrfydCAoPcj0/LEaS5fy2lkH3kwzO/fC6jYFAVfuL
lZnBg8czFBFzGq13B95wX9vXLGkOCo1yIdc8NuXwAwOTLWZ4lpQT5IgknA56L9UzjlCzS/JetsOB
XIDWYjTvNTY6XTV+CBsLIqY/RfcLbw3Cp6BnG8MZlRZv3r52D1PrVB9oc6ix3XFeHndnWu83vzLf
eT68r+zU+j8rupwwvid0odhRFuMb5n/WbVlKjOT3dil/bGSMcaaajZ5QElGMpTsI3pfSLP33vXXs
16V3hm8KTNOr1U0qPBkkmfcs/kc/6roshsMwQZjPRzpwfb7D3j2hSEOoSZLp/t4RVH+fYBG9in7t
1gxiEYUrmar73m30+XOoQSHP3MxLMsde2+Wz7bSPoV+4CKDdAjmJz/lvp0mlp+TsXJioLLDXdT0l
ig4LaYvUz4ys3S9NlEgYx5W8dsY6ai90Z9tV3kIIAa/LYQJluPLO/HAXv6F0M375WFjjVjKBc5sX
k1QWYXM1tneQUgW/eyvaaKcy93mFddkRM3Ad8DM6p/ZwYPBjrobQrGAh7Ug/O6VbjQS10otOPX4n
ccpzidiZqwMjAEr5hkBEeKsLWTBzHZzlAxEhUcXeqsjJmDBJ/Osn9zzn4zF/3IZopV7QVDmX3rCa
IN0kE8R0SDCkSkk9lrcRAX6fsmgV04tryGVTPI32PsVoFh/FWRNh0g7pdc3IZObB8kpX/J5oMNDP
dmxkmGry+qOPqhCPAj17lM+VamgnoGEr09ESlMT7AFslDfrB2XJJ97RERCLEA747Bb+H6UJ5Rm1D
OSybUV0ZF8gbX7FZmryLSu9WjNCxM1G19nOxqvBjYnzxrS8Xcgzd8nzO+MYp+oSB9AlPk5XknhD9
i6tNB8mrjuqnZfYW78ko438dEZEN/RHIbhi+MK2efs8jXkWG7B5cMkUzZ11wCutmuIW/jk+TN3bq
xqlRclwwHV/gxC+yeJuJHZdkhmt3bAbUE5kItXz366LZD7IQsUpD7Htk2lpdQuksl/lpnExFl5WY
XZ2WSM+3idYsW9dRuXxUozlXbBSIXwI8yR+22ol6UALKMyT/TXdrBsd9aJfVxjKMXac6jeW0fTRd
6F3LKtoeg8FpXzqe0iDfo9E8bKunfshmDJ97Rux00OCIt2nvNfOTQJ4sb6Ccx4qKSBjKypHVXewo
nIaW0LIE1BIE0nq8G+iuKudCyNgDyjiEAeYotPbtTWoMrNCRdyHNAjWVB6YCfUSWw2hmIOjWuj1U
Cqeig3EgxA8j/iSEoDLqUyteHTtXxNenxmq9h5jOKekGIpzfxnbdl7mdrFfFd8E9xsZPm7nQ5LDp
R7X+HmnPZ7xCiYyFmTTNlaanNeTVNJz7gESZO227QrJZ5Zrx0MAo50iu1vAKcE3vH+0KGOS7cByq
AZ+xtz7GIXYit5SBoDVIYhhdYj61kSPNaQHC+C5YfXvNwLMm33ozruOFuxYRhlhdg9MpzQV7uHDZ
I7YPgdsBuBZeX770FgpZ2heKlo7AWh5YvkyCJq+2atfXdlg2xWH1mGzlfR/GGNJMQ2RyiQgjJi3R
/VegOlvDSB6Lq5QOID9EmyjzjUaEnLImEXb8XtkiYCoYV8q+mmZnD9KI07PKpsEjPdNxIXCsOqfp
JwZD+4U7nbHWI45gXT523bjRP2Vp44DRqH3mGJc2TK5kQ9pxlMJhxIZMf0G0yRn34m5FHMODCVAL
Hwbf6+xD2DXr8xLNOsmNF2mWgUNGWamP7GK/5/aNbqZDJm65XuLhmkO7e12U8S6SRoy/Wk6w6mJB
k9seY7N1zTEcx+S+W6auzXlZaCE0bjRWlBlhmxykw+JlWs8BCWJNg304no9H57I0tYxuGwqFX4Xw
2a8fF++71NUm80Y4fZ+ukFckHi9sqQD8250PTNrIbFLaYTo8OdHgajz46nl/pemxTrc7LfDw4JPG
YBwlTPmbzbxyOzmM7rrrbo9py8i5irpnydaPe3RGxvw5TUF/vERU3JTHBec7eedvQ7Gmpdmj/tLQ
TldUov4WZbwXJMF0o+vtqvP8yXklbFHRJAOq/TrFUm7G06rmDL5bbZDgD1YCWcRLMc1a9YE9TPFI
VoU5pUsbv7zHG47Cro2Dzc07HADfZU0r8AeOQbZ/0jxoUMxrm8EdDu0ORk1D3+Dahl43W3QlCqJu
3znHMS5nalOeH0apjgHlVhf+ovk38TW/ArcU6uvknHQ/GbeK11+NsOaJN5jgk7aUj/xeUz2td8KP
Z0KbtDEepWb1vNtoXcP6imoX+x28XhoyMWMqEKgFJ374C5ejITnRyu/KTMQT85EqKJMFY2GRPFdb
YqECHHf3l7f50/pVFOE0H6Rp24SpKrY3t8ZfWP6vEvypTqIC/X7rCLwOTlZTM9SzFKH3SJwbP1bP
UvbRYKHxHXekRBzF7pj3oWzog7TFthqSl8T5WPjDlxtacADyPZqY+gnaWC8wCZmt9aYKmsXLBtYS
SG6h63gZFz0ur6B3cPEC9KDeOUhiPAumpncerGKMPfx+sNd48EnYBggH+7zcJYWJGUnyvpsvjpyV
uaU3HfmvDoSN6DBhLc9kRW6uuWq22OCPFCBTyagqB+icmhcg9yUc73RZpsDGHI2+WA631t4uPXyW
h0vauCzmo7Tn0NBB7E7EKQ6HCxXoocqDsDbTyQXCTuqYuJv7KGgHTWnXGmjbrU3rPBs3HK5u+2gi
9gvq1ik3qkeKvgKD6VIx7ERqhBH2te0sDU2m2lNb5g5+oimFwKJeJTTa3vdhY6bM9t2kDxSqhXcs
xwL+X0l8WG76ZOS5YaS9r7km1ZHfGtCQOEx5NZwZaNyzlUu8rlq+5lw0yWHvi3DNYNYvb26LDUWW
sFO8pzxgOrwoRdToI6YSIVVDYovy4PZLrzPlN3ObT1i4bIciwBwgr7Q/bi9t3Lk2w0l/Dh+DCcz+
VcIslaIQmiG+nj1fvGx6/aTGtWBJSCJjzxZ2C9Zs0gOg91osS0iOvmm9Xk2Fqrd83f26ObCY5HJZ
4c5KUmUpI+8SvAe+8odzIEou7nnSZnLyXc9YGxnm+O9UTtMdO/z4ACpe9uewbqnvK9DL9o1drbY5
DokhkwgM+SUTOou0rgrLbrhqSs052FbWjkWWDnam3UibB5w4sXjwrhJL+998yll0do0Ga5fSnGx7
yoRi3p/lZo/4OyAdKhgn9Ma9BylfFEd7sf3hicHDxI1Zmq68pnHB1H+qtaanzDwrPIi1QnKIwmxi
dF0KZ3mm7V6Vx30tgISetwTHfIjZub2qglivd/0cWbcBcor4kvZBOKTWYONoi81b/MRpVCy5pq9A
fKeH9M3lV6AT57c+PmgREsPMbud4zkp3Gs2VjsqwS5uasvFq2AMQwH1bO19pwVJLuFvCPssUWqDq
uAfNW+U7cs+l2Wsce8N9mNJilH6dNz1Cne8DLiD0dphDNWnkMdy+ULKe7PukhWd37BYMgm7tKAoJ
1Qu9AYaXDERIb1D/4+AEHBVzmZUxlzjEa8+61awmtneqRtDNdRD3WndegcL8S3CmWLy0uqoqpr4L
Y9nD0BQUuD7i6uDbENb2ks8LPOH3RhfxyFSAgClIxGnU0IW1ecKBVhXjyVf0Ju9wNWzq3ELb6h10
YBIce0p/mo8JEsDq26xWRd4A8L4/rpb2rgexbPLCmEk/dggYr5VqYpW7td4ZHyLoyL0K8xV0Rj3R
gy3PBjEhPiIljnETE0FVe8t6hFHRvdLYKjBhHeOiSuMimD+6HZdMlurF7F8OpQJvtLDt8S73JPlm
J9p+Kbgl9GHYaqbjr/XmHekJW+5lWbtO/42fTTPSmvxozN2hsYo02Ml9V5jHTLeQEXjHvo9t+Qjp
BVV6JL3+dzNP636Fg9NkDpapY+QexLrLHi9C7K55z9yvCC2ktLOupc/9WwojmhP0mrbLFAPrKHf7
KFyOo888ns2x1ZpHmUZ709ZhatvLMtyW1tJjNxDTi7lB1lovx7CR4xvPKLkcVAsMcnFONAVBEMOZ
bHJ3lwnIsqsXCoZuuVdBUt2wg6vKU6W2xTtK+sA0ApaW0eyESXmPkqb3inxw2zZMldExAp5Q0feb
RvSeacDKWZeulmdua8byyak2xI/Mmf6PszNbjhPZ1vALHSKAhEy4rSpq0jzYlnVDyLIFyTwl09Of
r/pqt9rRjr2ve5BUBZlr/SOs4NYvZ3c5EkfIwmasXpt9lbfNYUBPlWxFIdb0moo9q9zFhsjGY0DI
FBLbpcqXHcUDptnW7nJp9aF0x2yhEbiUucm1gLr2jLVdfJXczPQUSEoepwDwLszT2wF9JmKh1Pj8
YQiyIupNB3FYwqr7nlVdcjsSG4ncRfN7O8Qtl/uVVelrmrbyduH3rrYhjTcs2AnVlNNcuG9EBuSP
nl80r0nslIgrxtVb7y/imuDGESO4KvKknsgXcG1KNZqgXjcTUbGvIqeViXLeHGmWjabwsM5W9cvR
vMv7Yo6Hal912vcPvH9DELmpGos90QYIoIZ6WZqDa8l8PkjUAv2214ny9ygn+/h5NCzCu87zLod/
xbPL/8zprgeGUedtaobQP9S15bg7WtzWdN8Esg/3CwVJzaOJR/3FyzzeVl138fc8CHvQidkTr1A5
aLQyMrdoBQYMjOZk8l+7BGPIpmV5gwdmIOEt5yz62oOnpds47doPQn3scqfhfW5B+3IkM5LeUBz0
HcKFwB+pU2htSkWZyGJ7Y4taXxqXKDoi5C+RoN6lXX1J6zn8ki2y+UAL7BU33mJrJMklfgai/ouS
Yp8U/My3dYNTreU3exr8tk6PyLJq7vsRVPrZqAshwRRtHuTU0k+DzqYkJDJgHw2suv0J+Zbpa1EN
XO6xlL13Rfdk379MaCHVPs7d3jt0KUfKeanqVh+w4el51/ZiRA/jTiWO3ZilJQMumk90/g5PhO/y
bFqWbF6pAB9/TOipH6yQrOZtlZDFAiKcJuqYzbjqd1JNzfRFJNWIdkoYvRzTxRrrgzW28+M4T7A9
APlkpwyw7+HODRZ4ocQq8KgHqR6XXdOwuiLUmJb+iEiJqkP+U/uelHiQsBqDInmg7LIpfcx5+aum
4AziaVEQzS1Sh/Zqdd2h3krTx4+lGdafcUzx5QlRHx8Eg0Oz6auKXpEgX6qM2upsWcqvsNioI/og
73iJgxqueoPXoyb7uHH7NDJAq9lNXmf6azrlRb5r69CxI+qbg/qlKET6gs2gQrfWyTBDH1gaZ7vE
Dp1xIoceO9rO4E1k8ZT2jyGe0OegtvdXlFPT+KMfrJX8gVab4YggSJT3yvfjAGRx5FhQbu7f2Sql
e7VoDVCKEbBw28km7jUqKiutty3oi96nXkZubUh2HSl3omm+Uqbap/tu6rrpyLmUiygXxYKmaLXp
+umlw6Pdt+UwQXbIZrguKsfIJ1B9ZALVXCcOT7tbuFCyljw7VVLPN5xfl7GT1Ep/6ysf1UeC2xqE
lP5JZEWwKNWpKkJSzsYqoHAKVW6X7lrHpVtxSfp+paE2AOJb6rBFCQwchJ6Q/Gh/YxosYHDzELi7
eaRdFTkeAB9HLMGNm5liVHe3mkJ1Rw09/rb2GgBMgf6OTGZJzgSh0/Z5HHU4nuZ0dn7JPpVx1IFg
P2Rrj0yoaZwUV0Sj5IVgLE2EV11iB5lTbwcj6D+3CGJkhB0h/kVcH+oaF5n6/SrdMqPPPpbqlAad
QsUreuFyAzQtO62/2qiA2MjTfcIgGBx8vtMPW9FJxMQ6KH0okBoXb31H1v6GWQJWeaNV5R4B9pMz
XnDLnKg3CfOLkmWlU62c2dCp+XLax1qCh29cetyh27LAma84HbNp64dNEAUX39dmgBNwjj4ZruWB
VSfFqZfkaXFGe5zPyCr9Hre+Aivb8zRX+Y2DRLTkPQOniLCox+eqW7qbdJAx06I09hP01/iIqT18
7dBQdBciL61tEGYboe+8TvaH7kIr3wxQk+kOKscR+zycoSfA0Qs0XTNQtml196gmz552lHfO2DFN
1QSbAenbhPS4n9wI3DyHtnO0iwIclF1f5aMlePs6Z0ig4kGmXlQlautai8boXdhC5G49Oye7zU1d
a31AdQF2NrRxKHdTYfs3BSqu9HGp+Y2zzbCWvdmiK9E3xUDt4Z1Ypw6arqcy6SAsrS81BL3zaOOh
JKPO0u780IZ1gvHXboZfcz1k09UMilvfMWssFxd/EDPoVnZtHyBPmTY8ObTuPdgSvV0pioRm67lz
e133U07ddEyY6/MKgsuclCeguzGDgvXNaVtrvF4KB35txRji3wJgFeOeWH/f+2LVxSp2CLNmwF+p
RXDZO6bmtCI7Snc9E6ve5FM20FPiNOF9xsoFAA21aR+RJIffBfrtbD8Yj+cmpEcNMaIQy7uhKp6b
LqcPEz0Nu/LGjYfkw2q6cHxMhAXbhmmoFPeUIi3oQIF7pvtVmPEVSSylkwBGiOvacZXlwaO80Y2S
IbT6nViXvt/WsxrvV5O5IxNqXH8fmHMSvCO19X1pLKbAwndxJIWXZuvnADvH8C6BdRGDe9OAsYXm
zflppQDEvh+AfBA9uMbz2qOeRq6hBE3bg6sWzwPJ8MNvlVPYb23Yqa8Crb25bG7t9zIpsvDJjekS
BnAss/B6spukuJ9XccGcAh20BzehCAx4FDXwtnGhax9WDTZ03XVtG9L6rWAIvGHMn3w8ovLWGoyb
HRhwYjdyc6iQU4IMzQKpsmL6aXyZ6Pk680GUosnI8T3kQh23fdo0nMJ9bVf7ktsZf7vj9KD3hKHd
ZagKy43UDc1+PmWM9v0CBFTvCL6q4g3zRDnsvWYtxg3C1o6oSB/iHu3jJYmAhWpkNmlWl+9+CBDf
Dd4a02jZLTVgVu3SwZzwuZPjZNqpZoaQQbPFsdZdJlQMnrt6gb0GmkcFeY55BcPtokEhqcIug5op
pbn0GhIUzPEQNnb3QbXnpSgQhbNZog4vmrt1ALa/63wqpg0uWuFGRqXKu+m7mu/R64lWviHsAxF0
E7pN/1yAsq77hUaJy9NIGTjmYaDt7Sr7qth7iE0WxJSsLRnZFaiaBGAA5770X5wGqGjLIOuUh9zq
m+5qGnP97HRN2W/HPlusnZnR2cKpUmy18UCg71aqMKw93X6liOigT5rzRONkeuUFzcg8KkZUlnw0
TJmVnpZb+lsT8q7aop4P/ZzVGdtkX/VM1uFyxtGRFS+4ldWRzEzz2IoUAdDcNs3b5KviAzYxeKZl
BlDbuDEC+tVdb6gby+8KXMv3U1UPXTTDNaDRNIv7WDDuwlpDWD96I5cQrCR5QExAUzds48JFwGyb
ftxPdBGHFGPCM+xMkPavvA3tvCtZ6iG3nYl2hppZ8zuVqiN2h6VD0LYkfvCRzKGbRJnu83mLtK1v
jmHaio/SQqAayQJZBBti4GrSZduskTDK+fzDIOL/NvfcERdWWvZ7b21z+86hOm/aQkS43UloE6+H
3EvEd3RO2BjcpQyeHTXI7q5BZjcAQilnAjkJ4vrOBAuHdB+MZLqNc+C/pZp26gPgBXxXnfT6LNQS
YksgHLo4cqkPiEdVYkfKV10ZoUpF/tbjn7xamxWOIaOYKj2XTug81ENfH+OqRpLktjF/1KKnmBrQ
2vbOgSo5ZQXt3d/HS+XwXqUZ5zsLOYcsvyQ7UK4L2b45XChf5lRSw5kSCCMi+rtEcCw1Y3yEn8lr
0JpUPtn7cVIrnCsN2rBMTuX7XATm20L3pzlbyp5w5Saj99g4frN4m7g07s9EKfgxr3IB8yeCtb6P
qwuO1xJvbO1Xji+iZeuswlfbtOF+NT5LFhjsnJZ7x5optE/1ZO5Ty6p+ktnBurvYdvda6yKr90iu
0B1n4whEX1dN7TOLV/Y3DfOQPuOnmb6wjWCQm4Ml3C0rtyfqB2Hjkum4jRfG8h+F100zreiG46wL
LjIrWwTImEv2yNsM7eQXghahzbw2bd/xEuTDJsjD5kqJuvaiIDZgNf1KHTDIBk8R8a9zvw1S13+d
nST7uuhAq00P8ZFuugW5Bu5pvY4br0g1eqoLCXgdUN8zR07co7FQg4PiG9s0koxJWC4ASb8QiDWQ
hfHsrWUC/4De4V0Z/MonNU4rTmh7ld1euQi+t7E9i/YgGNbiCz8PpjFCSEStlTKDEWlfv9NO7Kfn
ocJ+BkjousXOmgTHrLFqDzSKPyi7LkuoCRT5LRoRlIEI4SvXjGtU9IHVR02YzLckBk3yx8onSVIK
c6N91SivdO6LjFrWfappc43kJJb8WKjZa/m8fE6KYi0GnDtjOusdKwwZ85uZcZLHwYbTAGxv6lfS
szBv8VUIvYPjvAiHGjv8YTcoqDYowAt9u9p90UaWDNBoMZd4dP12XsUJXbVjbPYdppf+GFiA51Cy
K+rXbnB45no0rP2OrO06RDmzINXVjQDkCpMlnSOir10kKulwm7Op3Sh1KZ2mBjpR11Iszg8xE+QL
QzpO3qFBcrAceh1OzVveq97d6hGt+/mi+mp2NPIBdIDgBeNOWgluLQaMIDj2zpRlN2vr1O8swssj
p1quDzhi9I3VS9McpjnR/hVi7/CZWCb9rqYBZX8PQT3dMKbqlLWdlOtNqUauZnRRlY7mFOHoFrsA
hiII2AT0qGYZ3JN25kGfacHVjJTOXw9TNg7ePdYoR+9jd8iuSSNe6XRj1M1vezaMfWUEmVmh1Xac
ltrqPijj8bIz0sHxJfRifeuOUHu7vvTNOwrf8DUlu3y+tkw2jedyRuH8VpRD2aMdCFqJcTNEl6xc
LCA7VsIx5IoqZnWiVKv6xbHnfJkdwl8h66rY23LNr9TbIponXpNlqSeU1am8gzUZz6JwuK8eAaP1
R22N1nuDBK/asL+g3epSU75ZZcVsSEx8ux7he6SO/LTIGZyyOY1cnV3oqkBoxEXMsdcdiEG1a20k
tjjSRe5FuaMsHwR+VT+qOYV4c0ZcPswtbb7u5gqHaFQojRZwJDxNHKWF+uOQmdX9rgxqqJ2DqLo4
2FLFP+TEr9qZ2GBohku7w/GBTMrMSFouGTbocIayWoaTD469z+Uyt6gVeH5KzGxV9y3NRss9IkEk
iK8T/jQfWuDMloOgDN4wAYsHpBHuD87zUV50UHmyBz9s0ycntU2DLp/beXhI86mGjUEhGkdZOS8T
F4+v86PjJi4TtlxYK1nuq3pnAXW/1G3qmYNYWLLgo5K6vEldmgnw5cW1ubdTv+l3Y7uM1/mYV2hF
ETayNFH03N9gmqhtJK16hbgvBWWBO2/Q1LBT5s2rB2jqHN2mkDYarRlnDoaLPtsR41Nd+VnVend0
QaTdXloXmKUfQ33PL1S9ohHm89mscFxMaouTghNUbtI8iXiGwCCVe0CiS947jpapXvpzpuqwjAgD
U685Xjl09KR1BwfONXs8WiniU4QNYc+JCP79jLh8YXL2Wze5STpTDbdTuK4GjELxFOI3TViEugG/
Sm8wyB/KLo7VI79UBSSL7SbeTrEtvsQ1pOy2cTSLrkrTMEZIV3EAhylyv8U2mMVHqP/r2LV8ta8w
LFzlOQ/9g7KpKjqyoSOuZ7tCACdbx4pfinw2AJ1VPX34iAjWEwtXNx8sKFpxRurOiCmrXOyRqRc8
SJnOb0ztTChL0bfTfe2HFvcR3/0jY2f4jlwxx/OrEtNusWO57KrkZKbPsk2TNzRCatk3JFr67BC0
6+G28pS7b8u/Fk5S4QTvHTD6uzs13bRBC5vdjCuw5ZkahHLczmXef8xuCnCdK2BJzvSLnoEmcL5t
zci+7m3fNOu55lVOdoWn9b1Oygx3heJV/sqNXKHjh9VPblKUzsEZUbgWO5NjJUXoCAW7i5ehvSoL
QcMmCF3wrSUwJz/g+2OGMWWeNSfVOXl6dlxdT1tA+wJzDXQRIZIJeN8mieGst13h9c23qc55y1w3
oy7oErY5sm7YwxABYwfFHSJbQuflvOAsWdwmuaNxr+amHYs5Atf34qjMJrDrxhLBlypBm8Rfukzx
DS8Z8ojLGvdkJ55j6I4PmFZiFXBESB+TkcSoG+x6p+e6D0VTy2szKywDCgCAY9eZ1M2Uy/VFdz5a
tx60HSOxiGHQwtxmm3Gzcbkv+Tl8KrgMNC9www4CwlzprQ3170eCWoopKgWevqhyPMtmsDQ1506H
SopkBdfLD0hp8mDv6qD0DrMF8UmSFiXtdqCRxrb9IvTRk7H29lSbiov2y8/uhmGKa/RpuWzu1rLT
1QPvby1PsWNN8wkTBHBw4Zm7VOGC3dZNOiL25ENkCid0ysV/bG7I9ZmDc9h01W2yYEY/hQtZIUhX
8pXtQS8BypU4+1hxqXYnqEoWJ8CoUNv3peUHzYZgtNzjacvWYlcOqV/vOijRH30JDR+p3qq7batA
jxir1uShR9M/v7WDoBVCM6XlUYywQx6aEQLr2IydYlokVPJDcDniz1D0Ju1s6WbVYTTeON0PTp1L
jHnF8lVNxNnzI2QZYDYQ3VWAj9s+2AOa1Y1ZE3gHMhs42KsEryEIVMvNQ2XrIjZzLh1+0TiD0ACW
K5Aa25b8GaYq6SAJ51Rvg25pnagk2fk0hxyfW5SShJP6TMgd99fc9V/6MVnlZuppPaoZlDzsVYlZ
vvR5HDwkcDcO4wJy/J3tDXG2dRAVoVWuUyzLFSnGODIKv582fqzaNzgOKPiwCgXbq5ciE+TD0aAV
zIL5ESG4k0euUCsgjTSehtjCEBwRepOovdMB7p8WZDDAVRXSUcau3O6BAZHG7Vo1aWub5T13W0wQ
pneaV8TgR38ug59wChiprBgjQCTmdhbRWpfLF95iGEKMlMsmcJbaOYiKli/CEEbvuUU7WF/X4bQM
56T1x6+84JeOvdEkURnW9U8xiOUDqa3G/dVaC3qugIEZaNvFKI1ZdM81W+rIDusB9hpDXHiw5n7t
tnMSx2vUCcHmxON+X6Nv+oAQD3fo9y4+IuDm7mVdxjXjl5PMvxMrBraQMWnvYJ9aRsIZvcqJaX0K
mMW7LtjU8cqpJyAm3S22maqO6LLw0a5clpzdnJKOvmGQXb6NoT88idbpv8+lWo4F4UL63PaFe6Xs
wLsYUCeMMwUtI2hwFTH4oFlxdt2iX3tx0y6oGCdrp0FCzcHNI6/aOSKJKgbLpItEHYPJCvLdIlJs
PeHkBYc0QLhwaBDpEcdgtQHqgiCp7inwar8TUps+6iW3vjumgrgpFbfJNYlWhYiAKEd/i2g9uFbZ
jAmEOhoPEZNNLZ/IFWKHMnan44XXhLNDMD9tiO0WN703Nz9sv9ZTZGaPEIFwKfB7q6BO5GEOiZiA
T0Eu9DgsMmSp4+7ZsCCFX3t0dBrPS2wk4UCx/+yjRM4O4AfzM3Nh+016OXVQwqnTt4FTb46K0lY/
Wgu11gaBcDIfCGe333gkCFJlNbHZhdQ03xEO4V1y7lbfo0iD3u+oD03f31ft0CGIFqvzLtu1YgOB
Z6t2tSJUepesqnnSVKeIqG1Mcq8JfvrJZa7kzjIFnngWU3ISsG0VPyqYuBn5eKvYZdbJQyEnciir
bqyRAq1iQYTe4DdF1xrk/lG5LGTbFM08sJFLux1ELdkSW9dJoSk8Mm7Il9CEEA2It8whT+ox5pqf
5AuB5RPeFFH6d4lK2H+cLBQvY6xcGP1azQ+ZLpLiSiJC+ZBq1C+91fAul7xbf4Gjq9mRU1eqLYFG
6VdV19l4bPWK10IlKjxa1INMt3i76N8aw9mghXS1WM6BRDHK8DiCg9Q5LaSbfJjl92WaYf5nEw7x
ITdsLQ6GO71vKBGxGY36C2CMmdE7rNa6XJt2mMzJxT4X7mTOoopbcArVFSxoX/IStvwWlqmBoPFY
ZjkcJ3kQO98Zsua2SmLiKXh67S85p0V1QG5FEZIl8qV/zKXJ7vN+Wd8dnArUneOIhHUzC1bCsW6T
PYo6f8VYFABVhzHZZluvYQo4VbL1bGQlFklxnk7z5OCTqwDP7nt1sps95ssDWHzqvM79PD3X3mj1
ewyJ8mYdkrI7SOIcvmvDZgGw2pSPiDGraTP5fHA8BmEFxsj5X2D2kOtjXRh/2QAeLChvO4v0tMSR
KFOMtYAxseEvyTEBnYxce9Y8vrp0PAaXsf05uAFLwoBaYNgMk5w9tp01fihNKay9QPz/bkOzyZM3
ueKXWRu/BE6R9n285iVy+TowL5cS6B6tV9cwKnhV6J9XRJI6ykj8uKtInPIw6Sc8WpdAk7s2RH4f
LZScrns84xWCV0wxGyIe1duEDx7kPPD7t1CWqXUyYGxPLTaDbIOzWd8OiIGznSMa794BD+eBWwSE
gLvUOr7BRqixa+ZdeNc7RTEfsFdSY+xeaBn0Me2T5QygU3blhmnkD0XLm2R1g7kLp2ROomUqqNzq
yUKvj5xUDF9h6VCJzJNZUKMzB3nBo6WIBNFVGR/TBIqMQ2kIxKFxPR8/5F8AUXkxeAJtcGNtF2za
V349jzx8JeIkZqgUOoYoFoPCz4G4+pF3aXiXcdMR8sKd8ipxaXVnncaJG1mzAn4Aj5hEpIgK0Tsc
tOrRjVcH5bpo0pICh07dD2nLgd8b5j2rbDG5kmzTcJQTdBhCDYRFInZrHjeAbG6j9jbkFNKlKhX+
1kDAAELadv3IvMZMN9W2g2Ot58Q6rL5Y7gqH43QzLnBpk5/pyzTdATqvo8wAxmqdbvWMnHcz0maU
XYnGLvqLq4Sp8gfrjVIEe/juHZ8z14rv2zRrwRUvDx6BWt/iuu3JUEgFcvpVc5jsid0aurPNMvOY
TAp7qec3GgEQvqhxU2eoym/AHsDBkrr3vsZBHt8PyRrf2NA18ZVXy1Vtic6wpigMJ6fcrIsjl6sm
8QhAmwe7/KAgsPlupSb+uqABXU+58rIPGBBN8VeF2mETDOtIrHebAo05cVheE5zN+Su8Mf1BLFGq
DrTA0Ge4LMUi2XBJNzhZqmnv4rR1gOElO1jkd/B9fA1phR3Jl7E4KgstPLZ6fGS7oGu7yykn3c2A
wejsVSXaVUoB/SMEGaQFMpgs3nmrChCmoVqmGyMvTPWIf8HcL5kZH0RZ9xzbiNN7lPXp/K3zLvsK
XpDxTK4CyrAgL9V0xZkX2088kpgi5CKqETma7ztREgfkNagObdqGRfVScWoP01UczOggfcsn8xIa
r9zKIHHsZJPTPPSrhUa/6NFwDW+A78fvxglQc7O3dI/p0CC/J9nmqkYI5UfxAhlHBlOCtywWif6Z
tMaZd8i/iXG55F+4mxWJR7z3wWEGzP8i/ObHbvqVwPX6KZ81b4/2quG4yNq2IWRS7wqzTeJuMp4c
uc+Yf7LIzwUJEYu2w0MdZuIafnaoKDUH8L6rTIH4Bsjafx7CYOw3jREdbwM6nxh4IeEG9Rgn+9s1
1m24SS5FyNveqS6O7IQ5J7ISJ3uRfdau+xbKxdzzq86PHZcV8fpgU6Co0hdDtGIdQCvJXSb5uHy4
ztJb+6/EN8EDFUXQvPfhqLqNk8iAq6MwuDAQbaAR8brBGjbJpYZ2m4m41IfOnhv4AtPRaAE6JPpb
dw31M6C/9G95GguSP11p4shpfe44aABI9MSgnAa49NsksvOJdBf+07GNCDEmgyBTK4F2eBOJ6uez
xT8FnAT4SkwD3fbdOA3Zvif6PmXhSsdb1x3tSyBAkN6sq7CCpyT2lufy8kYCV2RsvU0dyme7A8xE
ItXkV0kXFIK0nLB/GaE/50OJX/625IKgX6yivjWBgKq5Ksz0OhDw/Iv0A+/as0qPmCIVxME28RBE
n3Gl2eQwN/V8ImnIP3cd/YQbTCrJsF2ZtHhe2fv9VwdQ9JuD+pIxCo0RoCaSSfUk3UI00diNktQa
Luhtj2HoRKjE2B74Z2m+6acZoqBwZWPvBC4hlCieWV4LNYFur2MaJjuXjbh8BZgNIuy6F4hHoDw4
su5Z4ohm0JxHMYIrWUHr8wYrP3yDR3MLDPVOerkkyHjG+1BM4plUNftp7t3i3eI5+d6Xc32Tesly
sYDEHKN+vFTvmO7ti9vYAT4LSaX7lZYW7W4wMXLeLFxiVyFP+nJVeGVxb+VZ7m9XNL/ZxleIDl5I
uUhwrlH2idOMkGWw+5XNkcsG2nk3zM30OGfZOjzWEHd4oMJu+FqCUaL+9D3/Ba3FFByQi4kW1U/F
cUlUqfI3bcsiepzs2upfocjtautOum2uwTnqc828tR46tC9ulNqJhT0ByRaBO+WcPjCXuK9OEjON
VjTWW+ixB8Ruq521A9E49DdsWhimGoBZNNlhXcMFd1hVMEw30g555tLKY2zmAJz3S4i0Z2ucdBnu
w8rLbzHGdNn11BR+lCu7RGSVJ6JCCZx5SQQu1TaMlOOFEW3JUnwg0Qwbuu/ooDohlpFiiw4rfiNN
K8nuG+N32Z5CC7eKOjec0F0GbnvrAAe2G0fb/NaYZlz37AZIu1FgB8WhcMoiPQOY1sxxtPYggq/6
xX4Zgsb6yXZe8elOtXpYZOmhrlyyTm6IfjT6qU3Wfi+SeTFR4c4gAKs79mhcRVzvUdFl9w6pRcQ+
1XWz3uq2FdTDYpuhgg2BbVLe/h8SQGkNephOMhjTMyGbjboZXR2Hm1Uts7P7PzcWnYfutTyt8UiB
lFNWTUV8jlcV0US277xHYW7X/K9W5Al11izHplsqFRWGa2sxfHGYIPLpDxmdv4kDlVKRB0tO+KWF
6FPwIjToAtnTmBOxzzblf7VAIYJE12Xv/FPE8yWh+HMCIoaOIJCXuFPhfEowzi6Zn7hzzMkQebCL
CTCKtHSD24Wgly2IkXq14pX9ImQYhN1G8lwznWPqy8Qf4jR/F/qoBFU3UEPq0sHEb/of+ZYWjzTw
mW1OvVqHvSHgkrBrPR7+PUXzkuj4j79XAOy54tLNoD7/lARYd2EtOZm4e+ILTL6JlN3RFoF1Ak9g
qWoLzNX//kN/94Uq73J7CUmlzucWAfKKOtVJ/rSxLMmvQ+YUBI6+wnA5/qlF9Lff53/8qE8poRXG
ySkG7jxN4+jcI50IDvzb1tZTBU9zbJF3hKYnKnu57poJd/Og1nB7qTr+w5P1268TQR11zpeQ1M/p
qErOslBeZ04SDvkgAuHfymYN/pA8/duvE3CZv0EIjybLvz80YkgkSqnZnBqsxycaIJIogMf5Rt5V
dc46dIxMY+P/8qT+xw+9BKf+x5M6Io8xTi/YnWlKBSLz/GM9df4f4ld/89AQZx4QPk13IKHan4Ju
SdkOAR49c1JkG0Zw98OtyaeYIDYsfP/+fP7muwr5Cc4lgJpKq/BTkq0hOAllSGZOselcvLAQnHsU
kxDo/+3PcW1hB5L4YceBYvoUdJ1WHOfIWXgPsl7c1quLHnSdkz88E/8MyuWn4FAQFH66gf/5ryF4
EQG4z5MXE524D+rW/RKHszWfV525J3DB2P1Dhfo/k3JplbJdCqVt5Sgc3n9/IFwKSxTZQv2JEcF8
TX3WDCsr8miuZEIw8iWxP5c1SW6x6/4hxPavDqe/H2jwJiLgA8V4SojtpzeAGCCByUuvp2G0pHPK
4wqLDFRDyBbcVG59GhUKxFNnmMeOsASyZU1x/LMx2BD2uR22LFcx/mB4ejJY/EIt5RbXQ+wfK6yx
CAlKMj1hXoMwOZfKh4lveqLdCuz1ZUSp00CKKPklaAaL1XtW3SqazX/92BD0zDKBdsazpf/pTHPC
otZauwua1lw+E/qElmFN7Yd//yn/fN9IxOZ8Jms0UCHUwt+/xC63cg+OY4G6IjIgtaZha42pe5qa
tT/8+4/65/vGjwqBKkOPOERK3P7+o2xsp2uQKH7UGMNyeyC1FxHhH97q3/1Bl1Z5SuWlJ8XnJ4Mw
qLDrQo/uPWRF26X3iTFYWerwKPyphO+fxzDBerbDxY39k2/q00MIupmVxmvnE5iFBaRXwp/WE4I5
1v6rtrWznRR184e77jdvHb14gFwO9bryH0VjSKsrjJDBfErYyupNUU4ETJnpkolEAqKbXpPTmr5N
oUH16xbWkv7hNPvN5xs4hIFQicQx84+BpYkbnamhW06ZpSnmkFMRqc5MkSDC5r//KgMCuDlhPBvp
jffpgUlkRhR8zrOZefMLwl2DgQvulyOw/MNP+u03+R8/6dM3ObQWcTCmXE4DQ+gj+i15W4X1ghXG
HU8tiSVwtIHc//v78LtPks4O1+Pv82A/Pg1lmMQS+JZ8OiXYS85tia/J8nAYgB53/8Pfxxt+eUZ5
cOix+vurh7uOXT3AK9KjG/nBy5m8lw17Uqqz4WEYAufbAun747//+wLWQFR5If6Bz7MQOdKsqFMz
nyaPgO/JazEb6fGXmafwDzfRb74+mkgo+XQ5xJT8XDXcLl5djY6cTlk/Dvckgor9QgXIF6je9jqI
E4SM2n7/97/utz/Tc6mvVzyZzufSKr0AKzoXunREIFzCAvfFVUFm/E7PhCDh97eJ8lnQlXv/9Z70
12jkENEi+SY/f6wO4J83xkN36ibStdCj9OtBgohNu5Qs3Y9//ysvr9jf71mWI1YTajNsKcPPhbiI
76qcQKWWG9ZP8WHD9BfUZvysS1P/EqSbJH94Uv95SfADBUafAM+rrbxP89//k3YeS1IzYbq+IkVI
Kb8trzbQDY3dKBr4kfcpe/XziMUZSq0oBXM2BKvOylSaz7ym5pT3IbRVRPCVhgQVEbosiZqNDbM6
Co4TQqXNYvP5rs+D1uTIQg6y8rJiALviwhZ4dmNLbEzm7QnXZxcjgmauSo2jcD0M3a7RrqJQeojn
KPcSd8ZTOPjZu1Et/902iaHw+LQskERgxRd3pdubJl0Fv/EsamgjsiDqgJY7QoNgpzsakd1djjTn
Ex5EKVmuxjN/e6OsrChiRtgQIZ2InZu+sNlCyXHyE8qpnumH7YMqW6AvUI4+3x5lbUFtG215bkt8
xEz9ekGdaCokkNrWCzMRnvwpe4WYmx1tA8zx7ZFWNj7nmguF4VQTe5Lrkegu9KE22LVnxZN6bgcn
iKlfI+pM/7lrz0inyn93YSYfFBZBmIpVK8H69ZBlgSmCjuSAp9bK8MT1jDqQNbn3At7t6fbstLd+
IjrVe5tx2C42o12PBasvBBODuJEBzzO7my3narrnkHR2cCuMu8asi//gv/avmAqII3eg+iKQ6/73
u4wNo5oWEFpeQmfxPUE2D6ISM4YBTO8LGrS0LJ2oUS5jBsj+9pxXvqjLK60TTKvM/I3lp52lVhtF
rReB9LpX+tL85FdtBqOvoW6CnCMuL4d/HdIARs4+MvjXxTXwepVB7eR5GsWNh1UECg2mdaQP2xxU
5Mv3eQ8h/fZwb88gwxES4pRCvGQtq1pTT2EylE7thVrYeghZwOhkrhujvD2DjGJjhsktgwedvrS6
A1ds+L1fe5F0p3fI5jjnNHABV8+SLbcntByKL0UVmY1KXmJRGZw/6V8lB6UyUOBvFZrpiKveNYXe
gFq1i1NgRlsR0upQRCu6g9s9lcHF/UXzBURZnaoejiD5hYDlK/TBfuZmBRvrt/xKfyb1vyO5i/XT
Rt1NEllgNBGW/alvfetgKMhy3F66+ff+/XDPo/DmQLilskE+tBili0dNA9KneRqRCMqppvWZBbY9
4nUbTRQtPqLu6D7ifdIcB7QKNw7byiQ5YZrJ+IQN6Ltcf7kEs2OMiJB+FAAw7nLFaS/RTDa4Pcnl
kWaSRCcmRAnojg4pwvUoiHJZRsTN4uWJCQ89g40aqVOPH0zk7k1sXf7RoWceD04C21/g60UGdj1e
OykEJ76iejQF1W4PSDz+Wtc2unK357WyGXHAniN1BkI7b84B/9r3HcifUcktAYelBf/to42GVpKk
iAvTBhGDjeFWPhZvqSAln78U6cH1cGZRgSGHf0DKbEJFquL4gY9rb9Rs1iY1G6vzwVTX5gK5HmUI
BBoqKG56oerE3gTTbhcraUEeC83q9vqt7AvKhKaOOyZOy1hHXQ8Vxyg0oIU+eeoQdl9s3Fc8iFj9
oTXa8r9h7L7fHm7+5YuzplN749kWIJ8Ifq6Hc+q+zSeV4TCXQyNnCrLf2CM6nwJcFvYIt4r3iFbg
V5zhtXF75D+u9G+GNnnWqCxS9nMWi5qlQdxUFXAjapmBeV/mRvSV/r/7oVMcc3YIddBjC9vg/dQq
1VeRtdUJXLv1UvmF+NLLLnvfUSI73v5VK1+aFIV8jMKIzjW0WI9s0LQgSgzMO8PGvGCk1twhaFF8
AkEWbyzA+lBcM7wTFlXjxYl0jQl+vmLxpaWK3mFRA1Exo/yxUEBV/B9mJQghhGnzpi9f16wTFTbr
vBAodMDXQeBZHlIlDD/AtZZPt8da2cC6xoR4jyyC6uXFVo0E2XHjTB798Cn5HJi2+mmgef7Ypujc
/BRiVDYu7NURbYosOJ7qpu0srtJQyaJAS/LJ0/rShl2OHCKoL1xK2oC6Yxps+Skv02euUm447hpO
KMMtbXmbTintKpGjl4SBOAwCvl9XAh8CjpCBlAx+qq5uXW6v6tpmmeMisiNeeXNprOyG4BizwKSi
mtvFB8AQMBmBwJ6LPo3+P4ear9y/bnBZ0K8N0KvwJuHE0TFHOP85S8DC7JRUFePG1lxdTFOH0mPR
SuR5uh4NmVvLCYE9eG7Ta/c94vTn1kjT3zN4/BJMKE2g6Vpu7NHV1bQJNCFWcdqX9pYzEq3syTU9
E9LNuwFxvLMs6+g8pzEb7+7aBSsgQWhkWHMTU1zPTyKfGStjzlCA4vZVZoO5cUdkKYfcvRiD1v7q
woZOdm0V+UalYGvoxV0WNzXk6twd4MYL+gFBUV1gBWqwExN0tHqCDdyksPUE+7oxsrY2NP72GofN
4oZfhnCVWXY0nBO+alfXxRG+ot8B4xuj7oDEbezssckIh0MuDLPfW0BsvREuZ4x8vO/eIQ2F+rMK
AD7cO7kRIM8MLxhtw3HwnV1tVg1GO5PoYQT36Noc//2kUR6m7iFctoe92P5ZmPnaiIKXV6VOeupd
xT5Amk+JmFRnY++vXVyMQJWY156oYvHWqx3yxEY/TV5XV+MpKMLmgtVLcVCDcXpAGGM8357a2lmb
O15EFQz4xokTOKweBAiXep3ru+JktHr7CJbDD546vRCOl/mznoKWNPLD7YH1tZGtOfKcnwTitEVM
bQW8cyrSDl6hDKI8TDIyXmsXBxNPInJTn/HatZ0TLlNJdOzrJITXX0H/AFw4mF97BAPy97AuEoEs
egSdxy+M3jmUuI3hzQixPjk18J3VC8Z/5r3D64aVKRJh+NyDvWzgk3CT7UGiT59iJDRB5phlnWE3
3YTdC8At43vXtOODas5mcXB05M9JThPKCQ4QmQNskupl7GMboWGnGkCpt4i63aMfo+OBc3uhVnaE
AQzQoq7OS8amuL4thjhHzm4+spyfWa+r1FLlPk7C/jsYlyo8uRCl5On2mCtndc4boaTRdOKNmS/L
v+77En+EsJNK74Gka36AkLJfoSYlvyhhQSwOdaTPwKBpqDazXJQAbo++NmMctWfgoatTUJl/3V+j
1wGly6Fm9NGw/QI4GPheya1xMpVh+Nip7sZWnI/vIuoEemBSSeHNobS/CBZQ49M7H2l1L8hwJEBN
l6OwgykZbn3KlS0/K+uQ1LuE1xRrryfmonsKJSsbPAMFhBDVBVVTgIhneHCiQJogXh9O00PcjPHr
7RVdedxQC0PFyXAMbHudxfec+rixVJMul0A8G9MDKxrdI0Y0enfshCk2empr389A8BbVNCRg3pSm
DIRpxgqKkVfJqUXvRyJ3aUSKGA62nNDwsJDl3rih1zbsjASigQefB9nS65V1ijCQelhNIGYQj3yU
yUyctcLEAvyXvSIH+Wjntj7sc0f6G6/5SmnCwLZBxzueRiLV1euh0QHL1WYKR4/bprrwLKTHTAJV
qx0j9vBJNS4WZkyHvI6VaVd2Vb2x2mvflpoE/VMuUkHT+3p8CqIZYbvG/SDzZweDHA8Z/x8T3iLn
25tIWxuJXAGEDs+Tjpju9UiJhtJUHlR8V42K3fswNikxgsNX8gPKNfQGdu6UlY+63cKaxckk/w5K
Kr8AnHI+q1mug8eD8/eDU1BZdxEIDukhGExV5fbv/NNIXZ5nmnQmYQbdOsoO179TERqOdWgUehov
dXr2u6wt74EGB3ctfjSQa7u+1uGCaPG9jfEj2kRBPn2j3ljghjkkcDAAeedn1Y4AptuQYH81Kuhj
lHyFjqnGJGy5R/9Kyc+oy8CFIC3EWsrPRngJsevG9g9LaRBVRYJYFffkdOl4cZAuDQ6YYSc9epqZ
jUptKUeWL0pKBN8l1+hDN47xj8EIy2cjCoLfnR0Mz0aZZpjZxLX+qo4i+uX3s8tm4eP/tccrE58U
hNrrOz3AVPOQKdaYY9DSiztdbbL828bCsm6LdeUBovlpiLmFtqzoA4ORtpsNk2eE0EVFKxEObyA+
3x7lTyC4GAYIEzAEjaosNaP5evnr+ueEx36RUlGkkprU5wbDEGevKSOsjdhvZmQ3SDz0feIQBcXC
cMYvsIKxfmBL+JDVHMe3jsE0OQ4U0RLTHmS0epD0vWzCXTlVQ7Qb3b7WDsBCy/rY9GjC7RuslKyz
kxTDTK+eoAoFuq/9zlzkaGB4BKONJ11pf9RK7JV2E6Dmd36rmb8TW1PCkznAQfR0RLtfigD7ql2H
rD37vGk/uj1IlJMLBh4+gDQVrL7rEVXKinLZlzDU419Yu/bRwULFsf9dhGDcPWr3mPMgAmPmhxrO
ib/XkAQe8LnI4GHugyq0zI1L7E/LfLHolByomoG3omBsLs6MkFYMLAR+qaWKxv0cFTk3WmgUzUtV
KrAbHTUEvu+nQXjKjWbEk7USgubRhHcLzOxO7BUMYMOTdFo7OgWuWl+o1GrNvqa954MQC+nitTQJ
EFQEmf5c1LlUDsg+W08TLDRASKmiGyerTyL3G3ZhY/M9LEWHsgAaGQJ4N/a7d4OPEDCS1lMe7vGO
VlFFgMs8bgQ/fyLP5VrM1Z65XEEddgndTVHrRdYiMCn4tJH4aRhu2f/XIsj0BSZ82DypRmNQnYk6
q7+v2gHR1pyqbbinzDn+toHvZxsB0crFCwqOu/FP9RR87fWJcDSkRtNKMzy9gI+wC0ztE/Uo4wmH
x+Hj7dO38nYz1AyGoXICYnHxmqlunfdFaeJgqtCYQW5PVsgdxTZOzoGE4fuBJlD476k3BT+q6wCc
eD/dRYQbTJGIMFjQ0e3ILOvStCgYnHqB08/XkTB1qxe6EoU5+DE5hGI0Ywhxr1czbEZav5Ome5kO
216HT3KuLYwW0LfPvgCs70+ZWj7fXtaV+MTRcFBxLKCgrmYtpuhQ8OtkHhpAAGzwuohRzQbuTtY/
1ZVLnld1FFSDKbmHrB5sQdH1lY/KCGA25046v2Oxf9DeBvXosKFJcVplV9pKW5/wPi+fdBuL053E
lwKyQsot9j6H5A9ho0R15VHEba4/JKrsvqFdOV6w7fC7b1GqGAjaixxVkhH5CJQTgKugOAdxMdjj
Ip988K0ee5ZEdBaCrOZMIVbS4TPHX8HSLQgaE7sxs7EPEa37c5hIxKh0vEyhXaFTjgdGHWv+AasF
0//g+AN4iUKfi00BeOTgkPA6dBtnfiUFcMA3g3OmoYr/02Lb99mEgATGn4C7kY6HrIcKHAL/W5HJ
2weUDUfBjk4W1Z/lzusjTHzQgLW8pDV7TFJt/N5DLd64y1duC+BslHXpS5DXqItYOJam6xvkUN6A
D8PBRZIOzz+pHPWC1vftbf2m8U7d03E5SUyKXQ2m5vosQSKBho5XuFd3NlIJVmY+GI6MjpFiThd7
tEceh0x+NdpOP4SKEx8mDHg2VnVld89wKWqFNm0Spnz9GywINEijxbaHF3bxJY1Nidq+5p8Kpze/
YFgfbCEb1mbNTuF+BDBIsV5fVNGcJrVKmGrWnKDmL2puwvWacvjGrlkeaIZiIDni05T0A5LBQdTj
EjrZG2/C6qwRiPvzMJD5LH5DMqrjEKaqjcKsa5wSKOZ7bJsQXAMTcyh0O96q360cEfDlNMsp5Rs8
i4sIARWH1Ir91vYg7MUOajducqwQBztIB48duzRm/3Un+gBqB+UzR232rs0TP5pxvevo3xwwRnDO
EYJKn29vwrUfxlUO5sKleksWdv39tQJvhF5VTM6uY3ywyUp3ZtsFG/NfeTU4U/87ymKXETsRFaiR
5amJFhyJDL47rhRfht547VCrvmt6qW8cZPftdUEWDXaMsIzio7H4xDaaZUh5NxZ14mJ0T6hluN0p
QmurfyhJqvODNkb2RbPaEXUMARQZdlzoW+fby7tyndB3FBTpdCBfb1JrN2q12U7H8ibaYMfYCghe
Y4FrmpupG3t65ZVkKBA8JtBOKHfzl/4r8k/MBM6XI7iFgyj8lUA42zmYDx6zoB4fYSEOlxaRiDsC
N3Mj6VjbQ+SKxB68AZT+liNnKLLG42R5zYQaX26Kbm8M0VYjd20pgYs7tIwptRJ6XM8PVcwxiZi9
108DLpSBlnFSY/0L+sGf/v2juYJyNVMBLrFM1bElwXxHz3hp4BLukiQqXucC92MkwbfcHmrtYHAt
gJIDfIgZxqL+oORIPpYl+yMbbP0uMJXqxcoy8RCxRR/EgNa9bdUb4dTaQs5lNKBIsIaA4V8vZBAP
ehJj8+rZetDaRwV0fkYxtyuPiN/E325PcH0wYy4P/mlMLyZo1G6V4YtkehE28UQoxSwer8UX9LeM
jQPwdigqJ9zpvCszF2R5lY1RZCZGxyXjinS6J1NERdw3p4/lFG41Gt7u+LlIA8YSeuncu1zseMQ4
EoI7YXomygdQ1Xm0MlQoT7fX7k9ge51Lza1z3QDcS3gADPb6S6EHpEeNHeoe8s/BeCLjjsSz2RZ9
eI+jNs5K+J219+wr9VeOLQii0jwTKLk1yQvekOqLawD03NdZXKEppsWCzA8tPRs1XkzqcLhopFYf
Yl86nwfbQghAC0X+e4Jo8rErIUucfHxHlXuUsVC2R+k5FjuNOo9zcZCpc3ZxawttB9tF0fZO51s/
0zYx9XOEbuNP20T5AuFyxfwP+2P9Z40b4nvMap0fEsHjYk+dBsOapBMlbpKV3ZxDt2ztF6h4VFgT
9Dy6D82Qxvl9gifG85SbfXLyu3L6hS1lnV38AteEw9iDz9qrOLy99MgUAAirgFvvgdnl2omSMPY6
Rpr3+i5AtOFnmvhhdyzGWCLhQiT0mJSKhTNhVkn1DnNLxBo1NVN3re2gfI/qSB1uvIIroQ8BpTu3
XsgP+aqLxzaSqopdRaJ7RHQT/ur4dAU/1CqE4EyhN3KgMCcxBqGh5aZo01NVR4QeuU50LpzSrTee
/j+7dLG9gDCRUWnsYs1eAkY62fWod6q0y7Lwo1MZDeIrMTJxWDMP9aMz2vKIYzYqJDFdzUIx3ENo
hDFCULpOz1VB0qkq85fbe/4PA275o3i3OcIExTrVsus9P2UFMp9pITwjHdsEBRcclx+iHGkUtpob
fLEnmj2XIY/QyWkQoo/3matOyh0MKZneZWU2xCcjynD93Phhb2NGIAqQ6jSHSN0x9Pn6+et9xa8O
xO9YICIWFkWHVpxfxsd07Cv3cXTV9nVS3GTcdU3iFHtENlW5x/0K/7CdgTPbZ5HJQb0oKHDpB66u
tEScQ8pXQCPj+zLSul+3f+3KBSVUQW/Scfhrb6DzJnapmMzWOhCOTP2Y4AE77Ecdec2NVXkbZVEM
MOcGJOwch+7B9aJ0LXQ4J1R1T+1z91vaBXhlAKd9r5MroziEL1CG5HaPLNTQpEhRVTEs1Q24yts3
FOcxeggQEEmmiGOvf4MCAx/xporLmP98ZK856PZmAuUXFPwDRIZH95ICUN04zWtLPO8GDvJM2l5i
HqISba1GThS6pk5gapzFd/SkxcYhXVtgwK6gHUAZIa+weKybpgklQmKm184qLTtQsEF46XGnIGHq
SYIPw6DjY20NSHaP0EH8Q+/kQ324vZ1WnlZiWJCVGKmRuC1BF36KqgOkIcOjD4YhDDI67s/WLYNn
g5Am3nj2VhZ2pgSCBCdT4lZa3JIUN7ohRyrdK8rM9EaKjc+TjIONzs/qKLSewGNTseNMX++aimWK
UVTWPaLa4M4nO9hR3K3e3V44jhx/Z3GfkfP97ziLNzzHWVlySuYkP877z3qHvtR3tyoS/bW0AXTd
q0Yo+jPoThthn6hG289HYw6JxhQ9k6PRCLfyAh0MnTfQHosR0h3ldMDhSiQ4KmW4luqaxHk2RY5/
Fqsoy/gef1NinsBKyhauK339A7X8tvKa0ki7p2S+htDedLpfpeGDRA+jSqL7FvqTgvSmpuU7OYvV
nxCyypNzgG9EB2pv1NsnJbQT7T0gknB4obCrfMKyC+2ZIA3a4N7sHOwbMGgMfuO/ktgHo0QS6lC1
EUUtw8IjdepR9thP+MfFZ1q85TuS7ig9zvfGBEMxst4bhL8htD6Z/ywS1TgZpq89O8B8nmp+8L3o
XS08BGGg4gtT93VzmCY+L/p3cVw9QBowiSfQWPysSc1J9iFq/wNTkuJdL7Up/tpMGEHsCHYkwZOP
C9HOLbK6/O7ErVP/kCmOneTbqRvemyhzjO8mVYk/y3EM/UOF9XBxQlLIPXci1+VPFx+UjwjzZMnZ
slBju+ChMxVPamHW6s8c/c6a+SolduCh1dB2kpP4iHYmjPymb+P0WA5lWzzFFVDYvTqYTvQqGh6+
u8apM5QpWRh9r2W1QDXEzDv3gtCmH3lAbKAETsjbwtQoJWKPSa2Nd1guOc6errtU3qeS4voeMytE
Wx00dv1vVhlbd1IKFPOJeYjadB7yr4pZN90utbRkeEmnUrgHB7Sd/t6PYqM8AnXCdtRGJM353Ae0
JR+mit7kZwvNu+I1SBJF2wm7lhe9Rt+AKE6lr2TEqPA8KNJHaI8ryQh2E9VQ476eIiO+BFlR02pt
QK7sUN5SNMzkRgsvZAK+5oQgCc0kXJ8J7dTY1MsvXRPZ/ZfGVBqxS2mZvAaVHjb3RZSjtRs0IYTh
gbKCehnx5RlQ700Z0JV68d40LezAebds9YQErIpgioUA1pABHTjwIfL6IImycHcvLc2Ij7LGapBO
4pTeqQVeYvupNMV3TCx8VKuwqqAHn8rxGal6XCwcagk/XLTRdP5rDY9FlowV0jV52O4TqgE/fL+G
ZG4nWH7f5447/HIbO8qOcV/y2U3fGHAVDG1T8WwJNGqX4oYU4efjKuUxRYfV2gndxPiCjpfA+qlz
pIYznaP/qE1KNXS/KNgBBG/gNGehbLJDIGo1OuSDEmUXDTOrjKYDrrHoyLvx5wIzsHsL5wTqHFga
P6smGLqjE4OFuaOq2413patFzamsW5agEWYzfSJjjR4R91WLc9pbst5jgMfJssORhHEIxyx4UDWJ
GTFGw3gqwzL+CcMEbyojReFnP5lWGx76vgtQqy6VGFkVq26Tvd+gwnNG4HN6HGunumfZGJKqBOlJ
hUZHthsdNdeOU+zip0LBzGo/D6qs7V9Ai/E7dZoWTX1zGH3c32phnaPRzGd/CspW4EaNJv+VI6er
/YTv1n0eIpk/aanQPpkgAoNzhGm81+OYoh3GAv8A2k9VXZ/5E7rXwTTC+KA2CcWhx4r3t5+BlRAF
rQfQ5w5pMF3CxSMw+LmCbq/aeOS+1XDnGE1FqU/UZ9mK4p77uBFHLQ2LrZrJyrjAkMg1aMTBJdPn
R/DvmDUEwmxUUnpxrI8ffQWniYgUqwJ5KsVpoHqGf5dW9R9uT3clVJ45QVQTAcwADVrU3sK8QmvU
gF6lwe99SgMsOkxMd/eoMTjP4PfkRhT6tvRFtxvEAha0UK/dJeIKYYqWcgI8p2gIzec+15qfaEyG
ewR90Miu5fQTTGy1R50w//dYZZaegHciMD0hT79eYLMUTeljJuW1BgYZRiXk2QzM4Xx7PVc+I8HQ
TOckZ8SmYRGrNKE/qrhGDR62dvYdxb/yaUxTHFc6qSftLqr91CstRFKP/z4uEAKqbaY6Q4kX45ax
jkYYzi6eUtjlJW1l9GzUBVbuHUEAe71Bi7uOPt8edP6ji4CJ3rEGAEpHKQW0zPWSdt2AgcZMFded
qUQcV8W+z+mc49AWn33sA73bw2nr481sSzYPcdpiktXEaFVpQU2PWpTKpOmrzcWKNeFZZW8F2BoV
yQQOwlGUQ4r64HRvNpy3jy0+4smua3Vf/qoDHIJO4F87NE5FLYA/F0r/SahjaGzshZW4FYY5mQBJ
h2pqy9ZFnRMVdTgme03Tokpldy5eQQBdtuB2K4186FqkHrC2cHt6A52czAoUEN7Jngm4YTr0xKCv
OZX2WYU+H32egdrwNKTmuxMyydFHVQkNce6MynxAwM4YX29/p5XPBD8AYAfFUgRQjUUilE/S9vW+
6r088n33t9sLKznAdTfwGGhIqB9zkNEb0fvKuTOA97IN3Xn7i8VWzCdrcOwCUQ+t0pvvvTpzIBBx
ZNELImoivIexwOv89kT/NJQXBwAjOPqoVGXgzS1n2uiGhrGX3nldghvkYyYqcBtYn4HDgzRTP7E8
WABzocnZpiMASY2usnkMzCYsZxMuFA/6MsSZMcoyApcA3frg/YAy1Kc+msBMznSARzutcnzhkrDU
XsKA2uUOmrOIdlpCAeVVx5cy+VYarvKqyFArLgkFgAa6kIjsU58m2HFklMmDD6nTgfsNi23Jm5WU
k+eDCx0BAJUtuMgCpyRRIxq98P47vEJ8H8/kNAmaS0d2uHHNreTYMy0fVTLLnBl2i601uiMV06hs
vGIKtb0ZWBrRheru1TiSp0Ev/bPmq/IUceeeQox0X25/8LWyIIeZsemiI3e17IjGEyChSJTSQ7Nr
ItHo7fy/CU+glwg7C4Qeu8pEdNDmsT7q0RziylgLvqgh3gAbD+naoiMiRvcI+bm5QXB99w4xDuRj
Cp93SNrxYLnQw3aGMrT1AehYvYU1XDnSoGqhjUD5Jg1fgtgpvMJjkw2M776A0yDD9kLJryUly/0D
Jjr5RktwbXZ/WDGEJCCzlzz+EEPWUndj6cmhQcalqnV8Bod8DL51mLdtxXwrQQk8b7YTTH6LKGwR
GgCfLBFXriUc81buW0XDtsfUCq+NNeVkD3gIDJptPlfoQx5ub6i3IwsV2jdxAgeHEtW8Dn9FfVY8
gp5QtdHD3qE0Ps7aRO5vvB/b8IyFB+jDMKsBjcWEqv6OUE1sYdDXfwD0sZlujAT38kkNQvxGbYW4
wTJk/GFqALkipN9UjwHv75mULX4HlrN5PyJ08PX25N9uKjaSUMGI0CWkYLu4s6OGDvqU6BO2AITT
qo3+tYrL6a5H1+s09jzZt8d7u6kERWqCHc0ySCf/sDL/Wuw0scMKpAFUQNKPY4TJxpH8/z/Ztf3+
9khvX6PrkZaHU4g8MksYzgOy7YfJkBPugF11wk42OSGhngOlHKt/DjcYlHQP/ramolqwuIZlPCIw
EzI94dNK6iPdueuGpN4IwsTbK3hWRYFGDdYPiXl7cViw1C7QR3FQjB9dZ9pjf5Z7QFZMY09M7b6A
JIx/wzcxMcAC8lXuZoxxvW/qPrdQUAf4tCNUs8sTsnpKcbb8rtcOXRnEyalzkFA64JZZO4fAtcr6
qc+kaOf2v2Y/5fhbKe/HaYL1Dm9l9jdBwgUBacQG+j29BsfrpnokdYkT/SdtqVb8vP1V5692/drT
X0V2kDSCzhBiCteHtSq6aUReBPuxKo8vIVZp95OatxtXwtr6UkIGfc5HtI2lUIPrRl3pKrpNTbUv
PpDoJ98wPsNcWxdS03Ess8O7PENmeifqqjhjxVN9uT3PlW4TkRt1bH0O7F3Y7NcTdZLSjOI0cmhm
RkEFUDh0TkYmjFcDkcKPiTHq30vTTB/rUq8foyhwTk0grH5n12b4PejywT/iP+vYtMoM7Z+DSzyq
wIjO4hK0/ZfBhmJFwhlaBUkE36/2lH7K0+C6w32u1uO92uXmvx9lVzPpVs/IEJuuxfVayADjRFmy
FqPqZB+DNKUOR/U2vfjUcyin1l39bSoM+/n2N1jZa0gc8d5CeIXRskyt8LVChjkZbc9F/ORA1NM9
+LQkNwLYlb02Iyd4gOCSIKe5OMstJ1y6PjtaSXU33QGY9gesonr9Xa4byee6CvN7wyy7B7wr+w9T
PVUbR2rlSnZB/JC5kNNxec0X6V9XsiXUWMia1cWwSB4aHbhgGQD2HXBku9xe0ZXXhqHoVdAXQRR4
CbpRoYGrQyuYK1n5zsf5nUeewih+Bu47DdrhxjlendpM75+V2yitLDaOiJsGqwzOsSbCVyOwqrsp
da0PqT+pGzNb2ys6VQ0cr2g/QXC8XkQ6/yKhogZELgjB3ae99s7s+vHD7fV7+6bNgbduUhlzULdc
9g/90RJVpw2OZzaKeh/HgYKrbWiziLK8kB8V+16we24P+nYRkWjgpWFaUMk49tdTsyYni5KOSoLA
qQvRT9xDaI+bkEo67fh/GWqmBRDnzgjt66Ewiql8ta8drxij8ITeqL4LDXM8Z7Efbhy7tx+MPQ+H
i5IJZxvc0vVQGMlFIc0Nx6tCCDIV0PpHuj3VRiXz7YZnFMJamNfo5SJ1eT3KlIIZinvD9rjJffUI
JDhIdzqiBFiQKRm3WBWhCH97Ef+01q/fSH2m+OM2xdxmJZTFoEHW2HXVOh5ynvIRmpYNeBpv6edG
KKw6deVRIcxTpahos/DEnZC86cWpcfJk2CkAP+51Xw00zMCt6RUaEagTaCkBD18Ra8UOWr7MsByZ
ckwWyHPSo5PE9V0pwX7vsZqMHityYxCCSVt/szr4NzjyhE7bHfgelXqEqOX+dDSJLhGGovo7N6NX
QxFfKMUebgjOxfqUI82JtL77z3cdS4PkFqj4uV+6vOvUuGG9sFREUFjMPRduCG1PnV7ZW7LqNxKo
P6I2iw8xsygIV3QiXmNZT1YbuFQ+Yoe0+x2YvLOuqfmxT2gd3Ds5eeIe0K6b7VM6Wy8dfq8N7loq
/tkIPETyW4jUbn+QCs5dF9iN2KqpyNpW91Xc2/pxVHq8nDRsN7d4+ysnA6QxinQWNG125OIqSydb
KQn8DE8W2nSMYi3DcA1fkdu7dOVWISKdr0zQPZZtL85fjzGqW0eu6eWzJbVM0gjXi4godapSsSXp
NL+hiw8x4x1suOf2nOQsTkSMN40MVCD3Cq3MfesO49dumo+FA9r0ySCuqvZtaKsPkS431U9W1pNq
KQk0aE+GXg6uq12gJxYI7somdQxGK9nL0fw/3GcU9AGxgBFH6GEpmJZ1mY/0X+x4TtukRwys9Qvq
cVuwnrWvZlK/p65OSky4cn21FK7qW8FA5BehU7AfpJ3gNJBjroSF5sbpWR1qzhGJeMAMLt862v9x
ZRgJExLRBIaizE7B4HcvMX4/3u29uPaFiL7+31CLvdiJFJ0/DDUJExr1AMvOPITEbBujrDzeBPOI
qFDYhnq0fEf9PkrLJAgdr1W1/h14LQwnSTRwvaR3/eBWdEQmMBYbr/fKC6TP9W/SbdKINwQzf5LY
kRGwQKTEhMZMp/6k9nhHwiMcjjV2ShsEq7W1nF87ZJbZX28I9ZlaDx361LaX8MXeTThs74E9ORub
Y20tqbPDD4AkykO3eFfdlNp21CHKBkLC/VZg8u1i4antC9QTHluUPt7jItVt6YqvbElqF9QvuM7J
CpdiAQ4QhLQm7fXSAauPqFQCD9M3vOPc0Dne3pIrn22WiQZXDdMbVddFIYFrDIRYrrqob4U5+UBi
ip+KrgzvIHemj+ieZBuwsJWyKgzEP5KBBJYmSqHXR3vAZiLAl9D3QKcEj+iN2b+A6Olf6J+7LwPI
u0OeSJ76KXEPicis5you/OF0e9orbRRarDQnEcW3KGAsI3ao5wWycEVwV1jgfTB+j/v7KR6H7pAm
Sn4KAqU+pLmbzS5CVFhIi5Nw74o8IJbS8jLaiKVWHg7kSmZZ0bkhDe/+elEME3HPcHAVvG2myBto
tj0VGNntu2isL1FYDbvcDaddRy5/vr0SKxuAkWccOJf57IBwPbIdZrDYAR97UlOnceeqSjYCglTG
3/nkc6+HVlhsBEcrNQdGI1jhtiDdRRXjekxVRrRTVUPxzMkAH1fiytlaZnlONPwv1aR5nEYVKzMt
+Ow2oFFsCWdW62Jl79f+M93x774Zb8HU3Xmii7ebzQikTycFAeK2WIiYUnEwuZUCnqsxf4amk4N1
UBD46jTMQ3dJTz9iBwhZ/U9V7OQphqOOJ5Y7Ru9VvEtfhTaZ00sWJrG/swiiQoI+cxreFVFWZDuA
0ajTllplaXtX6STGLoESaScpNdvf11qsYj/UBi4wDrzqp2MH4/Khgd2G/Eubav2usVLsxUJrdPBm
H6M+eehSYFS7DrS1eSmDQHvBiMTtLxqwYKBbQad/aPrG/4LgUvRB1nkqDkmEQ8cRpFgozyNkzecJ
OTHAzf1sKC5Jy6ZdOlYGLrbJbFjcRcbw0UoQPdgnpaEOuLC32nsMKyzczsws/dDlYWYdMGHNXzqi
Ggwj/4ez8+iNG1nX8C8iwBy2ZGfLkuU83hD22C7mYk6//j70AS7c7IYIzSzORnOmuooVvvAGt1za
IKGC4ZUVg0QM6jGvQfBVrdPs8t4r86DFxc72W6FhVmcBsXjPK9WDSS8jnM2ibqyAqsmxeLZkhOET
Vg54kbtFNurvigTtKLDOBv6rSepOl4JY+ndutfrvToBMLifWeD+ILv+GrmXq+SNonSZQobv/gBBr
fKzzOP8hUKT5Hoocl0IsS8G3JV0yf4IOhKmey1xrBEs69wE2I9yjxFGyA3ZjFDhDcn9sNhHpymCF
Jq75KVccO9p4u+/c/ISpFBCoPgJGX8tKTp3bGFrXKbCi4y/TqNugn2rN3ZtmEW88oPeGIk6gDQAO
hbb18ve/yjEVhsl0V4k+3KrunkE1Ko9OP5fnGL/YjUfmzltN4cm2SOyJ6HRr+ftfQ6Wjk4SY0Lnn
FkTYKcUp9HFKMNx6+Sa7NwpP2FJDQJccuPn1KFPSiAQ0IaXhScPwwen7t5kOl+/lUe5EBAS9hAKo
WUEcW9ckm2hK1Eo6LmRyy/jMNqne1AT6YOxsoIQ+2ij1c+pZGLe9PO69z8U1DafZo1Rsr8t3bjRo
VYyBwHlooH2kfT7uzG74l8Z/urEH764jBVD2BomEqq7W0bSVzLYj1tHB4/qEiSVWqWW41cG4P5//
H+VPmPDXnlAgUhdZoVLtMZssSJEnOYKOi4MWLuKra2ZkKrwnBPjQ4ajsXm+MrqjcFEdAknGts/YN
OfvPRnGSHy9/oDvLBjDAJLRZHlNi79Uo7IlMqSPvLJo+3xvI7h00KYuNo3Rn2YjVKJ7yVpEarDsG
rTqHed7U1IrLrvuYDgnAZN1AKQ4EbyVev+c8ipoMgzsYYOnVTtDDnhpCS2oE9y/cQUIGatP0o4+P
15bf250ACAo58lGEvUQEa40GYRdEPzo18IyKihLg3Qk2N0zdxPAnqZQtYOTe/VFEON1pVIs2KvB3
giBSZlD0aIMtBI1VQBIZaHLlM/VOjKpzX5kU3D6HqDQhbZbTR5QxxMaWvDddtiIBnwcJD5bG9WaZ
M+x3EsDgZ/jy6b8AvXC07Ztw3tFmyR6VDDAFCHv1selrtABf3qj3thCeGJxspLOW6Hc1Nsprcbdk
TiCs5ktr9xZxiFU7b4Gbm/rGdXnvVGCqRfFlmSVi/deDNZzrcHakQ39d2Pva8PJHN9ezjVFup0Rf
g5I4heNF6GC9e3qjwzixacKzB9T6BKq68bsmkk+js+ntcYcJtXA+EB6DdbE4/KzOOUgRDYBsFJ6L
ivLkjvryFO2WimdMicJwP5Ej1EOAKaw97Jo2b8ZA5jicAwYzC6H7pknwtnfGxt7Cy9zuqeWH8ZyD
CCKWX+u1qigz2U0RL7HDLMSB4l36AzFV84C7sFYiKdi0ZqBPoo79TGJ5unEz3R3eRDwaswLuwLUZ
1uhKzDRULTzHXWflAY7YqAzWMTgOXxGNfNMPqvFF4MQa79sBrbaN1//2CANsgIi8PMt0btezlzWG
l3hphAh/gz0zFc/bFWrZ74vQM97nIt1qkdzJY7nnNWIngLTcjWtHm7quKjpaMjyrBl7pvdlCUrTZ
5Mepw8e001p1b2mJFuilO7zDmxjrSHMo37/2LC+PDTHBUvVzSKqujxfOV33TeLVyjsbBCCZvhI+Z
tcVeLxxr44zdnuRlKMp+3BkUl9YL7KSNLeQglbM+YkFhJqTKjp4b/2EX8QCwjWlnUK5dXYw4bHZl
UbjLqibTQdUyLBrbItmPKWJEHdYo5OeDsYsdIq6Xl/LeBoJ6TXxq8sTAdLpeyqijHRbOZnhG49gO
KqLmt6KrisBVleJJoYy+9breW1A0grDsoWbG+7p6XZEah7USC8IStS5VehFD6J1Q8eIGe3lmdyTI
wUsC4+BqovF6U+LEPg6tZav1zjM97yV7y1P9GxJuonpv9bOdH4q8K744bWt8avrCzALHTh0nKEI3
lphcy/p3D+fr2ZANJaKN36azrNdpN7/N4PhQhgJWuF4FK3XnjPm75ySz0vzQD2n6QbUTHQVchA2/
DJOqlQdoz8U3VfGE6aOxXzwbsaPXu6FzkjmolFJLN/b6svTrH7UUwyiJgV9H2fJ6LzTpoiZUO845
idX3U5c/SJq/x9hrrMsktGxPHPITo+55J7Iq+/ryitwmGKwDdU1Qz7Trb0wF7UKPDDun5Cg0+21X
pLs0qoO2drLHTEZwe3pv2tgfd15PFIvAOFJ0cWHQr86cEH2qGFXlnb0wQjzOU/t9lGnqz1KbXt++
pjy8oLIovlFpWRdZunICmQ9W6Bw7uR4YSk23Sm/bjc93d0IQ8//3HNw4haSxQTRMIeYMFwnfVcPN
yTBA1n6YB4Nk4+XvdW8wsDswKzBvwyR+FTuiBaSb4UgeLWxqVRDsih2SUhZm0eFW7rlcQettSXyx
hB3ILXEDXW9LVUK6dpXOO+eW1cWntudH+eGIx4aPc9UoA9WOwQ7qvSs+qPhGbh3WO1ck8L0Fc03y
QcC1LMVfORsFEJdYjntEdZV55yIquJ+NttpJp8+CbBi2RNPv3JDgb20aqct5oCp3PR5wa12bBnLe
rrGGtwu4BKuCeKtDeG9WkKQB06OFvUSQ16NMvUIzgQzoLCbPji+W0OSHPDa479XSCbs9Yl2vRyea
8LJpff6vabtG/AxYRDa64OqH6fpLV5v6oczn8C31uGyLhHNvezrAu6hxw3G7Eb+blBwtRvboeSzV
Yd/riEjXVCYDNUIj7tUngeY5qDkEuqAZraXA1BmIgzHZxjly9CjazwPtE+pmlvK7jJo037882p0S
/gJaw48crzHgf+uqUh/jNKjQujmnvOpmAK9STf0ky8P0OM1Sju+NephxLxA1mia9B09gl6Z6TRm2
gXK0dyUY+Y274M6GRZt10cxdsmYW4norodlRpbmAfJ6ZSv1lVsWX0SqUjZjvziDUZnguiT4t9QYv
rUahoeEqbZ+1UheBRqXwrEwwll9e3ttTQTaOhMoyAGOts8QmrLTOXEBpnSvLZ8XuvAnfr9gG6Tkn
3+NJmBtrd3u5MSAS0g5JseXSv75euxQ9RqfRkDwD9B8+t7aZH8bYKz9IePb+PEX9VyRKi8BLrGaj
yXd3qiglLWVDEihz9f41Wtgaido7kHjH6QgiqKQZZdiBDouLTqbxeiY99jq8ttRVeAThqF3PdEo9
W6GvCOQy7MejHEPtVPeD8+pXfeHdAYLTedExiFzW+6/LutORgySmdM6woJCHVQ3xUNTzD0/v5evX
j7ksciXseni5azEhp+tTfQBth9a4/qh3HqzPtkETuFa0w6zG1vnlrXkbIS1lXpTxqIMu9MJVBl47
fRLZwOSBICAen9hxvR9RJwh6JRwvSmJOAXozW97qt/copVcwhfbyEBGurt6itEDhYm5KerK1Z+9i
id0KfIZyvyjof3p5frcHnOAPixc6gfTRb1JZUDEdrutjeBrtOHrum6E+u6U2bFlz3ZkRw/C6QkpA
+Xod5E5Gi8wgksAn6ZpKGSiaJneIFuHhq+rpVgvg7mAkkMAjASVALLnejchXm1yNeXiaVDs7Nl2J
Cq5dhadIq7ZQvLdiy3TM+VhcXsD7FrrB9VgahmlubtfRRZlcMHcRRDRnr3YpEj71ZLb/Tnk5jDuJ
Xr3tq3WGik5ntcX3YvaSYi8cq8ABYRyrL4Ul819DQUJ16OZuklQzMvkjIgyKD3o1VGFgWp2TBclc
gWUdDVdxngzBN9N9IfC79bM5MR0keuIuC2Qh0YHNdQS9dnOXinAHlGf6YlRh9WuY0gTwPAioDuEj
YCfc7BMKvAv/BdC9ovDHuRiKfdHRCw3KIayeLGWmjJbPAkX/ZjbyL/wLaDvNddH/nhNRn4DdWdou
KjwNp/ehyyC0q3P6fpxdaP6v3LDLgkNIXEw+qGb+aa3+ddVAF8mLEEepSzg2YkerpzgX+qxvXDM3
WwgAJScQZCjJFhn6Kk5TIwXeazsq5wbw1CdTLY1dNmvdYxTypr92QstQYAP+pze6Rv+7EXxSyxpQ
AqibeG/0tf5mLvItEMLNOV8mxDsAUAcOAMDo6306Z11nQ8KmYDdk3hHmg7Iv0OfYmMvN6wYxcYme
uTI45DeCOOXs1UnvWuGZ5qK+D502CzRFj7+GXpdczHqMq43dcOc7adDGKKRQw1mkea+nRfetsWds
hy8Yg6Ma2qjOMST49qOo30qIbpGPTA4oOcEWfQrglqunQGqTXoFfVM5zFFafSCqNdrcU7B60NsHL
kLpG3+/irMsG5FvmgaMS2e0F20HxPtGT8b1ejOqH0TLaCB3wUel8KfXE3XNwix/0nuutrtedT86t
BAmKTANs+tpuWJvtZGyR6jg7eZE8q3UXf0MwRt0gyN58cnDArChoNiJxgqrVqkRUdrSs67OLnWrm
+0pTfqZj5v2WXhN1Pn/Ysmu4mdVqvFWoUUfhUpXoskubaX2G6HQ7IcShbznJ3RmGvgViTeiHwkVa
1yl4lPM8jowULRCpvFWqNL5QAfjn5aN/s3tNwKjAksDsIh1PCeF698JMq6eh69JLJfNvBmL9p8nt
iAUpg732PltG4gXGEInLhuhpNVJo1kbSoo7Wdbn83Eq39SG1exYgDHv+D2Np7DfghZzIG7MUMh3d
6KhVXdzSRnrRSS2sLspw54z9Vtx5WxhnXsvZZ48vzbR1pMSaqvifF9mlj/S+P5mRsMRuUhJ7Z8eo
2uwUmyqFbxWdrfsRrYDEr4RVgA+BtKFv3EW3SeLyYygkg6wiUiSmul5k2DqFYjd5dkEdoCv3+qR3
v/O0lD9qtSofRjS5kVNq4JsKM473VCn7s24UnQZxbdMK8t7WIjrW6FCgbYwX0PVvmRrKnIpmpRfd
jsSXrp5gNQ+yvmSZmPav38V/D7X8lL9eZFl1aT97ZnqJJnrqsuuqHYTI/FEx8q26+U00vqwwHVsA
7dg53bQglsdYaSyPoVJNBja6mKcxSuKzN7bpkTzKOk3Rq1XCFmg92T/9dsJJMoHr6Y06rUoo9fkF
r/bpAWcv62OGt6y3sXtu79EFwa9SHAKj7gFRvx7GoIlnERTmF3rP0z4WsfG2GSDNhji/PsRNo/yH
8RbCEjNi05KeXY+np5U0Zm3OL6Sgmk+hNHyrD1H6qBu9DZwMIP/Lu+Qm5WYZabezktD5gUasEjf6
AqU3RWV+sZU2+dkmVRcGTqtaRwTqHcD4aXq2rGn8HLsqMqQvj317mTM2uf7yFhIlrC/zwh69tsEi
4NKEvfMBHnb62KpatTHD2yPn8NkQqOBx4MVdGwnFZm43tssdO5Rz82+VV+EBQNv4Fknd1+oOspbY
gFL/ArNLNXF1uJspnozQiPOLtOh2N+OoPcQjVogvr9q9Hfn3KKtzjdl2lKPzwY60WvWd0Kf0UEbT
dLC17h9lNrbClXvD4ViGuyF1ioUOdr0hk65JZgfV0wvk3hYvRVAzvqbAhY3trjk2/H+eX57f8uZd
VbhZRe4T7hKcenXOwPWANui3kMZ1dqkRZMLsyjG+uih4ngwO+gcF60Cc06bqIrLBPCJalW/Zmf8h
4d/8AGomFIIRhEVV8foHICxidWMq88uQTAhsldQ2MhC/stKCfoyKj2WVAkgl5DwpRthdUuipDxVi
d0GrldGXJo3s74aepbXvAuQESqKF/cZGuwUgLGtEjLIkXQvwffVRXDDaA09vdikLy3ovUpkehroP
P9LI6x+mWMynqoxbf8wKiVGYq/o5D2Mg+sbFfRcm5Mtf7I/aynrF/vwOGmZL9331cyw1EX3c9sVl
GBKMAjs7D+sAWrZ5GXJU7GFkWUW880SWTweYnqXcuaPi5cB7EU8LJIpUue+izIZZZr8wM0OaQo2f
UvD4WKmz8ehIigpBXlCSCaRuj5Pv5HOBy1TkYs0xtjV+zi9P6d4mXL7+0tRB6HkNtUM4IAKva+cX
T8d2yURQ6NANUxQ4iBG+1cOsPHoZDiETzmEnYORbxrR3Dh0kEaTLYUbRUVrr/5q8tVOC5PPF7Wvl
ibJ1e9AsBNpqBPMDml7hxnRv4diLODe5COn70gFc60Jw4pRCCD2/FKTd51yV6T4U5kNiRXvEns2j
R4/2Dao71aGb5uFN0bhaidjOAIlKrfTkXVeq9YcodNuNH3bzHei+cmkvNSpScR7867MowYo007QQ
mjLrK7YMORKZk+0jt2BhCFbnTwYs5a+uOuOikpWvrjLSYaOqSQkJ9BJP8mr0Uva2W2cjuuWKjPay
Ee5TK8CUsozjIddLKyhnsYXyvHWUhRGHah4VuYWAzoe5nvMI/t9NVIiDiIRX3gPPTVMFzZCaKeTs
0fusJIl7MSgdxL6NVt+7nsW3/TzvkggjaFM8sa9U5RR6k4L7TZiKD6Afo0fVHpPLbDbzG4IMTK5e
PjA3O5YfTaFyEZWjZolpyvWPFhHPXSYVkLdV9CUxwIqajsCsFKxf0DZmtX/1cEszENCLTQHlRkU5
FnoTRurgne25GN+HDiDvvDJM35yE8gM088eXh7sJcIH70pKHXokMBKiv1UZAqlPtTaRpztJAXxTj
gbB7MHr9K64k5juEReqThuLn8eVBl+98dasy6MKlIhAkgyIEvV7SMS+rHmcQ75yIbDq7ZuUG5pRO
+2FwX91lZShaLlSJlrCFmPp6KBxYRxE2I1sOBHOzc8ElipM5qeHPl6d0u0sA6S1tclhbLKi12iW9
xWkK9dk5V0Pm7hIzowrSQY4NkbY/tGW1RfK+vT7ItRa/VeQyqRisVZNafUCgVm9Ar3aifvZS2Z4q
Sy1OwirlRRtRFlYcKR/dEarmZOTKxu11u20WpR2gRMDxWNx1EaYyMwTQoXdgyaWGT3VYZ//ATu0Y
1SqsbxJzvsPgOZXYvbzKtxuHYcGOAPaBBHhTfevqthApbVOasMp8TJFGCXotwWkF+b5XH3umtQCG
qDHBHloHIiIX7hgZvcKxVz+FVqfDklOdA8zUApWXMfv88szu7B8KCpx5Kot4jq1ZcRJrEbkI+Z8T
ux6wtAUw+w8l7/hxROn1XTtMw0akdX9ALjVcOchT1pHN1CRyoGDgnd2hcD8oFfT0JJXaV0frbMKX
+vfL87uzYYCeUQgmkUYyff0Md1mkkNJq3jlcEr8h06PHKYVxYyi4kNaU8c8zatGHlwe9SQEtymmc
xoUBsgT5+vXh7xwa7O5ce+c2Nz1xFBZBnO/lkYMqtBY76Vk2o/LNygrtO4rM7VavZrk7r685hl8K
NDDBkNpZ3z2RzNAutrnKsbXUDhM2EqeQSW5Uv+6Ngts0mSDZGaJQy03xVzUEELmB6Z/rnau6Mr9U
Lqo6MhZb5ck7J4+cXYXURrEdrvmynf4epTaxubOr6KJhlLWvvNLaydBQfcoGWw/unQldDbVspb+G
ykUzCmhk0cWJC7FvEGLedyUExZf3xt1REK1YNE6XdGO1N0B7Fq4pFHHB4rjaaVgynY3ODXf/YRR4
zyiN6CAA1lTvMULMUtFa5oK+9lkb0wEIzrxFDrr3cRZD4wWDziu39r/UhKblFWYeFyMpPs9tmB3z
WouDCpT2xqrxxNxuaoo43BqLFMeCxL7+OnpeDTpGSwn+Wa7z5MhKfO0NxX7SZjVKfORBo2IX45Qx
+oPMs2SHOoiefS56q3uXhn1nX+QURWcTenN8QvevxauC2uVTpGTJ71QXbulzpMciqN2xSN/Gti7F
Lko69V918Vr1G/xi3jutM2YBgqBx5BdJb76NAMFNfm5SZfVTQtreh3yn7p02muPAa2PMEjKkMvSP
BOUgmS3RzP0eDh8mmXaWY7onKy8TiMTHeeFPjrTf4ftXqIuQtJPtlcHkZfM6zf1puqla7rJJ8N6k
9Wi+c6eObKmBXDn70VDN0yNBroVca+3Rsx9d9bscveQ3xrHOM17edEYHJfFQm++18pdZZ8X7LPOq
+Vhw+z+ZNa7mu8F2htJXOyU1gl561ZdEKeS3pu9yLxgsK3d3WV+GA7ARJ/qYuuE871rTwkkpdIfu
FHaj/damn9o/IzpjfCgtb2F9NKHxNWlRnPaR+7LeZUWUKvuhW4BgdjIryiHV4uohH4cmDoZUSb/F
YVfEp8IGkuYDXam9Q1vPWN+4nlIh4B5DzvcLc6zVoNOt6qkAvlntwrHVy8DMcnxp50bkP+eoSb5g
T+pUB+wBBD8knrvKt5rWtX07jXoFQ2XXAegg+cd3Fat8oqqHz0sVll6/s4ndVL4UtC2/bXmFH6e6
tND5dibjjZM7Y/1W0fOpeW6Eof4qJLCQIK3AJft9Vc3VOz1M0yPUShTPEWJTFR8cV/1vycfugwE1
9SSommJiD7qjfJ4dVF58K/Gq+qToevUbT+IsOtcMyffQcyuF+Okm3jvkVXT1qe9tyjhkJ80DF24r
TvielKOPIrzzXRnnKMUVoM+T97hnxHKjCXb3FNICA/6JPO2NUK4dV5o66U58QRB1eKMZTbi37GJL
Iu/evULvG4QNyGqa0qunBeXCagRpGV2g1MQ7bcjmPaihBJvmYcvP895QIGxckHwLHnKdh0TZHLdz
nImLMgMI6Eg/9mMbp0dSoWaDpH9nqEUNblk2/U5NX9UbOVgJXOgwaXEVr+r8UFa2eDBa1OleH0WC
cl7qbcBHIWAv3/Gvt6y1bKm7lRAXfFa6vT2p6d6SVvZdyUX2MGjmsFXju7MxeM8WLSZGRK1l9cmy
gpdO9gVMEacZd3kDz7vimG0Ej7dlOoJs6PRsDegoJHLreUVAtu2JDK4inNplVecF6CTVgTvgfTHo
1sB9K5x/7Sk3dt48dT/FbBenodRxg65lf3r5lb0TXPIU0RQmO1hClOWL/7XKNFEyI5qFe27sskcZ
yov+yXQ0klrHld/MybaOxGJyI7i8s42oDuOSBqqWTGQd3YXcQzNO5OB3qajuwlirDv0syqPdKc7G
aV+Cq+tAkg209BtpZrDgf+q6f81vmt1a5lapnzUhkEuMkHCJP9dgRE5DETXxdzmE5asPCf1ICAsU
xxec/jpeFxAlmrHpNeTtB3zZa2Bood5Y+6So+t3LX+92yxKAQU0hFEOJ5EaSN3TdlmbejH08Vbx/
ehG2nwmTXz0KEnx4oNJ3AssHBHO1R8C8KHbuNumlaMz0McGx6ZsTW97+lXNZRiHhAAbGJUaV83on
5pANQkex00tPLLmPzbpDOt/LXrvfGYVTx81MLITW7Sp2hWPomjHuHpemioMxHLO9Dp51nyHKjzdN
Y+976W7s9psjtgxpgTtbPLcWjNv1xBxJAZxuHS4f+TAc0LjI92VTRztKvfXZmZ14h0HItBFt0hRZ
73y2H0UVegLcoSoti+thy66sJreixZWYPVLUVTzaB10VoR2gORVl/jSWzu+0aJE3Bl2Oy61q5o57
MCRGaQGSrM4nnc6m2FHgjMPdOIi88wnWR8II6Ug/NfSm2kWdk6YBetD6E95uiHRFxJrFTqcPkx6U
ZrDeebWHKVFWTO23rLKbX1qS5p8tbxL60aNHAWcAlb30AWbGbAY5fXniBW/Uf9ptbTUH7IeHr47U
xulUWsjK7UOqnf8Upivio+FmzXxoDWS+Z1CQNEZraUEU7oasPGhYnLo7u6e+/UbpGiIx4Qy1ubPM
LEYqXBkWkeemVcN9JMd29DUi4G+5p49yr0c5ArV0ggxrF7sKmhy16dUfmqbvByIpty78cUgcjeit
t1HTN6I2W6gOdYQLUCtDHzf5CUJnJlLtnzGXtgzKqgHAL1Ij+WHFdRwGBDnpv2AsDfNQxJ73VSnd
Wjx6osjeNJoX1seaQE4GmWk3EdV1s/2R5lqYHTprbN+jNdFh4S5jifyLMU54Ixmd8TDM8zC/MUov
Em+9VHH7IKS9+9UaYjx7aJllSM976fwmUqch27nF0rqDYmYovtmF8mcbpnz4UppJvtPiMIXTrRrl
g+tlaR8U6ogZXTIK49ec5QhptK3xBjV7Oez1DMl633ESUZ2StFFPBW3Q1u+8HDTHUCg/dRtNDVer
rW/T4CHzgNzVj65uqq910bTAv/r3fbuTXRibpyw0vA/dXHbxfhi1CcM+nsfBt+08KfxoTvpffPTq
bQKvV3unZrONyYzedxmWk/SaDj3gyxrikDJ97GNkl3H57PujkkyxsTfDvLUoP8Xek1tPSrWDOhI7
6P3N7R4f3iQ6F3hDyAAAbvkty1KGNePaag+NN6vpybFD85ccS6/aUbnA+qaPuAxxmJjzZzGmVnio
VFEWgd6aHd4+TSfYAqoy1qimaGPzPkxVvKpnQxrVgypIjvy2aCxnN6ghthBxEteJP85Ke7L7bPZO
C5UgRTnayZ8qjBo4DTbaqzL03uLdrn6YItq8qLu0WeznvZ19ohOZIXSlmqLeV63rimPj4IGA/q4r
/RLNzP670GdUlnOv0siu0smqjlHsyY953NTAQ9tKRnBz3XLYuWWfn8ZYK+sdz7P+vtUia370lLH5
p5a298MpIqm8Gedebd9EkSCFUkQs3wwoArl70Sag6fBDyDQ/7dz2qU6NbDw25WArx0kx+0VxNfQ+
2Yk1Dh+cRrCUesIO53zy/D9hJ5m3H5AYjZGh0YtGBF2GC8iFr6J/DNu5/RJG9HSOZjGXH0tZV1uS
rTdP6p/bmmuT0N0Gh796IIpSWqj600VNxyb83Omp+UxOF2083DcR0DIKtQCKT5SEeL+vL+deM+K5
TkV+ycYqx7lAaIFdKdX7zpT98eV39aaS92cohPsxNEInZK1hQGTAq+uE9OpF2iNu05V1kNVpy4or
Sui3TsQZnmSGr3q8pe5+9+mjSbaIsaELuE5NZEwJr+lAWdXpohJbtg61dXPcZw6KaT78KSXgglS/
vTzjO4u7wBtB51BkZ5nXkUQejZoc8AZT0Gx+yJSu9StHSb7h+LVVzL83lMa6/sEmUNxZPbKR4rbF
uCzuPJspAkxpc9RAau8wY1NeW6xku1BWBxhMAgGWZLVlDDdszDELQYkV2hOyfembutLnjezk7nwA
N0LUgkYIa/96X1ptSedTBR+m4WKEvFMosOMT0ce2G+sNadp7Q9E7o2GHJekSk10PFaYcszQb00vY
6snbacys5zCfsUFv03HY0lG7SQMIhoAgYI2EMg9zW+V2duwUXdEasPh0J+UlVpN+71r0l+IKVL9H
ZWIje72dHSJANB0WQiuo0bXoEFbHsxW1RXoRyA/5raIab9LcnAMBKn1jY9yZ29LxBJZKkkOLYDU3
pw8VadRqeslFlZ+qtEj3dda2x0qqZSDMdLMXvVyBVznVInAEQ4k2EsNxe11/OTAllt2iVnEx2zib
cJDFWRJJPiN7zpVkrn/pWkosVBU9/YmiTecPLlqzH6cpmSXwztE5dfgQzoeXD/3tvb3cMYBmTfoG
0DtW93ZoRnkPqze9KJnboLSmhc8Nvr7v/8soi/k7ZxDFztWm9YyaXAj1mUvT6ejkiip6JDZ5tR0w
svZ/JJboKy+OIKujjqKx4YkBh1pMk9QAtcz4YGh1u395LrdblKSBrtJC0KLsYa/6u+jAzpLafXKR
mfItbYp8NyrwQWUXbRnMLTvwesOAO1rmQY2K10hfjQR6RFJxm8QFnlT3q3VimeD7ONEDmXWgZP4E
RLN6LgvH+deYEPF/Q/xlb2HWbjcINAfAQIBsaWiTal7vWq03qnTIC3Hhvz3thBaJg6lgDPXaRQXG
y7pCR4HGTqHnepS+qyyEKqKY3FXOD2E1/cycqdgVsbGlq3Ln8wF6B1cLIAl+3fo9MBHpaXr8XS9G
FrZ+X1B9nvNK8XUcPDeSyTvfjwY9nhcEEQvedbXrW2BtqlkJQgipdifR1c4/nhVph0zR3S8S/tIn
ptwjkCGc0leA420UcW6FKtg1JoQ0NhH/c8Mg7nt2kCx5ZqfWqcZjXsS25xuV6pV7B8pr6Bs0Ip3n
OvTKX2676D60Hu2UoChC51OepW7mlxiIOuj0KVbz6queqiu5NngC6pXU9K4/+eg1ntFYFC5MkWiX
crbNIx0HBQIneejLu+tePLUwG+k6L2yntTFllXcTpXg+hI3Z/MHNtezRLuzUHwYwLn4U0ubANGIL
c3Lv8yPsAgkX1txCdLyeYJvYlqThnF1MRbH29RSCIBoq+2iQjB9bmpufNHo4QTpERy2av7485dvX
jbgVZyIazktAtzandOBARVVJMFcplvwEOFTxRYLkZZgbaepLLVI3ynf31pipEpaAr1kQGtezVYdI
DZUWmsJoWeHnPhJKUNlssbQd8rddmcxL0aPcOGH3DvPfg65eL9kKymJJTBxZS3m0ujp7g2u4visr
Rzu+vKB37kFiY1wwlzcGhPeSL/xVEQXbjTQ/yncYA+lUQqj0P6lhuhXd3cs6qHbRVIcdi2XEakJG
1GWhHTIhOoD6+zKhU9D0FvpHSm9qvhxz+5hEw1dFa/5DHREy4AInQv4ZmN4qHGpnORIL0g5Jkr59
4yFxbwVOUqLc9up15CHh5QQiT37jrB41cBgwttScR22OtYtrZ+Ip8/DlfnmUO+tItEogSRuEq36N
FsIV29aHXEFdqYPkTmfW8/NBm6miVPqjWyZ6EPUqiG/wYq+Pz5fuBB0A8G0YsxjX+0S3IrWHV0kH
S4QZwq5KuEf9zN11Yo42jtydLbn0+Ek5+GRwaVaPpjD6QedGiy6Rqynv6sHRviOslWyMcudgUyX3
KGXD3+I4rQ72HFdxp3Qh0s6uHfV7rRL6Lyu1vcbPx6x2D8Ty5XiWgmzg9VkVBIAFcEaUTla12ioZ
XpfShZB4aQfqR16U1rt4wi11LJRXC8UuX4p3CNIBATptgeuvNmhNnIFeiy6Q++WlJs4uQCaK+KCE
hf4fpgXwCkYn1zIA+NXDl/YpLtehIy5WiWu5z0Vtn6ZeJPSR4wJxhpdPwp0rkqXjyPHpSTvWqelQ
W+iZxU18SStePKdyafdXoYXcjLLVFLu3H4kzqB0gN4Hc2GoRYZC3LiYQZItFKN5ScJuOCDP8fnk+
t3w4PhWdTSa1KIvdCO1Kr7YGm1DmQhZRYu+X1s9DmeZBUQ/GfkzQz6EhgrpUotj7MB6sxfvw1fAX
fgPg3IXQzOVCVHG9XaLY6RI1JFwd1Lw6Z0alHY1B1XaVaKaN3XJvUQmTlttMIwRfJ2iDEntqUuR8
vyxqT+6YTMcxdeMNeZK7q8r5BnhI349ixeqU04OhSQyz4KKWmr6LpO4c5JzPvlPIJOjULtsNmYR2
n8zCr5Hweq5CfOlf/rT3tirBMjKaPEIg1FfnPZ6mPhNqGcOzlfIQUyIAZikHH6hLtrGq94YCJ0cT
cNFdAi+3+oAKugEdjrEX4Kr196abHL8ex/rb1Gy2Ae8OtYQN4GaXg7E6FdX/cXZePVIjbRv+RZZs
l+Op3WG6ZxjCwL7AiQXsrnOO5V//XZ6DT7THaos9QwhRXeUKT7iDLSLDbAaGitXkqNf0x8UUGx6a
SHtg1bf0TNj8PDoANFDNhcW92pdFEeF1jNXmtZeIn2ILhGx6rhZ+LYoRGa1JUCg2cbinDfMcxD2M
TYo/Zwup9Z1PuRF+Ur4Bi8hlil2Ms/qUjonifyc6GIXCibw2kOUVqSDlzCPsvORmKA9/vHUYj541
tnvUbNeoN1VBD1VXGa+v5jzywEx3T4IM5gMQrmBn72w8iKiGLYWMBUxOa/d27wxGNcJjWNiSuQXq
0SQXPwxa5xYI+qQ5f2GkyVntZvvl/hw3YhpgyHCDMFtdVDlX46pmKaoqI6Qfqi45RkGEhrBQs/di
aFWv0JKWRk6vvi+yfNyJad5aU6ELQFSom4A9iX7fhFNhqtCFdIML/uAxMvRROLqI0gi6c7JJ9IC4
anJmvnMMh0iGwaA8hMjWdw/Lk/Ajj10RfRRFqAyHXBnMrya6ww0eVGSAD9TdaPagvd3Zx1FFPeRx
wJw59c3IbKKPWkCTCEv73Eq8rtQ786zE8GN9LNXSH8VkDNInPsbKSnZZgcRHmrbiaNp9XZ8iYQJt
o2GB2wAl6PlfQu5afkyDQN+LNt/c0SwPNQvs4zjhEDaWHfNbbqCYiWaGtQQCkxgRaiO1vMLaqKI/
fcqXYajLQ1ZjKBrxt8MMrT6a1GODS20oxa/eFNG7Sssmw7Piwfpj0xQGIxpiZZD6XoQubgfThqBQ
0MANLlkypKfSmnXP1LP8CSua4fiHG3sZinIMdyTwd6jBt0PNgd0Hgu18kfFk+KOFTXJOjHSU6jw8
tYBFzkqRgiqaLOuf+yO/SdEZecEWQ37BfOmNT8gQ5VOuOOClgRenoVfJ1HyIcyTxKETXvuIQ7+pW
pqEiY87ggsvycn/8rY2DpNryA1hi2Ie3MycjYTf1cGGImKIrrUDKASkCovdHeXNxLLPEsxeJvKUI
sgbrtmY8D2aguBfDbuzQowYynDMzyr4tRqUPijL+IHdofRRV/lgt73VkBxtO6qWLGeft/JQSl5XE
wZyG5qA4V41QzxM+HxjPVcX5/iSX2++mWLoM5cKaYMOyi9ZK7q0xqGOx7NfAadKnQleLx6Lu7VNT
DXvSahtfja3KK4sqM6HDG+GBRZ4Si3Je9LFu/6oFIFPp5HuIt42vtnQAqc0T6JLfrdbOgtIiJ4hf
VzE46b+hPoxnuvVRfKya0f0+a7ngXjOL6Iz+QrCzY7ZmSGJCtrc4e1OMuP1uNjAIOnRUnquyN88w
CMSIvzR2kof7H+1t2Ckg0FH8I8vjDIL2vx3ImsYgbDsmWRZtuySXdkvzJW5FBpZ8zFPfzbXYPGsa
b57fytrMsBcs8k9G2hR7BoxvYpblt1DYB6uFtrq27vi6HQBs9HvD64yP6hE/xIc5H45u3E0PeghD
9v7UNz4vpqDEaiSe2pJ53s5cChkbehTGREhVfcwy2z1VvbSOOVaKX0St1xfdyZuv3Qji5/7Iy/+8
OimwHWgrQOQHdLF2KoGO7TqR2sTXzMJyZ9IGqpF0Dj7jTSwes7n5N2/0YCe/MDYWl0oMp2WhNS/O
mqvp5hauP2BpKMHifnFE5FVxvMIpQ7jJpavRak5DW3hdnJTiIZi0drjmGMxgIkMp8X9ZnSSTJwvd
+dU6jW56gxEX1ZGMd/6U6W6PyEtbtp0nBs6M1xpKeNaUyRLwfBrT4U411fdVK9vhEUl5WJtt1FD8
L+3O0f1YzfW/nVzieam48YW8oNG9qnTjZ5yywq/WHIxfg1Ad/41DlRJuCP8TG6fO1X/hsJB9K3LQ
Xker7dXoGXWH9nsHXewTOizzs83pCb15Vi3p69lcf/4P33GpyAhgmosm6e2S1m6hgdnSKY9ECQLU
+ax1mpfr7mh6bR5W1nmUsQNaD7yx2LkfNt5NoOA4MhKOWJRoVnkGVvcxQLE8uiZ2n3XnbEhDbIXa
0DA/lWnbvGPDjz/xImvfD2ndqU81TMVm5wC9RQRD7V1Azhxb2OUU92/nvxDe+1HEINKTtEs/ZiYx
BO5CaPRjeMod6fWTPc++EmjhzzbXpg+TOQ3qgTPZRj43zfAyDwIXrJ2vstyN6+PFsYIzSJQOzWd1
pc0iruCho6HlOs0kr3GZAegCzWZ3Hj5gRfPIhVuBz4lrU/sId9JQfJFyvXmtuSjB6yjO5Vi4yjHw
E1stXoJwNjCsajVcoKZe7a691hr9YXQGMEo6+U1+cnt09/wEGFzjh5N03sURCBxPWpU6k7yn8S9w
Kwj1NLP1M+9n8YnG4ogHGOpvsae2UZwcU31yrEPY0+c5tBlC5Uetry39AEDQ0U7UO6e/ykbkhj+M
MnwoQft0ZLCa+h1xhOCfvAqsZw3stQGiTVif4zETP+FwYnXfFW7lPgbFjHRgNVZtcJLpPHyD2ZEr
XlrHJRZxoZKMx7zHMeXJDqtQemA/MYxzYeh/maJOSU+zoYE0Gxvnb8DsGqRPo+l+5vUgc79EljDE
52tAWUIINdbeJUY9/aU1snVPThA75gHxCbHXsdw6AqRDNmBRm7vUXd3fRo/7BLqH4VV3E/uwSLkf
k0oGz1nmaMcgt0zPVQqISVQVDikK/L/ub7NlF613GckY9nboEqHwsbpPAzmUY+NSRi+MpobFIs2n
gORp54rZCKqAWlEiARdEwLOuc0kHqTusVxklRFIPDxlojIxygna09yptD/XqYceQnOrb0wz3q7UD
N+X1TXX3CHDG+CgSbTykRrBHeN8eCvg+0yJiXJ9Qqq5EqwkUiSQfO9hAqnHIi3n2+qHfU77fCnCW
5iuFArx4KP+s0qiG6m5RDp1yyYrUeszCvjgqgTA/C6Von6e47C6xWmS+as/qqZs0mvoi2GP6bt6U
bFJ8ZmkqLfiL27WtgwGhN42Atdek/Q0p95hcp26q962K8sYJeec+p6poRLjXpbwc7/CVLudDGYrx
W2loiuvpViH2CJ5bcQgVFPKRhc2Aotjtr1LTfLa5oMMrt+jwM6qGCdM+CoBf7KBrH7MecdhRH0fr
z7No/J7oP6GmSBNqbbPN9eJIwJXhdTTTH/oQ20fZ2LVfQAh4uH9GX2O41SG9GWqJAX+rC2iBNlBf
U2KwWnWdH2rH7X6WeP3B0JPqt0Lv60+DtGHk6ckAtiOo1R5+q7QS+TxnDWUOt+vsT5PpJF9mWdaZ
l9uz8sMW01D4xdxrn0EtY/EYFzUEOVWMiuErrHN/oFMjEWpUquY0lIaORbpLdFRz/WL93Sf2SxLb
mXkVtDRbnJmaxPEjiHPfUYQGSp1bIvubUvGAmGJmV0ejxDwU+7+57v3MjSL+LLPkUyLr+m8licuR
7rkoMR0MA5qGWh4l4pgWZdASscvyB/ompebFrqxtKo8i/0CBSSm/to4J+jVwW/ESzlN6zJHTaB/r
dkp+1VFm/hOH0fj3zgdhvVffA11qekqLczWRy+rO7iUJ8kiIeZUG6DJzCMeHYhxsYCaT+eH+UBv3
M/IPBGevOtjYQNx++qKFFl0qEGThU5aP3RxMvlU25eH+KBs3GVULADOk2EQcawyFjaOYJQVaJGj/
9v8zAtj7hRvEp2Ic9wTM39aWAYmR6y64V/SkePpuZ4QMrRPVZphcR8Wtf7SjOn+XGD3/pbah/tJX
3fh+bKr8h1YPcfUQqxFEs2EUiASOhhPsQFU3rg7ubXqCEF9gHxvLuvx2sCITu7ahJvRD2L15drrZ
8vQ0dohTLBu6W6J/dc3M2vmkGykMMA4yYl5Ecqd1haFxM6WoQU5c67Aojn0HwxP4XP8MsKfzgfSE
X+5/3M1JLorjSGEvnrqr3aqWZj+HzPKaxDG1xNEpkpdQK2z+mMXBNxwOptkzqDaKnRtya++SVyyw
FYwxyBJvV5cbyoVYwepGlDViTxTODMUkcj7dn99beBI7im4TOSF4Pcpgq3FkQt5n6zK6ongaCg+3
peGzamTlQ9oFRuzZVZh9UOiI/aqLYLq0Q5XBYobmXByRwqr9rlMT7QRGv9750FunanG+op3AZqcC
ejv/UMcOsukjEisgmc+otI3nMXDcp3RO90TDN5aaPhenl9PzWuq5HSqLBqsoK1rcOniE73aji1M3
Yxd9f6U3dhL9e3S90EKiObJmbyVqXLvIV4bXWucZmMR8iJEmlCr0qSAlrejtPwf08bwuJklQQkHx
MuztxMapGLGSdYkczSw7GFaoni2N5ral59HOM7txLl16sexWzA4omS1r/NtloDdqoqjZGF8r2SqP
Q+L0zzPdX+lnmaF1p0Ip9X7nhCx33eohATuIH8ACT6CTv7rdIVDgx6ZxQlSRNe9qIu+X1nbkI8xs
9RqRfT2aVusoSJknSn+8/zE3dif1E8pTAK1oYK5PzaDPlp2rFuXiSuRnw46/DbVSftDr+p/7A23t
TRReF6zygpFeY5FkqqvtsBzP0tKT94ju/lCbYdxBYW8NshQ56aNxpXIMbj9eUDqjmKnxgJxPike4
I210jITR7Plybx0BcCSvTVgX9MDqiymmVsRRx2T6bnipaTecEem3TwZUoAbLZiDfcTPR47i/hFvf
CmshglxOHX3t1ahWEbmjZc7cJIoRfGiqMfcdbUpOyAPsiUa/lTrjxFFKRROKzuQC5r5dSWSmRBta
VXbFaHwKTnQl6+R9k0/9v41hxi8ZXpyjZ09daNB/pvTr0avqPlRh3r6o1hx9A/cVkL7HQfUDEoP4
pYZh/1IglzF4eWFWtTe6lb0XjL/9/FBNYFIjlweg440zGEfIaGUuEV+kLufBZtOOtRP8MeaMc0Lv
ctnE7GZOz+3SOG5PCGov+M8R7UQ0OJWjrNPq+Kcfm9O4uJvxqRdsz2orVwihRl2HKLQ6WxnIczU7
N41WXdIG68r7Q20tG411iOCorwNyW72cdeMkegs/9morGBNWWVsd4WvXO23f14bi7TVH748WPku3
XAHrh9Ai0YjsENYvdiSQQHB+0B1/0PtmOlQTXFz0MKNo9rRhGC5pppYFYFooFOpR7d30UbUqWVGy
iqMvijqpP6pM778U2VwNFGR6nKR56DAaGoc2R0q20wxPQbeg9iJ8CcInt4wjvLdwqfuH4uv03lSV
xPIxfzTeG24Uf6o1q8u9Wncb9C7LXEyHudOy/FB2CH0c7bAXONpFoS7PzLGQfpzNU/7BDAYn85up
NRq/QcOm850GjBLl49xA2LlSjb8gG+LZPrgmt0FSSjImA5jbo1OY/PX9z/j2UsLpd1Gjg4O+3Eyr
QCOXXZ/D/Euuahfpo6d39dz5gRXa74MOjX9PryatOQ6uMe0JRb2tXvE5QbEueF2wdWtRzKZF16ww
0dTRHHA/hziNjF9JYwXaYg8MQDgDy3KypVuMR+Qc7V96WKMuc3/2by9HfgPTBwXHdQVa8vZU4kmI
mZXQebeLLjlnxoyeeFmlfmmn7s4rs7XQTHVB74LYAl57O1QVyGhUQN1cpxpTgpQd8pMOEiZr0I9f
mho1WmdCvOL+/N7GJczPpvTDQSXrXpfohr7T4E4Qv+PdoT20EltTlVYHQCNdOWCoVe+M9zYood9B
O5uoC0oPT87tJOsEgR3UnxcIV1IE/hDI8DO1f6jRcsyfrE6tL4be9OoBtNleS3TrW7K47CimzHRX
tZwGGxqpj4xdIC7kJ+pge24wGh6CFXsF9q27z6GTxKlhdzDj22mmSk3ek/MtA3XGqcgpqofSzfdY
PhsfD/E7xCFAFLkW1+ztKJkUaMPMsBN0hRIz3O1zQL/DU+tJ+phO7ATor4/z6qbF6ZeeCsUJyq32
aoOGSZaC08dBJNR7HYqpDK2HBE3Tz05UoLSz3EPTAREpDNedgcKL19Sp8jTkeKo0cYwyldLX5YM1
KqPlg0t0HxM1zHeAwK+nZP0joegQZMN9Aq2ximbQSGtyKGk8cGE2O+cZ8w/kJunAaIewG534CVGU
UD3WfdW/D4PJ6HwQD0OJmFKVfVazPv3XxQJofrTUuLzQ8UY/wMwa47vjxol9tDAxTg6Apx0snjO1
Ki8ZpSrl6uKGOPiO00aVHzhzOh3zwEJVA+nWod25kjb2FscVxTlgkEu5e/WuWpQ3YtnzGbTCzT4b
aPh5IjGqnXd1o5SC6hdgTm4H0jK6aLebS8L4nlEuQKavnXSvpNyFfmcT+qGaT+8XzZlnF7FEOldd
8S5Xuv7QUXD3bbvXj/evqNeYZP1J2d0W0bcL8HINvaF0I/J0lM4lj3NhHN1wiKpDnbR182zFpdt7
CmXB9DF13TE55x03NpJlSho/tMnUmF7XuaN77scukCchxuRrm9s1yOmwK0zPpI7rPFFjl/0/qtbE
na/nFpXLnE7TF7U32+yhdWZo1G3YYHg5KYNafqp6Z6hOZZeOP/PMzhLPJokr3znO7L6zZmkZhyay
mg+JqSRfnUoxIywKjTTnn00tv7zLpfSV1h4TT9FF+00EJMQPc2Tk4ycwI/TXZCCb4jrIvryiPNbn
Pg06dTpkrtTeq2JuHc92ubR3NtbGA0STFqHNRUN10fC5/eIDpjHJPCHboau1e67RtHO9jiD8MGp8
dyVdNEGARu2MurXRGBaRPmR1EF/Xlv3+W2oclIt1VYOScKTo0kssYBxjmpeHuOppd/QAep28DRAV
JihSaWc92trYnEUr98ymNt4mGAoU60A5QY1Yv4V2JJGimHt+CP6qANDT+VmBCHJcZHufux4J6Aht
tRPUoZ1K4cbDxMBUs9APpCG7XgHEhjEsr5YNrrrFKWgTFf0t1zipQyjO9w/TRj2LS2vh+VH0wINq
HdBMBb04IxtBSaZT99Eg4Sz8xMGNzGvFTJPQytP5YxIPRgYOX6XVFQui48/9qMzfhd5UovbgBQiJ
xGWgFpf7v27jant1L1rovq+EgNutIKdwpGMYob6qNNkxjfP5KqYx3xlla58jskFXg6qezjLcjgJa
P88lYkWXJEkUehJYSH3GoLFZms29e5361HY8lNDjvajgrW4+5QOeE84YuR5dndULmmSZgtxMpFzi
vA8/FRUAviNafjKlIeGagEec0TaArneViXfVIH9OZjz9wyXUfULxiBZckUoNFHgkOvdoaYFZPxB+
pPohsKvhfxLYGY0YO1FOnbT1i+4WdfguDSblkARDuxeev+rcre7lBcpsAySj2krz83YdqT+Omh7i
Dg+cefwEwJQmqJlkLV1lJHeepAjFexyRw1OFiuPjFIR648FTMJG+UYznMXEzv1UG5b0rJuU0O736
Esp2fAAXonwVRjudo0xJd779RsgEF4JXjdgMfOoaU9+7CMC5EWZc3CvZJQGHfR4rI/8nmab0c5wr
2qf7O3rjaNMCgN64pNvLtXq7RlFaowTUMR7GotmvDO/F2i+HvvkQkof/MY2G7UUfEoAvQTYSbKvg
ugsissvIUi5yQo6QmkWEzqiePACdN0/357XRrmUgC5DvUhen/L56LEw4cWK2AuQCcWI5TRIt7Woq
jMNEl+WsaLbk1ZjxA3Wi6rkRVfdXPqZI6GiV8hiGJMn3f87GxcG0l3I4xUD6WautWKajWyoVy0x7
cvI1qOeHUpricH+Uzc0D1pCzhsQr6Obbj4mZDuCQqCCczYBOVPWcHQ1KHOcQWMdCR9mD321tHmD0
wDgX79i39UA8I5sqAS4KpbI/mOBEjsqgV17Yln9eBESKGUILbxnpGUt4OzUjCNCODZepxbJ7wj1a
fRlTJ7242RDvHMHNWaFaRvmJ/jZ0vduhtG6kTdinysWohvhdr7jThapb+z3XItu7/8H2hlpt0gkM
RTRBKb70ehGeaGNRucDv+0uILuHxz4eCxwmXE84obi2rg247/TTCdg4uiQHpyuulaHyIFuPDZHOn
3R9r4wFb8DSkYawfUh3idgWVBlUVMBHuJU97pKCNOXlGISM54Fz1ve6jf4xWG8/3h9xYyZshV0Ha
WMxmSnPdvWhWXAmvsPTppRxIe4iX2z1Mwtb8Fgl94CjkEVREb+dXLxARVZbBpXKs4llxguwxrVvj
sbDa5GSO4cgbPds75ZetGYIfgrKwJD0EB7eD8pdz1/aBc1FK9FasqKe0Vc76CXn0P5Y/5dmk0EMz
0QVoRhRyO5TsEQpsOyLeclC6w1wZ4WEUXeBjMhv7ZJXWzt7cuLcI0yE4gQADwrwuLWPjHfQD1iKX
tB+SU9yN899ja34zuk6/xtbg7qSOGysJPJCyGW08XobXKOi3gD7W4kLJmgW8EkXZE29V6edxV5x7
AIY7J2FzKHS2Xp9z8sPVSZhKyEw5rIgrl+/4JApTPlOgsD70Dqagf3wCkKeg3epC6cR5dHUCRM0T
V7o6tqO20x4l1rAPaJIoqKJpYgeIvLH/EUZfyDO8M0uv5HZ/DKjwjPaA622XlfKpaktElGNFPTVz
mB2b1vwwKWXy5zkIY5L0gVZdtE1XY1YqYoaD02PsYCUx2bJOYRvJ59ir4wEcyv21XNZqFTneDLYs
wG87RMWcEQ6uVC5Ji5a9K4v040xgvFML2sosUTaBYA9zxqB+sNodfZDNRjdTfoJ5Yv+YBX5BoyaM
A6pKjkMo6ooPteo4j12Ay45Wp4btx7MAEVQHf+z/DkFheVypIvOSk8/fzlg0JPOJIDSrpIpnqmUv
mm1u/1/26HLoAGQsmrGrMEhREztM8grdAmFOV+QUhecgVfXsuvl/6O6wprTx6AssTuKrgGEEGJbU
NahL/EDA7JFrPGRD/nJ/n2weBMISwFYLi3kd1nUicRtnYaEHjQhRoJcNet6pcVCSvvaHLG79Po1+
3B9z60qh47H4/hDhsXtuvxRoFm2yTVi3yK60QIt1RBZnVjMNsNP+D0NBQocJtJjBroMuvIXMLAnZ
FBRHoCRKCOJZq+aXQAnb0/2hltdrfeIIxKGwgWZcAq/bWWkmWslqTa7WaXN27ntHvdhjjx1NqyWH
vB+TbyRg5pcOvU///shbZ30BJNGCIQmi7H478oi9FfU3znoQVe65NPL0YMe93ClOb4/Cs7PErzyv
q/OVhpE2mg5HHaSqddEaRb2kup7uzGWrBI7wE40L8KAAK96UiHqNJqBrBBelMSGZF3pUA4bsBql5
4Hyc+ozLXZtzUWtTdWhaOTTnPJvNpYQ1DRWU37ZzD7ZrA4jUtUKLT1bA9wKknut7zYGtfczr8RpH
LZpuq32s6zNSiSbvVTGo8opWdvbLLXRxtOxJ+w/HlPACqDJtNorGq3hNk2oDOAFvp7DEhmFB23ix
pfbnqiuGU5rKwsvLck94Y+tuoI8EUHiJMwAO3e4rAHBu1KigkhRk9/0S7oRnRMVwTE3lo+WgyxVD
ivoPBxZdaWrv4KFU/GtWY+owWfQE03tbC42XFB9A3xBF80va87f7p2bjvFKkg5+BGMai07Ps999e
yDyZtapNQEMphR6GcBCM5hENT+0Zwh8k7tgM8xerM6r5jM7pXn6xcZjQHVikmZaMEMWF28Ft9CnG
FL3ZKzquwKG0RgXal+RS3VnOzXEowdHiXeAIa86nUQZWVLcmrvFNWo3eYI72aZRZ8PPP15IMegna
6Fqhp3g7nSivdDkbiBvEmVlfaT/2R/pksUcHMMB0NOn8RT4Vy/hqL6vemuBS0l4SmeXlX59BGDJW
G1Bsbfp8+AQLpoaV0Ow9xVtxDo+Iu8jfEFu80bUNiqS2ZQ2DNYoSC/ZDXLfOwRCvDicVMvkeur2V
fcwTNw88GAwIcUJDGmmTzKK3fdEUotoJYbdmvmhs0TJXMSZbQ4tLJCvMpISMnxuqfG5J8oFzT3tl
n82Z87SQSC2YQZRhbz+tmY1SrcBIXkDRaw8T9emrU0zlIbRgAgg07IAN5uEz8JDJc6N+uKgdKj09
LnE7RY3NX0LYhXUlGwzO4ir0Gk3Urzi0ziVTZMqTGtHUhiZuxvWhwBLCemjCqv+uKmotvUCnAnas
tMJsTvg6QjJMFWtMdn7S1idAK4hEgjMMd3P1i9BbDwZ3jNl8thodza5OjspU75FHNp4Z3EL+f5Q1
eoyrMm+kmQaXVMbZqQGX8iSSSUP6POp29tRyTlcxDFwiLiYQUmQqa+3fSRaBaGscSqwUiA/KceHD
oGopgAwE/qs5+XX/2tiaGbXthReDrATv6O3ecslZscew6ZRYMP7VBqWIqhhQj0cb6U/VOkiTQTHT
w2chofeutjFlgFoVqJFcFBkH51a0CcLtVlM9De1sCuLPSBNeakbzX/enuPGGUhGAmwlFjLBwjZ4s
ozzo0sokQeIWOze90lwdW4aPQeJo3mALcZ1asReYvEpKrr/jEgtSo16goetKS1TBdtegFV+DSimM
Y1yVjuHHkYvwvXQKkjColP21d8JJeImIml9947i/HLtGtx0yZMBDr6aGcoCrYMuHDkR/6vXwkEu/
bpD9OTpRNn6UM6rmB7NBcNjT4n7ChMutkh8EkBNYiXzO8Z8szfZrUMEL9ZvBar6pHQSFD60LUKwr
gRk9JFXj2P7AFRbuBJJbz/vyvlNPWJxm11AUW4mquK4qKrsKHgVoqtvpUy0r91TbCQXePGrLS+Sm
Lg2gKj7f/+hb9wLlV+I0tKAXidHbfZ2Z0LgLrQ4uVG7iY1+L7pzHwR71cOuwUg+lr8mLZCLzczsK
xix2oI48fUqdZA+m2qjAGZvmHFQmVi2lSHfKd68vynpX/T7g6rg2VZT14NODS4tRGWXsNvdFOYfv
wwm4Fn9yPUMqmPIAKfP0QEN1JaY/cn9pNye9MBJ48Sncu6tAuIrsqpaQirgyqvr9pLjNKZ5D3Vdq
YeK0Ve71S99eUUBpGYt4lOIez//tIit1mwwREjIXtRhqn2PVHeBD5/QUs73U5+1VcTuUuB2qTICc
uAmZT+XYxU9Ut0bflb3j07ETzy3datY439P1Xb7Z7TdlUNclEecVM0Ef3g5aE2HT3uSbTonOegYu
6DTgJ0dcSzLc1qy2/JiGtJVcpS0PeWbtGQZsre/CisTgBRo3igu346et6cyT3kdXIfLofTTNxZPT
o1h6SQBaBjs7eHOwVwH4RZQK6bbbwdqhHXUFHftrip3Rswja7qLYwfQhK7tk5yXdGkpf3lHQ+Uv1
ZtnHv2UXkxFKI2kyoIaWWx0wiKkOGmIBxzY1sp2bbmsoBlm4WBCT3oTAakOXO+wgUMYyVh6lpmR/
I1/WHWwpps9/evroRwKEIwTj6LGCt7PK+lyRdBXAAJN7Ki2vhSnG8JQGY3ogQZ6P94fbCPkYD7AM
yA0QINpaOrlpMR/B/TO+Ak92Pg8NQrITuveQvXPtOPS9hLZuiROqX2hSK3H6VFU9EKJUEzvFj7ev
iQVMC4IqhFFQb2scoJWN0VAN/JBg7JIPbmm6vsCh0Ec4wPaNSZpeXOPFgWq7+XFnDZYbZn1Cfx96
fQMVaWYOvUyv9ayqLXidturMo2qm6bvZGYPaq5o5Hjz46bA/c60R1x4l8eqKhKx6anmYO1avFnsX
x8ZrYKmUJAh7ydKpd60iqqmnVzSQn+OoIKNDUbTWuVPm+JQME+lenlWPKJIlh24YHD5aE53x/VX/
w9YnqmNuFNYX3MftfmwNrdUXg5pr2pm2HxSN+k3r8SZCVV7sfIe3D89y+4MrAVW7uBet7o5BDWtK
SPBt0mr+H4z7QvUd9GAOSlvZLwWVhJ0LZHN9CWDY/ujhQChYzQ25wKEmcIyuQdJnJz3SKG7F2Np5
vRZYhxL56KPZcG+Vuha9N2sqtUPk7rn6bc2aSAbmP9xDyAyrj9yC08FFBlKVVifOd7XprPfYdBQn
tHraR4MIbk9vbHNAqlwWJSw+6Ouq/HZv2lqSBJnLvak5bC08U7NPUknyR3tUoo8ZypU7odrWo4uK
Hi8gOTTondXpKqM+FZWTxNe8R9DAHsfJH4pJS72iTySp7RAcmsQQn+4f6s1ZLnr+S8WWFvPq1YtC
Iv9kQPUHs9bp21RFnYeYbfI8Yu7j6Qgfne6Pt/XKL6wgqtMwYIAf3J4THVsgtSsc3IBra/ayEbEW
LR++SSswLy6+IR4si9SXZMtekcm/7w++tZOXc7N47S2G1OtNZA4lxXm3XLIRNe9wEdTy6aRpo8Mb
goPUKR+0Hl1ItEbDIR3fQWsSn4phjuzL/R+yxDKrm5RSJnRsCGDLs7I6UVZtTlE29XgYEFh6Gez4
F7w31J0gY3MUkGdIJCPd/aYu47DCTubQIZJxLf6GW/qlRqHwf/enskHzotlGbgOalMoeT/LtFxXU
PWp8chXiUmU2PQAnlBFjvEzf9WqFpbqkGHFVncj+ysnN0sMkJ3qMUCMag8pxx2dQomBuPInf2eBp
RdXjQmxNZXFIoXd3WPAMYCymMsWtd+enL8u8/gwoPxHwufpSNV/dKdnSRI9zjVTcMmrXV8Zofkqm
qHXOcR8b6kNiuVpJ6Kl3X8NcHcyD7Uzqo4bB2o+w64Mnq8yc/EAsUE7+/Z+2cSzpbJBaEEyp9PFX
d/wI5T0rzEUuXAnH01R34hQhwPO3npXqx6mY93TxtrYKbD2obza3q7qGSbJVbGWIORg69GXMdQKj
8Hqolh/uT+s1LFuvOLAtKOSIRlJ1Xq04sjBKRBUsvOKLnTneqIvoRxRYxpd21uvUU/IAcUPIP+EP
vbe16Z0iRf6AtE0z+DMkyfZZyDK1j3q+5CSwAKdvZNajeixE2P4UY9D8W5e5gay0mTkNKjSD/IpI
kP2zGZJOPWsTZ/9gOUkNU37O85fSCWSMGeAgne5hRN3LPZZ92UIDgLfoeLMKG/Q0TobZPMjOkbMn
jbJ8BN3nht44aOkL5nu69Q7b776iINuHzVkHnPDd5j9J/8Vvg5u7FU1oH9uKYOkIl6IOX3bWdGMT
EwnTBhPg1Fjc2/Nn63NazhJ9906V4gqa23oe27Z4uD/KxutE3xCjkuXeQm1hdcoHN8bF16EDUyWl
+thUY/1oFXF7zeY0f4YT98UtA+3r/TGXX77eLIsTBzhzNiY5xe3MuqFq9bzkEEDMrzAYM/JLTQ/4
gABVvHMVbJ03vJcRT4KsxGirxxecYZLVMygdWZe/KtcZ+KapfImN2X0fhG7R//n5Rl/0NaVYpOzX
bHQZOCGgkhyIQCAwGEwWyMCpzhRKV6EimsmHBKgmX+6v58YkF8o9/XUIx9BKlkvgt4hGozdZy34I
Ll2saMd51H/a0YzHkqzQbMSaw7s/3MbnWwp+kEJpLHHFrj5fbcct5BU6FX1TjkTe4XKPE8Wbhl/G
Itn5ghs3GExaXnVeTHK0dSATGqIK1XrBf5Q1kgJqaV8A6YmdJ3VjCaFsA7x1wN1CjlrNSRiwdiuL
Rmuj0k451Tp1ihdrdCMg0G4zl8eqKUPr8McLCXYfxgAOwQSk68dAJoPZouynXOrRqNEfnHF6rRIa
haS9O6u48c0W0UsiI0F1lNFut0jWyiRC5QrASj2UJ5tE9t1QiSj362z34vo/zs5jSU6kXcNXRATe
bIEyTXdLLa+ZDSHzC594e/XnQWejookiNLPQZhTKIu1nXvO7r7k534C56E1R4gc4vS1OQg80JXXR
8sBCkFmchlCBqmcusjG4hjE0ppuQUP5oeiv5N8FjvkBbZJgyGui5/r8sS+tnbtxq8bUGPu2pylTE
n6cots/6bCuf4fPYphc7leqg29bDE5LGrv2uDKr8U7MjrAfSMh0/2Fa6HJnU7WxFh24uwucwO1G4
3dyV+tRTK5ikLMCktPFNzpcf2mV1vb8r9kZBXRbgDz0xS9u2LHReImOKyMYNfcmv1YgmiqPNR1Wx
vVF+Q1zXUJU9v/7/P+6MOVKixNaGPAB61z0lcLO8tuymg213NMq6Lf8Ypa8ZZlTbPEgMQAXaZMZn
1cS9/P6M7W3u3+AwwlXKNFunLeD58KshmwRVIUveqFE5ohNXnnXQoAf3xHoP3G5tyhC0ypCkBDb/
qiQBamRq2yXFfzGMksYjr8A8HPPt94NiFpGvjYZ1RhL4qllZfJCuv/5Khl3lgGD+r54QmyPsECGa
8oT14yJ0ERhRIruaPsxBLPXzQRqz95V0FWhlrYoJr9QkYjTEBPl3HmgxRLdL3KZtf26syY68XEBs
/qFaAyx6vdDCoJtmyJn3F3R3fICaJB0U5WB63G6bpMlGetLMclcZ4lFfxugNlVTZtVsjvuIemr6B
1iafYZj9tVcYnQ4yGXreZOtAvTfxeadaXQIwm5EXWVm8Spft7waCkZFrq9XRvn19OsiVeXZImglR
KA7cfqYYq7xvc2iuCSm1C7UxfgIC3P91/QGkGBV4CzQcomRbGZcURwaay/hlySijCUTYJqPw4Ye3
pTuENXdrHXfhs0kJ5qh9tMNTY+h1x6ogNyF1bIoCjRyJvtVwVi8RRvgUls30nOepKZ8K5KV+xJ0x
vOtaYflI7/ePmSZFmZckdvMBqRbF79pCvZr2iB3o/d21d5DWNMUCsbfqaW5+VQSWOUXyAceypfpY
x4X1EBux6qNeGn+8P9Lr4JqmuoICHJuJYsArwGg9q11vxkUAJjxH8NeR383wml0nr9qPjdOLswUc
8qAPvVMMWVv5tDxWnjc+IJvT0w415dwC72IxlNV5NiNEABRjehltQ/F7S/05171zyZoOkb28FSfK
IEft4b2dvdLJVpGk33pxtzs7kUasxRa8Dxtq5pe+tjUvBeB7uj+9u1+6StCoSGyuTej1Z/zxvEjY
zCtyaGTB5DT5Ow2kmuPK6uSkbq5U+B9O8zg/4d0Wn2wzKUpXVOb4aVFD5EPu/5LX4SPI1t8ugyCv
AZVtTnKojsjeKhk+ym2SLW6lWeP3KoMP6tYot56Ekh2d6r0ZpoIJ0hkzVZAUmxGpSyu10aZ5YJfS
8kbH7i+Y7LI5KEnvbeA/R9lEPE0vdKUnDFkZzHp1snnLH8cWtAFmgqFZu32WDJnXqAMU7fszuvt9
CBlRviReBaV5u7QTNdOoqHFTnlrHEAF0rhDdyiTqHf/+QLtLB40JeSDwgBRlbgeK5ZG0w+GtC3W1
PhvaTzSMvqu9o3rCQSL+/mA78wl3A29oyrIkvtsySd/JU2RlWhpko6qmH2mdZF9UPDXUt5lphRes
EsoHWe6ng5By5xsh1aFjsd4LyDhuXzV91mlcGwixY4vLtb+QJnhhSlUsUbP2URX98HL/Q3/TnTeB
Euge4JXUL2Aob6X92lrvFInAIagHYb2bSj39UQwGyJti1uzylDpleSUjQHI/j6XkmdJXVV+dzkpO
5Jy9b05t8rFdMNZNkf85iKTWvfPqt9FtJ5vkXeQpuF1yigVDlTTUxk0x0g1wx3pU6ydb6qT2VNjl
8H6R1UE71yLJ418tQkvduRijTv94f472VoV+H6x5rmmcxjZHGDUiNWPoJLCBbT9DvC39Sm0GYH1l
9BRb/SHXV937buD+sApg6dtb34GB25pWDtopttYLN4/Dyh+SWX9qbCxJG8vE+QTrO6+Z1dYzNanx
eoEigxQp/xB8Hnm47R0FYi1w0hQSqNWuMeAfdzey7r2uU34KyjijApv3ulScjdaZP9eNnfhDr7cP
TqVEf6+ox5CEJFBNSa6gZd6OGyFOFmYFXbYoCgtfX0Tu4y2oFJASkuFp6JwXLbXEwZu8c5sRStPj
gmhB7Xn7PgBsAnExOLT25BABkqqz3jhLeUQRWzfMdl8T1Px2u//txHf7abGjFg7pHDqehpR4UEia
86LMoT8X9pFy595QAFUprkO7oTO6OUICAE5pLcg6OcsIEbjummVA7sjBibIY9CNfmb2TQs6z9udB
p/Mi3H5YLcGFbmMpDQp56j0g1CqanKl9dZbk+wIO7O+fhBWvIq+0N6hi26J5hA+6njQYb6stpnu0
5W1fjFr7QCKbndLQaC/3L4K9yWR7IINKq473fHMUBHInvSox3jC2eGyO4XLq0IXxMTY80mHZHYpa
KOkjLjuviDG5Ms1Sgvp3IBVETNUi1FM2tcqXDhupg1l8vedpO/DcUF7gfqONdLtobRs5TlpNWYDY
OsEv+fFJxYz4YJSdGHBl1ylriM2xpgt4OwyUAZONrzIMurke3m/ZhaRLP1VOZCM+oNkvCIrVFwul
TldSJt039aY5eNZfPyjrb0D1gwIboJWtRD9ekPglzIS7htGzYbjFr9MgzU8p6+2NlTMZLvd56WJa
hoHAnB5RpF/ny+v4CBVDeVqJcpuIX+4iE103LIMntW1S1zSbx8xum1NEP9LrQSq5Q7XM7zorS873
t+7uIgOwpdCnUYLZIgQ7pe3R9C6Y/SLuTgsa3ZdW6Nrp/iivd+1avl+5r2xbkBib24YUTiR1hhTT
FEuhV/K3vLFRLD9qG+kg7tybylVziv4tYTXD3W4nPhQV+q5iqLArr6NldefOmCrXkhcHdtckn0F9
jmeja42/Z5LxldDxACIBlUO46XboSBsGIWkGwWFk1jOIrjR8vyBd2PpSg6XhwYfurRxXDV1BZBCw
ctRuR5uiKreyjEsnRHtZczHbsD/Wdtceie/tTij+EXTlVxbnFp6cWDTkl6RMqQH0zXBOEd77ZKMt
OzyInELdgORZ5oFwzSO0ALXwIIHZ2zm8uNRTV7tdyh+3X2mgMlqUIkuDRlaLoMimye9sI792i3Y0
oep6od0+vzbxBAx7QLkQzOTNWJY+5FXnFGmwLEudvVeLbsJrRYuWyFdWObwvxVQN6EhBGRuZ8HRU
Z18DTKdBI0ORzE1svYqBQeIWMFO8UE+T0drtNV+W9ms3qRWkkL4a0PebQ/NcFfOUXGV50EJ3mfX4
yHh2914lRuT1s6hgvIJtqnDa6nYY0iAGY/W2HHQN1xMkrE4zXi8nvJqnZ9sY0XqC9/Y/u4sB6in4
Gd0/+HublA4+4tiQ+WkArYHBH0Fi2iV9ZBjIjwI/7N5MyyB5VlFYB9fL/ih46CAnSICxTQERtI1F
Z4NmKLJ6eDCsRroiImYfFQn29uIqGoD4HnoPxjZmWgZ7KBUTZeCqUUw/lhPTazvom3ihWwes6dcB
E514uFKIgIHgINy/nTfuxhG+ykgwsVTds9KpykOuU7+cBmXwF82e/fvrtLtbaFPzHw/x2ri4HbDP
JkT6VoukfNHk70gDzcOps8SgP+aKJRS/oTJeuzlORbnriKy0XpJe2G/lrIPZdP+37E0z/TSqxisq
FiDd7U+hgBtJ9owgeAx3yLf1Jgzi1LHOKT52B5+9OxR9O3p4jIhv+e1QOuAS6KGgfUvLsAZfyeVW
eR4RAfMw5KAJfP/D9hYVZ0USRZAtJNXrNv7jMMTYXciWlJG5dIbwJpBOj1EKEMFJQv0H2Mwj1O/u
ovJpFKiJTlndzS5SK/S4KbvhmxKOau5iaJI/ap2uV1f0eZfMG0sqCKhWRR9nEaf1qQqb6JpNlXZU
o9mZZ3BlBmUuEDMrpfv2y1vkN0YNMS/KJsvkFcqCSwj4gvQ6iLH++xeDcvxaMAcvg3yAejuWmvcs
Nf4iAahn6s9O2pwcC5pdpsBNub+gO/cOnVjCfpoOiC9taVfR2OgxxGK2T7nIl6Joq3Moh0c0lb13
CV4QLStQ1UD0tqA0bZ5g88KrCExkPXV3zvLpB65Eyr/gnew3miJKjB7GUBWPfTlUPFAa7e9vKHWn
zgmt7+pT58xyf9IRf7+WTRfJ/lilY6a4mjJjnqroCCt7KQlu42KNka24Hts66XOVO39/tFett7Xq
CUIP983btdFLwaWHbHAgmRrGvTUEp7yIsmtm5sbB0d45bAzFfPHsAE3dukQVQ6IN6pjkQYl48rMi
9Z3tNbCU/kl6aTprejgrB8d7b5OvGTUAyhWzue2ax92CmkZBkEvaNj/3rW5fainqUFTsnfP9jbcT
k61K+PbvWJOC5KbmWc3lMkAspCVkR8mLJJz0YWkys7wQFuvPMOmsgCZnfa4gXh7hffc2/Yo1Jr7m
TDvbnhBKTuA4CsZOEPU44f9knzoj6Q6+cG8yVwsZ7gquSx6D251SaoMSdmtrzamL2nTBOBloi0vp
L3PR04P0fW+r0ElaDb6oZaFxfTsWgpspIuldjsuXmZ4SNa4eJyl6X6lD6QvLPvLI3hsOe2basiTx
1HI3w41I/+ALTuVfgIjzW16bz1EP61nSh+xSaMZRE2tvKjE+RL+MxjcV5PX3/PHsGElmNbpe5MGC
dLqfqWPosyWFLzTp79tGqMyTxlOhg/oPNfF2KOwvEFYBshXI4RA+KtVQn9KoOOou737QKuRH2kOo
sqUVgLrue92mmtTNkeVNlEDflJWjuwtef5/uH7TXRU4+iAxLU3g0eFQ2L2g2lEClqjwL7KZbzhL3
In2w2H4Lora4tG2bPeR1KP91sZFBOVg0xNZ7ctv/E8D56jrKuEhqQmUjUgbesurn/S/b24UAnXkq
6RWYCJjdLtVUYKyuwqQNNMC9MNMbt3Tq+RzNQ+1LijiYx6PR1iX9Yw/qtWipPSCXPJSJ8VTlxbe0
zrKXjqPnVUhvnu5/3PrPbTI5VDWA+kPIJ3Xd9hUddYZuIaIsmAfoBz34A0+KIaVGJSfg/lC7X4Yp
Cbg9lRLOFgOGQe6CwjGbUZck55xoan5V26jzkjSRT008Def74+1dv7DsqRw6JKoUwm5nUlMXxxI2
9Q0nU/IzmktVEK4yy/dH2ZtACtG8VDzTFBm2D4zeloXTl0iw2YNzMmDnnmYKgteoV5v/sFYkOFQa
+XNVIL79IJvKbD6aXIdRqibnMkxizZemZTqhBj0UB4PtrRa9SLYF4EeUuzeFtjJarCbSuAulWIa7
qMSjl1ioPMsLPTurbI/gKHv3B4XhlReDoh3Uu9uPA4ICIUXwjM1OIT41Rde6qOsm56Rq5U8yVpIn
NZGOMKw7gxIurnhZmupkdJvFYx8WTbaWoymrtEGZI6ns5p3ZebPZRZ4pFbgM90379f6W2R11RcEA
Y6X6tU3CJUuFemotadAKjPIS0p9LTifmnDex9Wj1ijgvS6n8/T4F6QO/gZoNr6m1OQ3V4CxDlTYM
OrfZm14s8ftUSTK/UCf9ADm2cyTI+3kJSBehw27L4aoV684Q4mo3WbFin0Mzr99GGYfooTRJbQ5S
i52Nyn2C9hVkMiC62zWcsNHItTgkH89y6986rsPL0NftxUhGqXVpaY4Hj87e8pFxk6Ihg0DFZnMy
mMRFDAMGgbDlJFA8mHioehxdtVgdzgKsvKfLeFTf3zNrqLO5p4lIf19jq+r2Fryu1nY/mPinB7VQ
qhd4BW9IY81zYmGzacV1cpkjMV0mrJ4+3h94bzHXO3RV2qPwvX39FNH0GeATyoqofKVep+joABcj
5KbBNMP/sJaAaLDfhV5FaXrTSJlVQgak45NAM8u48xDNr1qv0qqYYlgJ0+rFFjz0/v0vXHf+q6k1
iPgInsFKbWV98BEtABTYsOTWlobpiPzZxsHpYAH3RsEudi0MI2GBaeLt/ZaaNWypjpJ3XRiVn81r
ubEaxMGtvUPyhZmmIn+xQoXosm1mMI3ysUJSG1SfQhDhDeAOvzp1Jb00HMPUyxCzEG4ralG5CgQh
P4p0I/aXBLAJUWp3UGHY/zloemOHQHn1FSOdm7csgDMSXmjgPaKhLDyBF/eTsgjzS6WU1VeBiLmb
KlJxzWlv+X1Wd8/RhITk/UXe/yXcMdwU1HmdbQErdqack6uQUOeZ0XjzpCdPRiolbGkzd4I2jLo3
jdLo57k05rfoJsvPcYPZO3YrnXYwLXtXFnkvWhq0eZFm2ywSdq/mIkpqvU0W/8hRvSFrS1sXyVP1
MqZS/R+2HvNvrSwG6kqvii95C9LDMAkplXR5b1h19jYGEXBwdn/HU9tz9Ocwm69qiSTKKGeHy1gk
TKclsmgmmYtZFKelLrGwGACZoIWrZaUCPXI036dGF8M0Nsxw8CarUr4oSoQmu22Pv+QxzmtfbtWh
8zArb5+zKoxy6KQqGp8NiqDWZVim6F2iTJ2O03pXPYZltsgu6gNReu6atvyqN6UyX4gNs9yld9d9
o/xdx2eK981nDBsT3RUIP8UYN6Lz7UYhkYknDHNO/EKJyhcBA6r3+7Zz8h8U/QhZIa4vp6Xr9eg6
1WWkfFHVbv6IJ2N71GbduXWhLnBLaChlECls3hgETsw5QpE+AM03nlrN/jG3cXcm76gOHuudhwX+
wqoQZ2F0BxD69l5CU8yeLCEjeNCU1Tc9LtPpobDb/I0ML6Ry27gQ4HRqLEV6ezKly/1juTf62plD
CRFRPGLw29Gjxa7anNpPIFHIpmkNRCit2/KsNFN8RUXOvDQ4PJxUXoWDQ7E3wwhlrOUnmtnEDrcj
91GkzHNe0DeQs/mUWpLtx1aYXSj7lQeX8vpPbQ4G2G5uP0oYCH9te7qo5fCktWMUZEvbBbLcNZi0
FIVXtNH0Ec6MYB/q88WKsW10aQz/PRMTuUGqvNw11LNo+N5+KgYdI+7WLPE8ZCe4P8t56RYYTF2b
+KzswcTuhEc0BtHqoeBAnvfKHcRaStQtm/BBpA6KV5IxPNl4lXiN3Mx+Rq/5FI9y9PGv99GqZoYe
sLKCnbbhUYaeIpzHJA6MPKwvBeYNZ4znBz+XqvR/aUVbZg5FDD8nkQ8elp3PpTiAuiZdUOLP7chx
qNSNGGl1qVVcBo2CcJ06xf07ah+IZwxRg0ZqdgSn39lRRPG/J5lqFbHv7YrWOa46vQNhEl+O6uQs
uexnSFZ/qVUtR8Inry5TJAavtQB7DVPZ/3N/tndiGfJpS6f/tSIVtqSF0hrSDKYoYRpi4A9tYiVn
OV+aA5mQvVF4r2mIruESbKTbj6yKabadOVsbbUMZuXjBDn6Zi+lA/nt/GGoqa1GCBGlzBaXtwr0W
AxU0xkUUgDaj4puIsV6/P2c7bz64VE7z2jmnoL+50aNVxIaXAme+2DGeKxvLoqTVVLcFQ+eX43LU
o9/9rN9LBCBhRaffzp42YiDlCEJp0UlVkNpd/mHKh6OOy+4o1OAQfVAoMW75SIjrG33EG0XVD6V9
P5plw4uyPFEPgoud25ruhL0KWdjE4tvZs1I47sB+UDYa9S5yB6Uk6yqtFibzKAF3v79We1+1gtOQ
gwQbByLjdu7iUlHTogaglotCcpsKbHbcHOoD7rx92JEAYQIqyWHevn1m1/dVDdwn0CNNesNxsvwU
5benxc5at7Umy+dGEZ6iTH+vu03/mrLCCvqjZrV9+xbJgT6WgdFUFtqYcynnuCpL/TuIhF/vz+Te
utGVX5UJqHVQDridyTG2takpiiSIzGr4pzREzZcl7ccJVPLBou0dsFVVhnB6TeK2/OfUGTQ76fAF
xn6TbkTjBJ2a554pls9d3H25/127g1FOQbyINFve2mfAwbclLdMxjO6j7tkxktgtetk+Vzg8nybm
4uH+eDs7cg1WcCDmlKH3sD4If1SFk0VX81Er0a8p0vkM3nF+WKCX+vdH2VktJg+SBdcUfK1toJB0
+TjNyoShs5osb6cWRxqTnuBT345HkMmdzY9er0lFnRO2ModuP8iUsRPChCQOaLc4epDKWZ765tI3
19KWHMMtKXReGjbpZ6dezIMrf+87eTY5dXQsSMk3gwutxLsF66FgGvMm88OxUD6E6ZhWvhyr8/n+
pO5lntyMcJTodVLa3Lb0pTwKhVmbIshZ35Mya6GfyVPuplYnnQdLDa+J4nxcBYFdyRAOPGUl9u0+
OziKO1uWVSUxWssckEg2RxH5+Tps0qEIcrWMHgQyOd4EMPxsFA5JzZAexSg7W3ZF261JLoEZn3+7
wrU98qCGehG0BVg7Jjk0XiLZ6o5EjnYCMChnFugXFhJtp/V3/HE01GLpDAnyZJCPQ4R08ABjFebs
SbTQ6Wo0t722aYvr/UXd2b43g6477M9B5VLS68QSwahNcoOoShJ/lSdJbX1LCWfCssR822Zx4s+w
1n7eH3t3YmlpmOvupfy4Cf6itEIsrVFEoIdy+1joTfHQjGl9kBfuTSsnE2IsxbhV8/P2CwF96lUm
zSKgP2T8aIdFvYaKlf3jVKUGryZC58nvx+wIIL73cegRE1aCrqINuxmWbQuwMIwFtfGsP2WNlaDI
qY4HoLGdCwCICK0GsHYGtP3NdRpS/oaElJeBrFWl7ALm0f5p0rYccK6MDn3OdjYL4jycPLLMVUpi
exI6IrRBCtksoen0V9sa22d6LsPX1lFi4VsaqEYPW9ZeARk5T6Vxub9hdr6WIhMOkZgIkgluy01q
C16ae4lWToSYqRzZ89nScv1KCicfDLV32bFhUMoAKQ3SZxta6KGSsUFtxlomSCdLr2eyCzCt+WYr
baVQTVuM9jpwQyGkkWbdSqhQ7ZQadhcprgTBOzyIC/a+/o9f9Bv69cdRlap4LJWJX1SmRvFDSmaY
3RICF+Fo6Adsq50rliDHIKgCR0PXfRM3SiDyTWptOdFiXfnGUg5PODT2GKCtPtzwvA9ugh3WMeZd
UI5XOgXlVWuzsyQjj6A0gzDpnbB706am8UJ2UdtnbF5n+5xMsrRgWjhlMuiJJTUDLTebD4i9IiJv
9VIqPyxFpl2B1KOm+febDgnU3+IRwG62rE1JtfOJMAOlAi35ZYS682Q3/XDWqNR9+g8jgTSFA4z0
9avyygQrJ0xUIw+yOSv9WU4SkipE5wp1tg7SkD2cIOAXyA+ItJMgbLc3/pvGHCd1EXR5mP47imZ5
1435Erpj5mQPyujoF7OpC9PV0wIVHrs0TmNHrfOv9zRZAzx3tBl4XRG0vL2cU0VITlpqRVBrykjR
MsEI2gfotiLaZrU5kg59fYRo4q0cIZIGwKZbGEmZ9YMtx8C9rfW2LLM5/zyb5jfEX7WDd/X19b+O
tJbEiRsIrTcnaOA3iBBB+kDFrtE15HB5qMv8CHzz+m1jFK79tUuC9sHWi4Ma+agNdkJXAk3eT+wT
+Urslv3QANtZrhyb/WmQUYQ/WLXX1wO9expAdJMAq8ARuF21jKc6rVNc1pvFzD+gDqxCNi7bN+as
19Fl0BJFPd8/GnvTiVsPJX9a+Ss3/3ZEq2x42A09CcYkMnxKAoUvVZZycOnvTSewGMTgVxAEkoi3
o2glN1BLrz5o6zy6NmWpnOait98k2JqdKYp2H1aJz78/ivTs2Si/8z1MUtdN+8e9HifkJ8pCEpuk
QnWzkKO3OH3sUYOZPzSo3f4aaZU+KH2TnxEmjNwKOrc4WNK9CeaWI5FYWzn2Vsq2svWROaGTQ+UX
O/vYCR+JWY6qH78LarcVZFqGa8zOpYOF7TbdXJG1AF7ZOWmW5Bg1whd/qouxmN1Fq1s6wFmEI5OY
lmwI5lm1L9ijFdH3JipjsOlq+2Uw8Y+Xu65o/M6sB+1iW220pv7dYrpLXOqKi1qcRkdkAnN3tjvH
OGHTUbUXCQnEU9Xaek6aUidfO80ZZ09rB+qLyrSADXGUpLTQw6pS3Y2Qlz3qEazB2KuPB5pNeY7P
RHPsdqGBtswKZhhpUEnS3F/mRHeuUm1UHyMVdcOz2g2yDDE/zt+DPU56jyZy8/L35wipa8rLKueI
Ku/tT0DIMOoKNYY2EQ7Rg6ZJij8iH3xQ8Ny7H2AUsJXXPykL3Y7Ss8X6DsueQLWjxZuLqX/JGhWF
+Cj6nubgfO5/1N6tToDGlU6hC6DxJngQqNmw22BOyApXu9RoGj49sf3QmYp5cEz2bgjEOfUVHEgB
dCsnNRSqxuGzQLXHeeX3jgG6HnVWyDWWGa+60110XcTcf77/hTuuv3wgpxNZYwIk6vSbGZ2lapRL
qgyRUU+hZ4Mx8qYplJ8i0L6/jKJt6C7qs3Ixomx2XBJkPTzVy2K/xXtMohkjIvvH/d+0d2Osqc1a
PtchN6i3P6lAE9Ju5iEO2jHRvmeRLV704T84yYJXxCJ3RZeuUs6bUSRbgqTS0A+xjS4MrBE5Gkcd
5mezkY9MBHY+CPEu1pTVJdzbWrUhRE2sJwGfmErno9Ln5nOOWPtBNrqzV1eFMDJCcON0zjdxQaTl
apd1WhLALOp8AAe0AtSlfjSGUT54M3dOIchcCpYIQoHd3l43apxVc70CXvRRVtCZX8a3Y6fGz9ay
qN+EPA0HZ2N/PPJsVmqV9NrcLYMlkNG3eKOlHLnEJDG/osiZXweKlm9R9bUP3s295YIeSE+F9A6K
xHZnVM6APEaMYl0j97SxlekEC7w7GGVvvUiwEUKiwIamyebOrqNFaUtYl8E05+mj0puVX0qq4sEL
qw5y+fVW3DwPvH+r7QLVAjCY6/z+EQeUKDPiTAK6IW6M+UeG6qTX8wpdpz7vvUqy0ycL96iXLj00
stpZOUjf7HrEmNF32HL1lU6hp6ghU5aNE0/nRHsEST6nyt5M1Rx+w55XpH+/WdA5om4BRIqZ3W5O
s9FmVJdXSoE8J2ccHsrO63VwFiJrpcZthK4e5LQ7+4V2FVB/WuWUa7ckhkzTFjElVREssVR65iC0
y2pHc7p/K+7sFzBLK41tFcqgrn67iKZkwEtckiJoWp36dhQnAVa5pgcb/kgVY28oLGMJHdHrWg1B
b4dC/6p3cB4tAoS5lm+YDUahRzvO/JrA0/t5/7N23j3VAKxLnwcVUfzpbscaCKH01MBBtVTH/FmZ
xrnxwqJVPyShmgh3UpUS+dQyv/yXYYn711edx2b77K0E5WoGS9vYk+jdntulcoc4N07xpEuG1yBS
EszIAR058e3N7cpmoDK5+tdtI5gZJsfwm0o0Tr3pJ1gPfhQaVqjFJKvv73/j3lDwEdeq+spI3IYU
UmaoU1ZYvAidMBB3QXvetSo9PxWjBkTo/mB7dwwVVzDk0ABBYG+259gp2lyYWHXIo2F+afNJQfBW
a60HM2+Mh3SptKsCg+g5Fal+RAzeu2Uon0NHYlK5uDdPX96PeVRNCo1cu0jPIrXb88jN/mvREjyC
6jg86n7uzeyfA643wh8Xqg5cd9Y7kg3DrlS3rPXlJNdJfUavLvoPlwtxIU13DeMy8Mm3Q2lSW1eJ
wKCgV8ZfiT6ET3mbHOUP/9/C3zwRq5rK6vzAIXwl4YLmSEIdHqxPWMWG/rEAhr6ULix2CW5ur8rn
fElayw1DNes8dGuM3ht6RwmiOsxTXFmEKDxL6aX5Yta2WXlzZMjvMMDRvlhtEVku7Jq0wWqgmAxf
1vPWfJmXrPmVQVNKMVFtnI9RZghxdUyUHS6aXSvRqY1F2boSit1Brij4qjtFFspeLKbxlykLG3OW
0pa/KqZwVD8CKfluGMbwfTaYS3saC1VUvqlOaLs7aTQ8SZPTdufaSbWvtpCmwdezPqo9kWtL4eeo
9Th+a9RD7+KqK0l4kC7Lm0nVKvOhGnvw7qME7N5zoLr+MFoyrPchnDrujNDMlItaNS0UyHmhqjsg
PefNSZnlXhdK1uTORkdDfgG6iF3iXIj2DaQjrIfr3M4rgoxy+l4gPIjkNS8ouBQRTZ+naMo+9SBy
l7etY9GVcsH758ZP1Ccn1CBaJf6nTetkfCgq3bkUA7yRB0kd2+hEWKuknpbJdn4K5TwzT3IRIZYu
9EjVuNcSTfJKLU3eLKAFch8bqPZ/3B6T+ajmU6KeIklqpKdsTMXwKZ2J9v3F1gvxspR1+6FKa/MZ
mb2ocBdznJqX2aziys0bc/lqG5nzYzSX+exMgOncPgG1d5UUs7EuQq4LlA7HYXjTZ0LNnsd2HEYX
Dmpk+yRYI0l4YWSRvxQD/NHMGfXlKmObF7mRzKt3QsHfyn1l7vXGq0YTO8KKElV7zeRBKdwor2rd
bzoneRTz2PY4gWfOV8qDo+11kzA+1Y7RCneNnu1nVRrHwKiUMXd5O23Fk3lopusQl3ONHINd6AnO
J22huB2FzhqyTzV2fg46qn5QstjElovHonbtIep+1jpyf26YS+jfDRr9Zq/FVl5+rLrF+NxLYXwV
hpEKL+8F4opmRofanVVViV4GsqrWLWyzlj6LqVFNL4JiHUhVu3zQUvTvXwQOvItL6JYObEpnHh6m
pG4+DXNrdK5eddqXqlYX5Yzyqln+wq1SLTwVn42jOtKrqx1oEW1Km3YFVEPkXW6vIAztZh0zvyKI
w0Z4OA4zle0yan5eOd+GyNJOtj3lXhiKIx7Bzj3LQ4liKKC1FRa+HTmd2iUfazSWa6d8N8XT/KCo
4Uhi02Tn++/X/lBUT+jkIdixNV5LByEiR4YnF47QGQsRLS4VIeOsSuGRudNOvAhREwtPBAZXCP/m
9UjiBdSsLWjC1mP9c/W4+qH0NHj+/oMQW1rxZyiNQWm9XbUoQWEMrDv5hTawo5tlSh3PtlPj2yq1
uvz986+REhIFg0VDhlK9HU3vKm12BClGBpH9yUm08TKAypsupjYR0dVOMj3og1BOpaxMRxt0b+14
9im6rNjNV1UhUYNKA8yQBkaL4WLR6Y3sqoz7IKSu+3vBWNAl1FVXEyqEULb6+sJM5C5eqLWpCpT4
TOX02t10abHwOJjTndCYwsQKv1i52caWX1ZlUwTbFhKU0RfaCyD48KNTO/aPguLQh7pVfjYkUQdj
vprKlfyk0ZlkNmmZbcPTNrNHq4a9g8PVnHjtiguvEik9zZLx/f7+fFWz5FZhr4BsweMR7vdmf050
GGVjtIrAbNX8nwS0/0XvNUw8Syftvlbo4176rC158ebpM/DutDrd/wG/Q6ebmGe91+iKsWFXTt0W
9K+aklkiCksjPc3T0V9rlo9z47TfF13Y/zNjnZdSLuxMdQUNqu9SZROnh6jBhY+zXmnYlUoRVpv9
UONIKodCpo07kmDf/5mvglt+JQkDGR/ZJfotm+C2VJJ4jOq+IBsJp5OkieKUV9VwMTJreVITYz6q
tuxsAULo3zXI1VFwawSGEnEd1jEDCnyPA2I45YE2qOJBT8kPala/SynbJQD5s8L76JyRct5eGxjj
zOB0LRqT6hIOrjpGsB0mdTQi3K67hvcxrO3SJXJZGZa1qBGfndPmXzVLy3cyPk8fVSPRZ3+Z4TBe
hx4VbVckRhtfNae2Pv0fZ+fVK6eSruFfhEQOt9BhdS8v53yD7B3IuYCCXz8P1tGRm0aNvPfsixl5
5Oqi0hfeUHSdPeIQUWffAQ3k33I9BME0SeZ3HPRKm49jY8x/lVJBX7MeQiAOCLBqOe56bat/5oD3
wgf+Kod3bUzh7uh0EExpusG29wl/bGpsYPW+NVFkSZ8MxEkCTEhTz+doDsKPKmxhXgM0zD606DSF
vja545fH++PuNWF/IBIBcH0pmHKn3n7CsoxtGZfo3SfM9WjPofhkJUp2+Q+jLFRXkCAAiNYACdVJ
MchS8+Kq5kLnUk+Ul7Zo9oQk77ERTIYeCnItix8SXIvbySRpmts5yNLr7ITJOc/D8Ujcox5kkvas
vxYGca6bb+JEJBjRWfP3uHWMN2hn7THe7u7e5YdQkyACBOTHK337Q+wxXNQMgUQkmTkd8SviZVM6
WtWqIQ+Zq7AneQl2jsNWoAWNGMIr/0JrWV2J1aR684IJoRYSlf9EVjFcUiVyHZ+U1jmFZmV+hyuW
voSIdO+R77ZO/WIvtOC7FxD2KtRia9Ucsrq82v00PrdqPgDMCnFPG7w9OeDNoQD5gEBlNOxrb79t
qtSkfQuACdlol3qnEkG0QDhAZrO7E9VtLCO9FBUNPd5QRlstI9lEZExo91ynzqvOk5nV1zpz7KNG
YzCom7h6Vp2w3Bl0Y37AHhCbQpxmaams5tcajU2EPhdXRLHFdwPTynPS9nD4En129rB92sb7gPYH
mjRLQ4zEfnX+KaCRSQxsmpb00W8HS7vYbVv4VZcjn5xMqg9oPz22We/+O9I7O9QJqL/MVrunFALa
WSln60I1TCwCkbMfNuqestHGSw/+HU9yHjEVGYVVaWhREdKk5EGx9EloTz1NflTuiil9xgCt+ohL
UPd1BkV8khl6UShv5NPT49tr8xsRRMHPJe7GTfZ2xzUu6JeWlPs665n9jGnMW5wrEMMcC4g+WJ/s
BFFbw1Fuw6ULnSWuzNWS1HZTzvSHi2vtasont+oQIbAKxD7rIT/OziTkzoD3oJvF3w6NWhIXGgoE
jbcT7Ia69PJCgFwN7fo1sKLoWIg6RoPJytJvmBaNp7wRtRMYpTd9DEU6XOAJVjuhytbGZ5GJxFGG
oXS8+sy6VPK2MMHcFHaXPBcwB5HKHRpfKEVy+PMVJRNdaC+gKQj+bydc5OrcuNlYXN3cFkcnSrwz
2in5k1dHzrOYW+fb4/G2pkaNn0cJOxBoD6vx9FjW42j3cGOjuPvOSNYcIHZsfrKGAYvDx4Nt7Z+l
FAGGCkUV2um3k1v8qCO8rQi+Zgy4My2bz1qjN+cKblXQOzL+D5NbABrU/YCjGWsqZa6VmRPOOCfU
nJTzHJbvB0/KY0Ly8/nxzLY+4+8jrRrqgEy0aCYcuqK7KQ6gxDLqX9TfsJj94xotR4Lonm7oUrqg
nXX7EfUOexhPI/+durryKyCOL3knsJuCA/fpP8wKVSSA67STac/cDjXRGcKvF7BUqpbimjgc9kPl
ZpIqtE4O8XiwjXhvAY1DQ4WQtbSVbwfLKJmpVIvSax9HfTC6xvQc1+68E4psLRRSCnw80F9kuatR
xs5OTAFSFWno2fiUznF2lMKaT/Xc7aWc9xAEVoo+BaB7Mmoe69XZCntEGolic3yjhR4dUz20JcXR
1DwNKfxysDxuATVagfDrazoIl6s0OwdntAx3TqUtYU5CekNR+c8/NNDBJX6AosnNevuhh9wj725o
JHZRjnJS7DRXUDZ7QLvlb1llQGxQ+G7g7diu614b3uF2Khvs0SBho0SrdrFvulN3sQY7PsYu5eOk
GbozWkF7V+jWEi/kA8CESDbdddULOwebxGOLdFiawCZRpycoL1mQy6w6/YdPudSgoA8u4f3qQuts
iSvWssKE/ZCIJ4Hu5+DsYTA3X0GS5AX4v5RL9NUwSG3HsnOWVCj0+mPapTOFXDX+MBlzeiLopVOB
hpM4GtlMRWPsO7yWnWqHObO1oIAGCHQsZAmpo9xum3aI0jLUaQSUVB6eR7uhkWE7ytsiqX6OoVR/
eIi2fR9oO/yH/YroHLrfy5MB5u92YD10bcXw6vwq1cF+ccSYfFnIwDsP7/IN1/sVXhyLSCV4qQvf
joL3g15mdVFcncSJ/ip6GX31FMHBlPCzwdNI35PZnvn71lZdoLxkniiZEePcDipM7HRcgayTVVjq
S6FNRe2HniNMH3yS/vPxZl0W6G6GQGgWW15SwLUolt127qwWDMaPgVRrJGN9JpsJiY3b2DyXIaD8
naW7mx/up1SEXVIvav8w0G/nJ4tCQb0NfHYpRnmwojg+QCfJjxId9Z1+4v0hYSyiYMIYyvlcvKsg
rbMn0p4cIrZaxWbjO4ktj7WuyVNa2jbTNTC+6e3KQbtH0XnHZNPbz41n9F8ef+a7c8LvWASQFlPm
Bc68WtNasZIo1xW0x8K+fYkRsAjszHUPGWhxPzIi5b0K8O0gZbZHg7x7QX+NzMALTB0q/OqgoIFh
TLWNQH5c6N4LLXrzRdTpntns5igLHhMpFayW17JxEK4GR4YGoY6s7YOHeNfBUfs9OaCtnQPy5P9H
Wf78t050GeVNqoaox+g4N3zU1H486dEUvjKt3Sr71oJxuzIf0oyFank7VO2Ncd0JrOOycSx+JHEd
fdLt1j3XuT5fzLTEUkFoVtkeGrv/Y8k/luz3sVebVjemoVVVSMZmVpRHkhgnsOnrB0sB00+Y9c6B
vC9ELQPyXNENR9X4rvNUoas0dQohuDv1UezrepRfUpG5X6yqgkIx9gT/fifi9qBO6HjRKsyNV1ZU
zS+0SIph59LdWmVeNYI9MHdEJKs3JTVnSzXgM1zbqQdw4Eg3eQFc0tY4rI/9x8cHc3MwHhE6JghN
kYfcrrOGhBY9fBUZtL6Jv02daAKBmsLL0HfG+fFQv/LSm7uWz/wLagdAfJHWXV18ChlAGs5MDGNT
R6FRXzvtEWKr6Z1kkQ9JYLRF2gcw6HlY9NKxf4aYkEEMbQ31u5hh1x3iqkLykVJe9rEr0O8MYjHa
YFyUoaMMm0f8d2FNlo0il8arVRQub39PiAUJGdPdwIs9BZGPKU65dqrC+AdC5JieVCukj4zwe7hX
Drl7X5Y5k5LwnKGlDcvh9vvmii4NDxw60WT9vcS/5hSn9DRHt00OWLLsxV6bywl+BFD8L4THau94
xK0w16nka4lXX2PTRJ7ZMZVDHNnWDjp764ZA7u0XQI19swbC6QjLjbEBu9RojdrzI1iK70alopMf
95o8jE4EpqRN7FAe6D9knx5vpo3viu8eSt2LHCPA3tW+JXiYpEVxC2vL2T5lefOPOhF8WXrdv0tx
/t65Ija+K00LehdouCxumqvhtBHh/Nwk2BzaQbwlVzD/baKx+VYPSr/3Ym2OxWPNg0XaBzT6dsu4
1oyYCGb1V+FY8lUZ2tYFsxLr0lv0Vh9/xa2hOPUQKIAYohm7/PnvD0oIhNTQeFAgzcWvZ2WcT3ZU
DB/R3NJ3Tv/GC7l03RbGNS+K7q4OQoa+lVqFgENzaaVvpZW4TxG43j9fpyW6oCALsInocXXFDG3c
e7LAnIqiM6r0Mp+OHuW5N3E3vn386Ta2P3890elSh7Uo/t5+OsXNwq6l000bWqcPRH/jjG5KdgbZ
UsE/Qc7I6CMJlB8E/eORN7Y+FwmbA5mRhbKv347cO6INCx1bFXNIC+z0DNtHEXc8pyISflGqexX8
jZWjV0Ap1+RFonm6it2iGHdapVJQQbDN6FhV4fx1dqT34fGsNrYiHEKbJwhon3pXRoVNEs8hgdk1
xOrjkg76+F4Z2/5Mm8L5D0PR8AbtqtGSQKfl9gMqpqVYUYQUzNja1aFJMEtDTyX3MwjzO2u17LfV
k0e+vbyuJBiUolffDn7OOKn6IsZppsp4toXRfNWx1csDD73aUyHT4t1gtfWeDs3W1+RBJ/In1ac/
sQqhmlFz5iiFhJDHKVZ3tim/FaF83YdO8/7P141C2KL5xAuHweXtx6xyBfK9hcGko0Qp5ZzIDKjN
msGkVXtB9tbG59L/NRoUWns1lBh7lzLwlFzjaSoC222KH3mYq4HlRdMrpyn2cuxfRkjr1aNIhYgf
XB2uwtWAILDtqMwpYOKnYn01plL/0uCc9E6treKLVRfxR5k3QBoRAo4H+tah/m+lpPMHd45LNVB7
R5nQ7ER+6uAMTXmRmNZPOFlDNsBTshCnPnWGH4PVufVBeI20/UxaTXFo9crC+ro091gIy6rfzYeQ
EqWbJdVdN/vR6xpMN0Sptezd4coxKP6u9Tr5WTlpOwTmbLqjH7W6PMws9CdjdLv5/Hi3bN0li8A7
rtAwoe+9ay3E9drGWYySrOqLYUdaUGWR3KlnLuuynif3FM1VVm6B1NzuST3MxGBl7kLimkpfT5Pu
LJPik+dJjEZ12QYeXNOnxzPbOnFgr3BnQpSJGvDqUpkRce1CU2bXwVF+pl6jvdRZGj/pueh39Ha3
jgH31gKmIQLS1wVoM+oaUw482kWj2t8zaM+gTr0KsZ1Obz6EKqqSweO53RdtWSp2B3QEXlYaT6vH
m16hrhOyEm1ZqfPZaUCt+hYtx/BgaUP5D6DcyvIzQ0nfdJMofxbRzHNoCt34lpkV8DN4cMWeR83W
A/wLnQADEinBta5e7AEws62FhB239RsO6hR4CbhhKC6mr9aj+Gx0ynTMc07U489xv70WzvcS0pPo
U4RbLTVA1WqsKt4P4Y05Ds81eqWGK48ufLlA9lCU0LSNd/b0/XQZFEQQnlxLo3Ft5TI3pDEpUp5g
lUX5pCvmz9HOzCCfIx3Qam696cLKOuiwmXZKnPeiCsRThNgoyhC3ATFcTdedLKNNRjBwJgZuX5XB
zC1/THA682OgIUckw6IzeG8MBoXwlJHb0PI+h11XvW7A5y6KbmqlB92Qx3sPwv1twi9DDw/ZErIs
ZOBvz7lWyUrJe5JXtejFkzHQRLBb0MqPl/v+ZFNXIJzEUYFYAS7c7ShOmYK2rYi3vLCwroOSuXFQ
54mi+73pFXuIw611poBEK4ZqBLHDKq7stSJx8Zkhgo0T5bnILdX31FweyXYwClKN6dRHlflsuvGe
LOfmPBHxJqKk/8HFcjvPBjPAvusRfx9HU30qhzY8tA3vGJ4Oe92WrUlCG0ERBVA7cIblz3/LOxqj
S4uhWIK9KC4ucQsDLyhDTzEPbq6UXGdT6H5uwq5+Tmeq3DvX2f0FSt8JyBGAA6qjlCJuR4/SyE5N
VvDaGFMXTHmSvXMiJ/ZnJIjPpp7FO4/eLxba7XtEhQV6K6cHf5O7s5vY3pQ01cJxHYz0JdHFWAUQ
/0qBfUZLtxxySdGyuG3ZBXPl1mDsQyf64WRe5x5RBZPVJc26qX2vRmVvvMLFTcn9eEzG14MxC/fL
gLS7OFI0S4uXGTV9LqA+LIwD9RQLQzsbldEzvM0k8zvMi7xDbMIaOMnG64xjMajxTPU7LDufXLo3
/FkMzctoD6kARxzarU91I3wucDSJg8qd7S82PytCFqJBZ8DMK/MlrPtYDQoTRX0/SkT1PneS1D6M
UjGqo1c1RXJs53z2fCdvKZpFPIwAgMx8sM7CNGY9GCiHKUw6qaqgrrsWOHY/GTKwJnv4aSnU7A6j
JZ3prLRDziFPXKRMym6GgadbYjHO7pRyPMwQpzN6vkNm+/VsDfoh70LbPel9EuMXhW2a5PzGZn1V
Utjkpx7sQPNEIGd8Kspa7V8KyC71oeF1fau2o5P4fWgPyIGLUTN24uaNTQgIkkNA84oHbG0dJGsg
ZXrN85UBd/cLVRTB1Izm65Tf/bcdOcPHx7fYRpETZD26uwu2lCBlveuLLgkTxG2QVwwbY/DVqnOR
wFD19m92QP1mqNz0U5X01pMVT6/wBBt4y0v90sVdd3n8Uzbez6XauAjbG9hxr9vNSNPOQmmS9JpX
mB8HSOEUthPnfqhGxt8I83bviwFzkseDbt1uOIEaxDBQELl4bg99L1yPR7mJr1MaGQfqPJBniMfP
zSjETnywORTPHmggGKJUPW6HAu1gNYmNnF7kzcWJB6NFA9QKn7tK3VnUjU201OgX4goQQr7m7UjW
PDlzkaDVqnq1ZSDqbafvyfrss5Cu+Gk16h/jEYgFwMX8ovcu3qqrfFY48zBWTZNcp8IpLV8JMZs4
hgpX186juzWzhQcHlI/3wVtXF1W7t+nbwAKf1bQNxtBsDr3WCB/o2UA2Ne1pQm+tGWwCPiKCqjBU
VxOToUk7eRFuNdS5PoP2bQ5VNnTvMa7dqwlsDkUriqQZ5jI039tFi3jYUdNBPMNW++E5AvRw1Wqj
O06Tbf6HnQgOjwuGPipKE6v9UU5aPOeLws5cluZR6TLTb6K4PcYmqMA/P18sExCKJRQjX7idlYD+
YcQ16sTodNhuoIwyfWp0PQxJeDEZfjzYfSILjxclWjYgNRzc+m4Hq3MMY0KVIKnAtuAnzarmmJla
4/qtJeFiU3MP6dLYg4kjNgHtpwgjvb3gc+sWAx22dKqXm+wXVPO3GCYxsUAs1IUEY7hZYMye2/tF
o2DeINz6LCD9vaaus2vOu8R/q1hikbdhq3Li8adaDs5vwzpqyxPIU44oiulQHisb5bXijVHp13GT
v3JwVS3eR4AjW+APoIoCrCTqT4WqFoQ6STXuKf5sHFSdQiS9t+UxI0O5/T1SK/TBThA7cmVlX6jE
zH6bVrpvxW12tEU4nx4v/UZLe3HRRVwcdAn/rNtjHo8kcTrRW6ynOlRTTz41PVayaR07B8zWwucI
6sBLNs8pLaY+vM4urJrHP2LZX+tFgG61SC3Rg+Atu520NlhqUkA/vqZ53j85oZW88woz3Jvq1lob
6F1zoBbI7xro2dJ17SwPVBty1cNJdQvvBMHZhJ4/W8/d4JYXx6v7QJCQB63VUILqNP1g0lbbiWA3
rizo1oDFaRSAJFjLp+Sg0StntHAwmmR0gN7DPWJlcwAFfK/otnWsmDLa1tyNrO/q00rdJhiYa4ay
OuWJ6Csfnum89G/tPunPpLztZ3J7uXdTbgxL9RkUK9c/z46l365oJATVOaqpF62UUDeq2Y0hwcR6
eWopQpR4E2AK4Xe123U72cjGyGR5dLJIDRByWUP8aifq7EFk3gVUtnPS67K8eKMjz4qZVM9pFxrA
8Mq9is7GBgaGRoK5SCvB4lvdIph9CCcuGTQB9XIyPPqm9kAl4fEx2dg2CETx1BEMUaNZe8yEWevS
w6qcS6o59UFp0ujQmsapG9Xwzw8kx4TPx9mnX7wWJIjmObaLkguoBgvhS6PV3wpc4XZG2ZiPh7ci
vU6UPCmGrL6aMtmhE6oiuoakZqeqqOxPY+ZYfuzMe2TYjWvO5DZdpJoWQCISWLcbksAuh+2jKBe7
hPpVeuE8cZVr2s8Ohd8mSDWvEce6nsMPSYSFTFCm3fDGE63x9+M13P4hGImhzA5qDkjC7Q9xmyEe
em6ia2VXIUjXKgnalk62TwUI5Wa9005dXE+BnmBqXyRS9/XQtP95/CvuvzxfgyuB4ioRITfR7Y+Y
msqCBlcrl16t50PE7/ElJzloLGvPt2dzwsiTUE9CnZbwYnUD1XirxkNkKRdEYjUugahJUQKrDChr
Oc30p9gSujhXsaqkvhMOVnwqrKi9NmgL1ofH095I2lAbJqJCDn/Rx1qnSgznZcKyIlpVCCT4WVXb
H9JYyV8XUT38lSpGAoxzNt9PeTtd+sop5iPMJdPw8bOLhp3jfB913f6Y1SLU6BU03jxFV71Uy/cx
mWbmj9rkvGrSegzySXOP9uSC9nSjt5hoTjunb3NhyODwioAAt+TNt5ug6WqjH6Y4vqZkIdi7E8QG
ZTsaP2WIe3KQZ7X3esLd+BRRznuPmrh35Vsoe55i93cn9BaTJAgKHhZIa6va1GQzRnaPfY3liKfC
siclmPOk64+PF3+5TW6DDMbhKVpwgnQy1kFGJRwvVkYtunamVPzISdOzalX9abbs2EcRSHn3eLyt
M4b2CGK9sFjACK9utxjA9mx6ktutqJVDJ2t5bmckMqbM8HY0qraGssjrwFIsjNz1EStRUyjdkTsl
tZTEj+ihHSIkSL53pWruOQVujsV3ZMFAQlLYvN01TmqVRVlm0VWkcedbOSBEq1MlUC5rr7u1ORT1
TMp8CzJgXSkuM/r1MraVy5Cr8bvYyc1PhT0Or6ui8L4+XqytTYhFFEESDwRd89WsulCBB2+n0bUx
h/Fo1qFycrK8OD0e5ddCrPcgQjHAaaAI8wlXabFRRFYVjlN48XDiSE5OYqriZYonJC2EpfVfkjbL
taDA4yg5DnUjfiQRZfjzgMR/FsSVV1kBD8SUAJnz0o/FJLv0FA3owfqNmNS/JQ6fs1+HsupwL2mT
LLAdkZtnTK7K+TDME3XCLrYjtHBS8G+8RSGQLyORaVC1uTOgjaIowp8dFNwCOifuv2U7hITAliXf
gp2WoU8RJJdvmrBiO6vIP6HtgqYuaVHaOs5T5KqNGQxxbJc8qblx6k1Sy6NF+aE9DEJK70hamw2+
K0HKvaj67H5KtUwWr+AYigt9dtEcJzStikOXaeZT7pSIHTdOHadPMxaf3+3c1EI/LPsoPGZyKOaz
k+PDedRE1ddvakQ/3FeU36anKJJltjh5x68NpepUfxqV/nPr5kV4iY22/ZsMzouPilpnL3ojmtEX
Y9FOvqOmoj8KVemdYxgmfYN2TNRUfqd20QcSg6IE/AUhzsePbkz8stSmGlRKS2koUczqB5V2PP8e
b5uNcwD4hocabAxQv3VqHCZ0X7EoA8ZhjvmzCvB69vMIhMVMbXdPRXgJhFZbFKYCNldEfkBi7oLM
tq2MqGyTq2dHyZHqvfTnJJkPxayKo12kh7LIk4PmxHsD3wfuAFXYRCTjYNAg5N1eLL1e9UbruFh2
oCTyOR1a5cuojakbkNeIiywy3mJRR3vaoRuvMOkCFxrArEU2c3UkXbxd+2axWpniqnvj8lGeSgNp
RNOdn1PP/It+nXJu5UDZu+qbnYt7oxlokjYswS/ZCkn/Khr0rFkzC9Fj24RCnYdR21Cfp5j6it8L
bX7qWnOorkYX6p2PXE3xHVhP/7Y3PPI3e0CEXGqtcUac7I+V1ihlAOJdEIG8X8gP3y6GU0TFnCDm
ee0rqDQ8naRsaS8Pkkrwzu7eWnfsdFCoJAuA4bIKg5K5MvU5bdESLRL7mqZzH+Re8Y9qRJWf9p6H
fmS713LeOFEQpng+UIxbugbrtzmdinx0Q95mr9aRb0amIWwN5VWqaP3Onb811MLnhNJKQkyyf/sl
kQKJwbDQrDI1mpsWnZbD0GoDfN1yOj++J5ZfvTq6xBm/pMctEHJ3R3f0XLAgJo9YOoWGX+Ve9Grs
q0HQT07FOSmLRN2pHG4MSfOPnp+9EGdgKd3OLqoSr+xtN7oiaxofU3rZH+n2RCcvbtpDZkll58Bs
bBbOKYmcBUeJ4Gp1SVQpQr+1i6Fj4uk80b38gHpD9R2Yrh3MXJO+NU7Tf7iZFsnBJYEB5oOf4+0k
c9DBji09csek6YN20O03OJeMwSi7HLE2F6ebum53uCYbEQnSn0AufgV2d8aZdusR1tnEdNKqUteP
KL3hZcqBcP7DEiIhw1W/5KQUpG5np0VdZQt7Vi4GjFmfmn0cIKHlYv3eTucqyZXj4126OTGOAlBn
BM0Rvb4dL8zwmHKEVC5t1tbfHbfsAzez9jbKxrEjzKcvR2/Fs1GpuR1FSYY5ddCauORdievt1JdB
NZdu0FXtnv/J1hlgMgCw2JT3ta5JTl6fewxl6lH1MirwKwrD+5qmjXusPID0j7/f3nCrmaUg9G26
seTusZf4cWxp58koUS1G3eMIGGyvIr31JQFgcXVZPAq0Pm6/pDDibnJC6V0mcx59Xeura4zdYNAP
inj7eGpbQwHUgNC6oCa4UG6HmmpQ/Xgke5du8Tlrm6p+MmvJV+zjYWcX/gKtrS5LRkGEjlo7O3Et
utW1nC0kw50LzZv5IkkNMFYfTOeaDSlyhEAD0EbJWi87wmVN/27Nvh39caGj+l0/cSJNY3LnJ1Ei
3ennJM/2BzXxZvHR6aQpjibyYWqg01dpDkU1qzinoAZ9RrnM+pKaohoDCyTMc5yX9genmq0vApmS
2bftOTdei0ZxwhPPfPV3nRvFEISDK15CcqHop0vgOfnQAOqS1jyIKSR/NJygHBgayFUooev5tQkB
BMVARbg/u3kQ6jEGovs96VvIhrk1qubFbUt1DPArHb5mejr2Z6SmrM/U43ikyFBwSzNiTHlNRYsy
f3C6iU7/5KT/FrSyaY48XveNmHOR9oYJQKyxEOtu13227RSrx0a5xIvERD5m4WHSpHpceiAkHyTN
CpCMf3LVrnaezI0dRzsAoxg0rAgG1u2WTiOAUhuNyyi0qtOIpcchjzvqPZMl3z+e5Fa9hU754uUA
5gzo02p3i1oRAPsM5YIet/00kdvCyFIyTBYSvXxCuEPxebzGoI1t841ZGj96LW/+uCiBHCWgSrSi
QTtCQ7390oWRIIK52HaicOEFNqjZIGyd+aMhsnnnqb6/5wFpL6EBDUwS+LUQQ1GYpRPhdn0dVdV4
IrpVnvKs6f99/FW3RqEMwVNC8Qj42uqjJkBR3LQEHpg5VXasptG8tCIOvz0e5V4oBkgcfZplPkDW
QDDffjeBHzeKpzgMoGnWv9PAk/zIBjnbgVViexoAaMajG362eEMyKz7lcTTjJAELNZk1+wdc0eSv
dGw9oMFq/HHqpPo0sps/Pf6Vv0pYt3cav5JezxKoAN9blxdKOv+goYiOIpjaPwYKekjZUPTKzqHR
jz9sKxZ1oAAFiHyvHboP4A2GwQdeIX7YJNnilYjU6SzNbsD0p6P2cJCzp/+sgfdYb+DTixbjoWmW
pxhhUQpNStVkfjMY3ccoL5IvbluMOATRXHuadJnmhzQKtaUQUMnveFiO/UG1+v5tTSfSOxj2XA/4
gcgaBdmqB2KkRVZtQVRTjR+CjgDFyLyyWkRiXe9fOVax64vGjmzK41PaBPogEbH1qJ9/aOLZ2wNM
/MK7rr8l+kog8SlZa+aaFkIBMdfdcoyvwxx1i7lXiZFEHxf/DoobPZGhlaaPaYD7aiqjgRJCMX8s
5mw81qniHKzBUU+D09tvhtieL4+X+f7Ootf0f/7IC4tkdVvG/ZxIN8W8XXO74ZybRftkhcIKSlvL
D38+FJI/0JnAReOQu3r78V2giZeL+CrwaTmo2ECd07IJj7mR7Wlgb8yK1gyKCkCp6AitwwyFHlPW
xViQFm4yBLqcy6MOHPmdNKo9cMpyWFdLC1CSBIkAgFqHs9wpv/X8ey+3jNAj+0Pb6bvWG/F5ViwR
uIXRHnS3U996cA8OsOVVP0G9cOeb3qcwfE6OJw02YMC8B7eja5nVuH1OXbhFZ/hQtJ44QPptgsjz
whcdFgYYwibduYy3pkyYww0JwRDXjuVH/TblCK3ITDFzsgk1dY8t7Rd8WLoFLdaj+lyG4QTYIyzC
c1xXlBWavgWP+3gvbd2hUIRoOqHZR8thjeNqWzFOXojhTNmLjIOO6NKFLlDo/TsNXqX95VFn6v2B
vsdFcBcnT8oQ8yZi6Kcox8V64O2Ype5nfS6tf82xGouDdBD68OdR2WvQ38fY/EhcF4jmF+uRtaBt
ERuN0NKUsEABS3CwFC9+LyP+n0E1Va1+yqfS+fz489ztf7JZQAkkttzeVPJXR20w26oYc8+4DOOY
HbVB6K/G0qEPmGd7oJe7cGsZivLActgsNuMqiZYDYYaedOalnyqtOc7gP48hlhLlE5rb3Zn2OfLX
hRhL+1DWGkauj2d693FB2yx5LeEeOFSKXrd7sci6pIxw8br0IjJPjookqJ43+tH0ECu0TWdPwOwu
RGA8tB0ZDIPaBaJ8O16uEYCQsxuX2W0tv4NoeNCHyNs51ve9xWUYxIXAJkPGwU3mdhjNKQXyEKl5
STq3T/3R6ro3XpmWrS+ysfyHbnD5ZupK65zF9J19z05rBJVKodNVM9Jvj7/x/RITCGgUUfkPGsZr
AQV3zkiyW2lcoHVUr7ywK3xF1/vrqM3Ou7FF5HzOsb5wzSLbiajvrjcSYW4Z6moLs4U07vYzNPkw
QUvM7Ismw/oyqJ08TLMBT8uq++vCiUKEK9z59vdnB88s8ApYoC6N3bUshyIU6qhFw6dHGP8UIu56
0VUEJzV6nKfHH3ZjKG5vCsWMtHhNLRftbxdp6QiRIHJuXsymfh0mrnidaYJrvFT2HC43ti1+RNTz
uK85K2slRK0TmPehkXjRB89uDkpohXNgVYW28zRsbBWgCGC8FrQMWr53TwO/3apN9YIwPC2gWeLi
fJJTmuonN23qIbBEn/6cOLHTecA2d6/+tDVPYEKgEEALkSqsrgNdxnlSACq7WDKtXk1ClIdp0NWd
LfKrjXzz6INCpXoBfBO8G0Hdahipp2ZPOqJdhMnl6ne0kMaAImxb+bYm8hph2mlEhNhW9PfcWp7t
641h/kXe7H317Nr4S83k+DVECAFEHhDd1z3OsujtxkuLFdsO7bsbI+D3ekzjuPDtYqzTpVjSvffa
HG18tQcNcjGqPHpjcCv8yGLX+qYgMd4clRLgse90Tv+9tdL52cBZWiG3l1I51CD2052HeOP+JfYB
LstiU7tdU0yt1K2QqlbViwHwA6FSSfNWiZSgza0pQJ+of/qzI0OBneYtrHgcHE04/6uAJ5VqoXVO
5V0GaTfvPatUzvnE/9QqBLp2hlofz6VbDBkTFOovO5U1zpmMq3Ano5WXDGmXHn6G1r3O8ZHQX88Z
d3bgtVI8m9UEmEOJkvgbTzpytNbgmW/0znJfydkxCj9VyNCOwhhsPUhHLKC+pmY4Oa+bXC2CFvvW
H6gge8nfrZV7r9RR0P+mmRrbNr6to0XBZ0BR42DpGKa+6WKJberY1n0V4FZVqEGU22H0VPI6fpsn
b4ZbQZVVnGSuUknW66aVB6Wz8y5QJvTNfCDHGVwSqBXRUy9V+cVSMBELnAK8sy8K140OcTrW5dtx
HLuTJcUwvTbDAr+ajlK492SOKMq/bfQo7fwkGjIn0DPMty+6kyXRuepFZz/lqAUB4Ecmyv30eEXW
zwELQs0ceh+XGJzHNXNarZxc4Yz0l8St3YumkEKdjTDs8+chle7w1Ba1/tWrYhntSuMtJ/r3E8/Q
9BJRTUXRi5R9LTIBuEw3FcUeLobbRlngxjXoSqQMo+/IQzpDEIOwUq62oAN30YSifea00gEu8tnZ
s17c+ArLllwcC+hZEPP8j7nvWo4b2bL9lRP9jh54c2POeYApQ++NXhCURAKZANIhASTw9XdB3adH
VdSQ0/M0HR2KkMiqBNLu3HuZw1MjGuikqWbjHhVzldEuhilF07uviQ8RlVB0IvOjvvpkY38XkaAD
ILkJ+VlkLACwO97ZgcpvXC74sJ9A2xlhJhQmlw6UYSRucpPsMuobWqX1XHLogpkqQI2xkjrMLSr6
uiBORT8jqr1fntgF1rQ/Nh9EScdA8xo6RwTZvXnvM55cVrCI3sc2zDAW2X8mC3Z8rKC2h95eC8lr
BRPlqcMub7FRQBJ+WhDkDnTn6w5W0aH+LNr5VSsr6WbFUKEQdow27ZpkKS13hNF1O3R5DVueraNa
/5OI+V3qcH2ZFbQI7CLCOlyRD18mAD57ihts2QT87LUSa+PyH/dFJAcnd5uVOQ8OEifyNLFkeOEw
9llB+P0MXktgqI8jcfmL6jyHk3AN7zR7D7+ockf6nuxkpMmGRGW0bzwFGcmwWj45tN+Vx9f3Xv1v
vfWyDs/3o2DSG5ERaGGLs49xwEJJqoxAmoP/kKw3AzP2fhSN9M8srIHMceceySLfRh/AqBzgCOzs
z2Pg6bcxmqBS9PG+9sPE+XB3waNBgAWxBI4aBIOHQ9JWCSqttV72rdO6p5xOYZeimi6/RgtAfenY
jJ3BbRrOIbBG8nG9lkGysL09Kr/OgKSBY7HlgV6QzmJisBSH1ZO7UxqBR2bBD9KkoSVClXk6wJlT
1lP46HnQgkwVpMadfHBlfxX24WAyu6n5MwiPvUAZUo5wQ/O77mXC4r+EBB6Mo8o1skmVlhACtSt7
egPqh+A+oCNIVwa6qgDEHL36ykfR/9keIOdWfNxXxxHmOoq4haA4hlHygY8+7Co/FCVJdL/sVeCU
F3bAorOOVgAd+UuTfGdeN7yBYDmoTcRVePdx27/YBNe0LS67SH+guHm8D0BH3e2xfJY9sJ+EF9Hs
Bm+wMx69FHJoCEAgbFBeSjrQNuuxN7J8jSEeW20AdXF8jRvjxw90nIlBZwCHDxh3ssZD77B6AJ+C
wCa1vYep7GQVsoKOVioZEOOOhzpbquumLzNn9qMun30oXKWTbXkvHz/EL/ZhVNfAvvZQsgRt92hE
DFCcVTmraS+4ovuyt+fCtpryFnGg2H7c1C82Dgw5CFO44MIS8XjrgopDidvFYvaLPSeXUjcd3Lul
yKZK2CcMG3/eNf/Wl/qPb+b/Va/86o912P/rP/H3b1zMimClHf31X5fild1q9fqqz1/Ef64f/etX
Dz/4r3PyTfGev+nj3zr4EL7/z/bzF/1y8JeCaaLn6+FVzTev/dDqHw3gSdff/J/+8B+vP77lbhav
//ztGx+YXr+tIpz99ueP9t//+RtSQz/1//r9f/7w4qXD5y7Itxf1Ug2YD3983V+feX3p9T9/s2L3
d5xUuFAix4pLLFA3v/1jev3jR9HvgHWiDgdjGdgrJeuWxziqJWg1+B3mmTi2V+M+IMfXG3aP0HD9
kf07UqjIDcNpB6cTFLZ++/fbH4zTf43bP9jQXXFkNvp//nY4MZFz+yN0hx7/umBhpXC4VUTwkkv8
VvYbhamR9sCj30b+ojceAJCfhEeHE/NHU8AbIbUPDDwyJMfXEh56IqAkUZsp4nvZ6Wsqmm0du3e+
Kk91ZH1yC3rf3Fr7g3YRAtEE6bf1zX9KHDTCjueJBGoTDt6dX8aFB1XLlDiY+2xuzxfaVn8rVbG+
IFrECON4ArwDYdBhi6PqA0geosUa6qjZ1MsCByfsOIAz+2mK/TmIPw/aDymD/zoL/2hplQoP14gL
fx6HJ+suwuJZbWRV9jtPNQ2iR40q0yiq+YQ7dXMaRL2+C2YqNgxhcD1Pt/imL6Mvnro53IJq0kOa
cUpwHIbq0vZLUYRrpjiQzc2qJP0JuOYooMITh2tBD/eCdY6hh47SOBTpFgfwqHZDLX0ecnkGxPtV
VCXz2XomjDVYsQgdIJE7OqxYpn4qPu6yo2T4nw+A3DEWGyAwyXF2x1Q1AI9t3GyooyjoJoY3pxx+
ePD/g7Z7ZLG0Tqp94lgZ5CuypYvO3DI5QZD+YtvTKa+MlWl7+QYfns/kOw8PqB9PBi0H3D5Ro16d
cY6WIIlrCi5C121gVxkMBSQLIORbeUG/1wPkK0IulqLzhCrTyQ0mP4eJonf1ce/8Ybzx84zCRgSA
EPYUAAK9VfDrcO7SJYJVFEkg6TUN1ZtF5+DLMs9BnSVdZMOscWl5WquluWKk7Z6tUt2V07LkJc41
ljJ3GgGfXtBvkNW+wccElHYWe4Nrkr/xoAWAaKMEgKUiGSRKgzwR/I4vfD/Dp/3JlBt3hDkSTq7a
Kqpw8gm0hN1x2rYWjdyCzpQIAHusZThzuXT8ovRH+2sodDTewEnc+Rqzll6wkssWnkVW8qwk0Y89
/nu0eGl/nSGMIS76RS1RzjxgvVMzS3MFEdjOTUVSzpte0GQ7Dqqb0X7f5w632WnQdewimuZOpUCq
jq9k8QYkFsKhlFnUq+alt3T5oAArhM+f33iFNGbZMt3Omwas1q1NIm4egV1x6HYu7Tk8CcIxQbWX
NvsoVN6URiJkF6AX82JsLPHaobE7L2jDMGVx3J7V0ulT0dj6zZ0NlWnjxOUFbAH441z16kw0CL5S
H+7mQYqMF9YzMFgj37YDb8+A7NVvtTvNO0TlySP4VyWBFKvVPUGXtLxgSzKdOxGKmDCQcvetJo1M
LeGPKEB4NMhQZ9UNOJlJcFIjEugQ5/N5x9rScTc9GUcrDYBrMACOgsecyjCZtrVrxmHbTyiEFDHY
PXB3jMKzZOnhykZbt/8qSG3hChqIeV8LJuaCVhCdKuI+sv1CmXBZstKjtd6gLyeedz6Q4atGlAIr
F2CVAFjOZgzzYdJy3kuEts1e4DjJS6LrIOM1iTZ1EDTZKOGVg6Os6eJLl5C52rmza5f56DXe6QK1
6AWsmxD8Yt/T934VUDsvvd68uD6i0tShYpQnjQI+vBgXOMGeL31l0dymFJbgTUOvy8YHlGOYO+uu
gmtIkyK6hHeIZI5XDM1oka8BDFVIZnD/XzZdJFy+AeYjuDbWXNb7uBqmC96T9k1Fs/8a63Kq8LSo
2zdlRHaL3bBzGQB+hI6jb2ocRRHM8VU5TwauZtU9kj7nDRxYvy8JuxVAwd4Ds9+cWigv7HBbbSBD
oUSbdbHyL0thupS1qKSTRbabCbeOnEMT5HpOxnrvLLNbwAcV9mV+7e0WYRuoyfgASUUuriiDH2xj
b1SQW4FdAXVpW6Duz+97WfGXkrJHy1RV5npzu2tFSLJuLqN8GKOvdhVXG9cQk7fhXGaLw+O0V9q6
rsq4NykFcyY1NUqPCLqv+WhOYk9Ep5MvnZ0FuHXeEqX2lId+BjgCHIs954LDvK6w3OFydoYzB0mW
ky5JNhVUUPbUVk6x4GK4W5z41gIGMXUh3gQLhm7DWWtdwnkNOGCnqgvTa2c/DVG311CpOYeDLNsA
3wregpsMTy4A3imT7pU70Tfq2O7egeh3HpRWcAcrEAFfaFi2Gtp8lRX4kjbzljdDHXLfYd98UvAj
3is4sYJ2wa6rug1TL+qwk6Pg3GUOiVnWo09yAVDHidfRcDvRQW37akThl/hYYmwclmtQwZTIBTzN
SD517aMPLWVompJLpO1FDnOQJEnBn4pJajcdojZX81wJ52YiBGDcOJ6SOzeCvSyDUyBDpaROIRXZ
YlZ16qJVVn2DOlUG//Bnv3EhRDNwdhrCnI9lNoRbHiXsWy6AeW1OSdiNBQzr5clY6yHnxMUFdgIV
1punMzFVZsN4Sy6AcL6eiGOgU7AggiyErxRWtICyTzsPb7UVeydGQ7/Ohv5aqqkRj4PykhLmygvd
hgIACgWxatQ+K8gggj9cif47BQM8i10lL51GCZb73La2ktfDm67Q12mbUKtJl1m1u2hCWJEKo0jG
/QfD6qoASWY5802YXLMumU+cUMucIe93EtHIe4AZW72tKu5Cike4Z442URZJ9q0Bnvxygp/ulnN4
Kfv9cpNYVbWLwQxQwOQPqeuZxcuWxCdnkiFSqVBx/9ItYn5q4aF80jKTfA2VNl/aNl4KZGdplxKL
e2cosHQ4PJHCyWPRzlvI9QRXkiMqpJToOwhCLxtnKKfLuG11JiOPFqOUTlH51byf6iTIiGsDk+GW
fNxVIK9vtOl54UBaKi29+lnVlbdt+gH6RL6a+wscyf43QxKk2XHxPbO7ti9i4pI0NCW+HzqlW6Qj
msz35NeRLScjX14aARowK3EnF3gFnsbl1x7bUwEvkxuoLC1bu/WuvMHN2rpWL90AoalKunZGBe/3
QlWonxN1BRLzpainW9Yb91QK91uFTHA+uossakbhpV3CZgbkxgzCdlYmRxGlAW2brLPk17md1KVa
Ya/wK8qXZDzxSfSNOHO5Zc0Ar0DwFtI2nFiG7vzSgUZ5tayYcCG09epG9KaCngsEa3Qm4rothIOz
zZp68hpKgRqUIvWGQD37elCtSX0SG7AehiTOKw4JpzThEO63BTaq1g+HDSyvgfhMnK+zK4eX2q1X
3HnQGxQ14NlaG8x1yGUq/wnRRnixYHXVGSre3bgzyGvcQ8ZPtnkSj3diaqpMxb13N7YxMCcxiCSl
DgdR1I2vgMNChlhVSJMPeOjblpPxS6IscskcWKBBY4sTcrpw1zmbUFl4Xpol9FOn9FsbNlWu/YCV
QPbtSq9KoTsmX5sgxhRKwPB9WqCdcu1AxmRLRFlFOYeVN0/F0MCWENO3ZBkZvcBKnUXrGC6TsUQs
QTzEdETYRKQu4GdOjhsq1H/cpkL2GmkB9zKoA35lLWawU9Yp/lCGlrFzERhX7haTMJnOkpA7TkDB
SJ1+ojzrRUgfvI75fVrHqn/rhwHGaZNloLnoNTGByjascO9auSDWq1X7hUs25AGqMKdEWM5Z50n/
gkjQViBVUkXlCe+oAWqiU8F5DPLX9xDW5FVRJbW370PtnXWqjnei8vVNMkPlAp402jxS7AFZ72t2
awZeeJ1vTkXt+yoNbc2wZdnl89wYf9t15XQKj9VpB36nOCez9r+idogIM4Urd/IF2cP4re2k2WKW
L9eQCS93rPKok4teelvXhE7aY907m7FEZT4FwTCCGyRbSJANUDss4rmZr6AzG443JInnOh+IDWcw
HOR5FWkPX9ujRmEGSGNkYQIjtgVRjsgGF5sM17Q5a6KYggsomHmCM2BybssB5lF5qQHigXYJfCLS
2mN1d99GrfkW4Wr1KoZ4vnWgB5TkqLyqfezIJMgDWPaK3IVXwVfSG+zhCJP4rYRkbH0F9TxsBjwZ
5iDDvoFTGBVEjGU58xvZYkJswWm3AJw2M4NcpGkhnTsBQebU/ZNVu8lTj++uC+QvujzU7Xjt4I5w
QnitbxhZ1oJkq8+iSfaPPTRPIEDdL5KmwI2YBzED542gagBh3aoWE2TSTjjf+x6vfMSdi7dkEAMe
w4eWBAjE1BKcr8pIbUY0DYs4AZg9xdDSDVz7kP+E7ttcplENmeJX7PAKKWDiOV289QRg+Hd239bt
gw5QGpnHGhFBAuZJm0LmWz80tKuuughKKSkIKc2NdNVasp6p3k3SG7PO5gwdgSKWBWBnvlBdgiJG
3Ho7uhbOQCXgM+EBz35asR5viau4vF2cqX+mWncmdyYSvblJM+2aedhJJOy2o7H7e9PhwIkSujxq
IsjOndpuyMJWL1tAJOscYBq+D1FkgkK4cXe1tSARPyz1eaPmEWcCKCtgFMpNCa3rLIFm8ncXMPMh
LUFbxpIZ7Dt4cg7XP+6QfysFeMc7/H+c1TvIBP63ub+D39q+8jW/1h9/1f/BBCEw9D9dtt8lCFPO
Xoh6/Tk9+OMTf6YHw/j3tTYHHzbo2kHBfqVF/JkexI9WJXHI3fnIzAF4gsTBv9OD7u/4TaAJIK6w
aoyt9c1/pwddZA6BeIcOJvLNQBv4fyc9eAhdWLM2HuoIkCwAhmN1wDnKTcCRYnGC0nXyfgQKteZN
e6ZVCPWIqpJ7FUn79qe++UVm6wfj5CAPAYAtrEhB1oY9uwumyGEegs8utSHkuZ48MrkkgLPftHqM
+yyhiXWWdB6/LIG1KkDkBLaglQ/AoNi3yvfLfU/C+DRIJHxG7OWpnHxQx2QTD5nt9OU3UJJR0Brq
ZeqKqXXgiBx49aYfrSkbIRtZLMzW3yCeGd4PQwVd/0mZ5LlpWXxedZADsUiFxCH8neUeSw51WtPE
4fk0h+Fmjsc5nYeu3mAwXJkCKVk+R72z/NE3f2uB/c9Wz4eZ+P+DSwi2xT9Nk3dL6OqFvXSHCfb1
A3+uoCj6HVr4WAeAk4BdBJvBv1ZQ7P2OZB8Sa6vFRuRAlf+vFZT8DmAjlDig+rVmo7G8/lpB+L4E
nvLQFUINBeIEf28F/RC8PZjRyY+0Hv6ADBZO8aMZzcAc7SFL4RdS1/UG0lPOrRvN025ZADJzYyBl
rG7Ue4gFuF5WMje5SUQYngd2S888y25yd+j9jGp7LICshuKoriSsxo228gShwzas8T0VyOxZFBm2
/6mjf7UeD0uJ2ACAjXWAYwYRDeJSeP7D9ei0VgCYdOIVrRXGV11dktMk6VyaddUM4VcWPHO6kv1n
CiGMqGGgdVMUEjwB3G2KlGKwpXHNNqNNNgtFJxgfOBmpYaXZM+hOI5v2BSXnG5Qy5RPyQIhrCYKs
so3s3KEejO7Ba0gyRBlmK716PK0Te85LxKx5l/RhoVnNL+yxIzvOrX5DI2vcNEPsbqTh9FR1nfmk
qnBU3lw7JFxlxNwfGW1ocqwd9lNZAcmUroqH3imGCX8sNEnudbvMEBYiZiNEuWnh6ZdHw5o1HMcH
Cymj1Tvn28fj8n5YUHQGzxL4AJSIEBwePkWg7I4PACoXoICYu1ZAvSVdBlmdlgl8dGfiNU/SXlwD
Sc3x68dNH9dVVvYWGIOrPgiaBuPosGleCw0mTqwLZJOc1FIBT+2pfbOi+MGHtNMeD/D3qAprn8PY
E/VbFA9WDP+xTvYoIBmggX4o4skOMwBQnjqpbvoYZfyP3+19t6IhVG9wpAbAQBxbLzOBAClY4NHr
UwSoQMIvfAtZcr1BWsgH+l0B4wWZpBM60uDvVkjWl0TyH2sMQssANR9VSEpMqkqIQRdNqfm2E1IU
cciaPO6rqGhtdSfAGkhN2+c4Wh7Wu/r/4uXXjgbrBJ3wrpd7qwqbclS64EH5ZJf8xcjwiXq4a8oJ
qiPaQSXpM7TAWvc+3BwxfxHEAK6AmAXQscPJRKxpstlAoAQ29cGekOqHr564/3hY18LbYSu4p2Iz
h2IPMPjYgw9bGUCw6lmUqAIIPAAwE59hw9J9yhqfZB839a7QBUAtUsMrAg86bhBXOIK9RiHYBBKF
QAyjfzrI6F46wauF9EdGbBt+4VQViPORkUPqy9X94yfNv1+dK8oLESWOt9XD9KhDe39BxdlD89pz
v6uGn9lGfYlsOLtXw84pkRIVVQmsa5jTOgL8IPky0WTOgsUV+NdgK6uEZEPcwMj277lSr6v48NGO
JjiqCPVYVng0ABchwZVcJb7+iqHZfdIFOO+PRxvscOi/I3p0gDk7OnBDq4sNdRcFdQRzG2nY0XLv
oV1zJPEwFL1FN7Vdn8eTB3xTAxTkZOL4k6X0flrjVXE24OxEWALhnsMJR3C7o3wwmASxBAQG9YJ8
Ep785E3fBedrh64Q7rXODUeHo0PA5rTtJntEKzS6r+boTrf6geG0VaYvPu7UX00rLKAVM46jD4CG
wxeCzkRiy2BQhbcItVuq6InwuU/dAR6jY6CDlMTuZ3jSX70eWB3YHJB7BdLhaBwTBVyeob0qfDHc
gazVpGGtvmowxsf6b6oE/jE5ISoBtB3oObg/HS1baYWLi9S7KtoZPEokJCHeHvMuq2ZkXmtBp63Q
ZEwnHT9x4NhtZDc/Gc1fRBZAKQHghjJ3DJzSMRkfvDDLhjCSKlTonyeILk5hpkw3kKDNzTy8zhiW
M8ehJDeEbxG33hBI9nwycX/5EDACxv5v4xyA1enhQKMYxKVbM1UEhj8BgXkzO+757Og74YgHhHZX
OLsWQOve/DpJPcMRtv/HETzlZ2SDs+5PR1s1lFpBLl5xFKsfzWH7MFXoBpiGq2LsR1QIR9z5Gptv
m5JCFSdgm97vUSwlzSaUiZWaBAQqZLuCOrdcq9AaeXmIRmeNH1Fc1qxmB3KenSvOPqM3vJ+cIE7Y
3gqxw0MCYnb4nHbMonoBxgUHl39PBi8+oUm8jQA5SZf1Tvlxt7w/wHCUADixAqsxR4+R1f3khgMc
hR1ce/vxe9OQ28DjHpixn4W3Rx6X6zrAIkdj4G6tOFD3aE+hFDbqpvHtwpHu3mrF0+LBpWVm/ZWp
ENKScvW7hSvRBuBGoCPcJAf3cNqJrs0HVKRSFnmoFUKKPAdx5YsOgTjXEwgbggFtqQMEE05dX6sR
4+ODOpAGsDPKBTifozf4WWSbbxXynB/33vFYrWkSEP0wVD9C5uPdeBrg1w5x6aUYcIEqoLgZX5sK
yed48cucTOyzffl49/+jvR929+ARAcN7ODfqTtPRFmopFC4GQKrawXVflWH+8Vsdb8lrK7Dtg4I0
FA/XmPWwldYnsFqxIZjplnDrXUT9dTHki/bFWd/ZRaKXzzScjpcmGvRwD4RY3yrf9Q4qZsQECo3T
zIVbRdWTkFAMqQf54irnm9OifNKNhKSU++yTF30H3VkbXs1H1iDRB3Pq6E3BnwGWP4ZBUStB7hM4
hVzu3ZU6amB513snLkrkNKD38fJWh/Et1BYuw5idlYiAFt49IbNF0zGp/x62fgV7QV8AuQNMGsDa
gMI6HAB4SOmeYS0UiezjvDSVv0elJckSMYtPruFH5PgfbcXAPa8XIAgHeWvK8edbZzNbg24tYrAH
Vm2mFlZllSdy8POWtMItoYBtCrici/MSTOVmhh1whksn2Mbc32B6oKw1ka8fz79fTAcgjFcdI/Ad
ATg+GpVB+jXaagys60O9QcUEjpGyB1ghWl4ACniisMHNKph5bT5u912EDZAdDsmVSIsteL00HPYF
cjbYzw2dirlv3gCxaCCuALZ1lyeGQUAvpguIvAM/DVsPiQfaqCiVndTfP36McF3FP59U62O4q1SB
FwBm/m5IhhYFABAqxsJvJ+97IMrnZiSXk+0O2zLSr800hHcjYhuAO5ykulEUIoltC10/N6mvrVjt
URiKz4ax4Tujoir1o2qFUllcnUrfqI1vLfw6slR9CWBVsG/8xdnDC3QquN2y56CTwY57C4yFxeJu
IXCebId6gIydYnIjI+jJglKVdvOq9tCP3QWU87cShevMnVHLQx3VhQYP/cqsKDpxkAoDmtUxN7rj
eMjBzxMK1Apz3Qc5eQbyvAtL46kZd27YBxcQkIVp4Njyy65HTaIGRqwAWAkgmVG1ZV5NkzkH0c6/
0DEKeqiwqfjUTE5zD80QGmwBgfA+k13/xazASCB8wp0HKb93m4Q1y5kGQzIV0BG6Cyr/Hp0K9Q/x
ZegbeOqs+IKlB4XCK6rZ+vbJXHg3FXAqA1UIDB1WaOIf3WxQuYr9plVjMQEU9T1uZXkPyyG2g4Tj
Q6AS80kw/kNX7nDqoT04B0BeGxo+2PwPV0BHIKxVh+1YQHy9fBgc4aYdiYIcUL3yG0EhGt7MRlqg
slvmJpzK6bG1PHpXtyo6rSIevo10xESkxjrVXQ9dI6sl3pot56hEl+tu1tizuUE5ys1Q0iVQ6McX
2ZCd3QqPO0BHDGT7cRe+303gdbhqEkErAVTCYzFKMCHnRE2AEfoKRI1IKHKlEhJfxpCjOjVhXe7j
0VQFGKDtpzoJGKL3A4ikB06vFZzv4dA+7NDaKXUFgJwuyhqowE1DAQkCGaXbw4sKEBohQvHMSdOH
6ViZaI+yXrBSTq3usgw69t3EhDzCDwl+WIaQPeuh3rqAPowMUjP4pwBJzE9xiPK0K8a3djDOBa3j
/tRtnPYinhzcnGTJ4Ekw1nGy0wOMwTcWmfmVkcEzc5wLO2qdnevCNk3EHHisqbtfku7FY6zCutMc
SnK9+wgEUvQFVVqRCc7bc2Y8s28BPNuJwJVXugV5Fnyq5GacfXEx+W4fZ6Ucuq4Qne/traRVO0j7
uHfcjjjPR8srFpy3OxYM4rnWtrOlJVRmW1SmU4+B+JISHDNPdcene+RtEjiYNK4qUCAmmYBUPoVF
LPILhfBsdEQHsMAZ6dv+ckXBoZLCR35a0gkogagflxerGawXxNnOXT95wUtgJNASVgKqDVAELmyC
tSOeDfAOoK5N5rqhQ7uJvXLZ2xpwibaM52tnhPs5NNbL1OrdCHlyiqJ8DYoyABwDULuWN9pJlULM
NSjgXca9vIfRxoWqkE3eNJKVGXRuzHkgLA5tN7uSG1hytCQrLcsNgeDU6AsUXe86rRXkBipbPC9j
Kza97DhJHVjeXzjEEef9ANneRhH2JfZkfRoAQLlpOSAYSRW6aQwyUDpCJpgWigNOmApklJ8RywQo
28OnEGL8Ad21KNAWDFDBYva4PJkbSncukc13uxqHKxTIw2xuki5FLbm+aGHDezL7LtmCYASNMbbQ
LLapl/UgAl/QGYCiWjjndQmR3dTiTZ1rMNx56vWxdeK0dfBq9Cx6BBJ2BXUP3HiBUtBIc20JkIc+
XDKU3OoRtlv7WeFSvOHhiFoFVEwbxO7AJIIzG8dyZ6NyXlCoLWQVHcm2CUtvH3eSbP2YDBcAwMLz
hFbxrlVAV9kg1SpgUJIRukZTO58s0VxdRyGCliUQyVkDEVak18mtQxvnTAaCbbVQ9gPsLBjQaSIo
OHSdN72yna6wCRtOjGpkDmJPgrJ9Aka9iiMosIXApTDfyJX7VIN/PnePZGALjlc2n5fWCFyVC9m2
FOrE7skUANtLlqhw5ngAMz+0sMgcckNdI2AfGSUP8zgmBbTLzI2yEF/Acy+W52puyw0fAZ4aoTYq
PO1caFZJoKFdmMuFc2FkP53wxokuOFdxZqrYycNEk20PeTDY1AF4FAKOGlgnep7kRRBSdYtl8jxE
ystDoMZyC3eKrVZutE/gtXFix8TaLYEmOYQJozvS6KgwVZk8GYeaG1O7yzfRYjDHaoKvKjbNGxRC
+/PBFjpnbRNfQI81PI8g/3+uhiX66uIU+JYwC0MHtcgnAf1jUDMwplPfhEVreh/aCwZoRlzV+Kkj
ktrsIt00ed8pXP1mMkIuz59QrSJQPrgD1ARBA4v1zgndJCMEJMEY1IRLay3dAmx7NXSuueHGI6fw
8+WbEYn9jRuVM0CesVW0E1h5kL6NTyVuwyfALL5MoYF+hi6pldmW9sCgDq7DrsdhJFRSuCSkVwRX
1CtWQW8kRa7RHlN3sZZLzRfvfAL3rkqZA7PelDYBsHGh04CTFwzeeUiCsU/DdrpnliwAD15uyUSd
i4hi/qIJhbwpjAFD2therpTyvOzHKQhcH8pd4zCWuJAQl09FibP2uY3wWQZP5Gd3UPS09+rw+2QY
cGty4qdeJMi2A0yz6FjnkJSoxq6yCR3xxG1oGKaOGdkFZPJBTSzHE9kCXlfH1eWYxGrDRCBPfKQT
L0jTxtcWBU6KzYO8GeJ4+bKonjyGsz9fs6S+ZRO3XsMl8rH3AHqEHJpz4c2gNrZ0hETYvAxXUdnX
zh5u3sN8LsAUTgfRUyc1jIroUlCqnN0ysvgGyRRxsnSNuwlR68bpjKrU/RiNBjh9O5ncHNIOo9kx
pqpr0vom2UQ6GXL08BTgiugwJ0eWlpocOF9I7klILGwHWARu6gYIpFSivGuyRo7LXiyO2JSwkLkW
TTgCLidDnimq7lsD8cRaqfASxXX+Sh3LPLZ1YqHpfpw2I7RPHj3Lr2UKq/d6M/UjJASQHY+ycLRC
XkATACj/RDUA8Nc6Ad3I/r7Ab6IYRr2BOBIsfoG5bADBDs57auhjYrN2S8qIhilkyeIMp8x0heT4
+CWChOBLY3cAuQlTbTrmAXOemMnVwDy7PRRClbU8QwidyRyCcLHI8PXdLqgW7Dd2uwdRtL1GfZS/
LQy+J8DYMidFf033cCCbr4Q1IitSAezNfIiPwP1ZeCdOTeWm4mw4HUPUZBqxBUFlKgyuJyCeuvoC
3BlzX0JcedkYx6ovSu57r7YNb7Fo/P/sndlu3Ma291/lvAANTsXh8mOzmz1otCU59g0hD+E8z3z6
86Oyk6i7FTW8gQ18Gzg3gQFFKrJYtWrVWv/BvA1aUf+QypQ8scO08nEciCl0Z6fxrlRGspqktMzH
eVZpXBZCvilLKAp4T6kUHtvxgXuQ6TRlkh44UtMv3Szbq75HCL3Nm4xghkRDEXySk/7AfadZaaOk
rOwmOKR1fG+IPnfsvrKvpJHN2qPptKPqaGlrw+eC46EDQJsbRq4jiTH/OMmp6snK0LohHcivY4w9
4BPYsC9TpIfyhkMa5+auXpILvecDoS67paBk76dR3Qek/dsM6zuuHNx5cH8Qd4jV54C/RMsFJlQr
Tjmt0QjBulZztJs5fQTmxBoRc/AxZXnJguwuAMAVlmJX9E0yA+jKqq2CC53FM16TrjR3BNLUMVvz
KRNLHlOn9sHQjNSR4/4ey4tow9EdH8Z2PshdFritUVkPMdm0yOTGMztSaintgQiG6RY+A8RTEIMO
17zG6VTzc+6DUQnpTXWSqXAgq7/7rKmtEDlmA3Im1lZprjN0BTdlmEWAdXMLBOvwm4HT7zYFluiM
Q8mAIgmfmKHkW1Yt5iu5bG4SywxuKrsiu7bsXSJ6bJ8ztbltEXRAH4qiUV2F42fDyKJ9kwZEoNqf
nmQ5bQ+FyVbBNAj4DPhQZZALt2tGgLBjAYZ6tJKdrGle1YFe1JqhWJfFNirHydWD+IHNnK6SYL5J
SjSBbUwA1s2k3bXGILPzFf3e8pWRWuIoF7txirpNG4X5bTKU0506l022qesyvJkUIqigYXgPzLHw
ZuhxN/MU33K2deMyM2SwwE89uNn2esDmdR2ZRrayCXT3YuzopaaZuIqbqPo4aIF9ZSnZd7/Pp0Oa
UsByDYS1r8blB3LdxsFKx4rcwV9KQc1V1xcEt7VuxqTecgcCntdX4z4cRkE9LOge+TuHnt21R4mw
Xar2SvscZM+TGYmNjCCVW7Bq910ykZFpfuhVOqoFZeXHV2onDCJWyTcM/God+dnNKHLlRtJZmzE5
htQhV+o3PjKQjZ07PoxNfn34jpRKjq9yON2EvjaDmFWGnTwk2qMEFeoqzYPpYx8p0Q6tUfkugLbk
IfPDJQfxR8lwFXkYM5eG6Uj4VKYrc1Yzr6r16dEYytaJ7SL+qMcGsI4q05uV2asFAM0iF9fYFSSa
AwVFT51CYtXPXNyAK5rVgR5JVDv2NGmmU0cI/TrdrMQ4P+VygkZ5H64DDWToaoCP6saSNv9EibYc
3MywoQnNgd+TpyOJcQdTRmPpWHXxNTbT4BMupOUO/sBYbAJ/QIKFkkV/35Tcc1exPA83FTwaoJ7q
uKlUqUycAMqVvSrqOXvo0li6SrE74bifDRKAQpGoGVHDBF/jdvpcQtnn08uAgj9CBUNtps/gwFVC
31DJ0vjoMkKFkWyCC7WGsgGVMpWpN+gI2FCKkvbBrMUbJcnjj1EKclOpFPtLmBn55wzNZqCjQ+QV
y5mvhDnpC97buE8B1Tec1kT4u1fJBNGL4hLWlMGtbOQtKfYcbZtCzankinI9plJ1M2b2Ku+F7Uwt
+jcUYiwvlqxo1dMLmtp5WmdTVW4UW7L8VdMm/nqINHPbhwE+ElNafp9YXq4cmGLjW5K5EWSN9Pbb
CdZT5U/SncgCiBpSV169gGlaHWJNMmdAShUUS55xKzdco7aUvR8jaxpMobUqqXMjid1am2bOSyeO
QCpVqek2A+q+vTaG8Kb84VlOgnqTqnycYjD2lT3d0NpTnuZS+oEoc/DUD1r0rW9leTN3Qfa9kzLg
HXJSQFJo849DillRI4rwapJ6YjucGBfLEc0R+qBC189t5ZOtB9G4QqbbmaTlkRqDQk+fXlltrSA1
pdX5qrN7f1VLfXXVWyiUa+R0LRrB2wpNizXqQN1epnrtjcL298qspV4gtaWr5L6MuU/JZq3pOKlB
Phw6gpUzljX3F6kBgA0YUV2Fcw1OhKLrVrT22APQj0z6IQVwfyepgvZBnWbEEw0IpIODggiWn0Pq
1ZRErjFIRw1SE5BVhtabtZr0NtA6ZlEr9N0wdjV80MlAb0TrP4NRREaglCp15Tcp6zevxZoKW36Q
MpvzrlbdPnyYBQ4bsJYK2RlDEkY/tWjflJynTm/VZHe5xkUgfgiGyN/5ihy4OSUJKhDTpwAg5X7q
g9qNLPwwlxpyt/M1LBRQjoDmJeVgrGRCko2NKUJJGM6umLTCozJQrGxy93UcIzojO5aJyiEFe84o
JL7Nqzppb7qR6yLHzqq3tf57QKceXqj/xVZhV0ypQTEKwN5dsBAUqIzoTmGkxqr3/SvbBHBmtM2w
mf3YXmMys5vnmiNbl35DQg3of/gzR21nNWAQvYqGQnXbeDbWiAY3DtmC7dVtudO7LsSOt5of+pxf
1sJ4XrWjIu8CJVrHMs0r7iqrBjURtxiCijLINLNj7XiNPae0KeR5Q30fER9aFU4IMdWrxmS4smIK
jKqOXZBv+bGb+tPDVGu5K5tQs2XJMK8VLRErEZVXWp5E6yRiKYhQgWEzybROovE6j9uACJh+9OFe
OiLKbJZYS747eqjtPPIRnrEEBO/aPE0i2Q567U2jcRgga19XnMj6uq+DsnIjSHY+iDl854moky2c
zgSjb+nSeKelcbNX8DaB5wGknUg5OJUuJAtEfDrdWXM93utRBT2j7HPpoy5ghVb4EN5Y3Oh/RpgZ
AKbNP8/0KAvkPJph1QQUT+xGGnERagP0zf3Oi0db/85+guC0hP2JxQLJTFNbp6RYhJe06uW53YLb
M+781MDxR+m1z72iPVizqq+GLCtvBKA+B5TXZzi6aK3bUwLeS5kPwNoh9/A1txG0mFVka9zM7L4h
E9LwcFMC7vORZn9Vm/kxhbi5Trm1c4rGFFqm+AfFiWSFktijOkodYMwQKem0/dH58YZox5LTuVxT
3lTvhNqr6yi25evQ1K17zeqsG1zYC1cpkTcCG5fdBJKygxpigfNP/dDJhy7lfEijJ3+aCo7vRNy0
Yatep2WQ3shVDV6yCjbIL/1mBUqw0nJyBwi14toY64zNNRhbQ8T6bwiVj1u0sVY9jfKbntQAYGE7
fkNfvvxYxCNdA4Oriz8r854yM/0DQ6NahsF8CaOvarbQu7Mb7Cr96zZM7W+ovCg4zUaFLTtMANW0
FEABpt5VLnFShLIRPbYUeQzKOFA9vovZ5IBKFQT7lwuydtPLOglxEARuiZzYs0lN5FCxJ+5NvsEh
GKr8gIj0ZLnWbDY/bWMKGS6MaUugLrjN4ym4NU04gYIz+ceIzOunEi3e3/0ym67GNCi/4LCcfIS/
AgHTlKlomRUN+2nAaQFh6o6Gf6O6CcWatRaELJ4iEK5WVxZbUa1/C9RmelDyqPZGO+kfm1kvoNp2
rbzC5yfc+j6JTxDL8ZUJ1XBNq7485EXsp2vuO6ND6mMcIN4G3M9bTBbEOCACFBazi/hRd93m2Ib5
c93t4mpMqTvGQLca3dpMeJUDC+zbGzsxNCfA2O+uQ6bwU1b39baOBFmNlQS0SyvIPrQguB+NHyPs
Wf1NZSsU2hOlFs/BjCMAgqVUldAv4jN1pAzxQW0JL6plpt/QDQc1Zi7qhqMQ9kNlQHauNBTMkM3R
n/JJCz5LpDZmMdlrK6kK1aE4J7lWhZuDM40cE9ks2auyhf0YNRplNHMMPhHjP1LRW8k6V2Ja/qQm
nxKqjyRqYlMZlTdqdQzg2NoFEQeYZdWOqYTySlFYJgg6f20zig9NMZo0IaTftQRUGT5gVLgxy57n
Tl9T1t6GNBtWsGxzFw1vir4We65K2qcIGD1bt/tedxRr6nRo3CI0QOoDBS6LioqgD8OzCiOBzDxs
YXMS4qpWpMILTbtYz2PaummftPgX0KwQHLI/ZZ8juhWZutFnIX5Oo2KvRDdqbkeihw0viclg94co
L8qrBQC6o14voUmoCreGNd84ep9lq9DO01XI7+21CogFU0eljxJs86lDWMKhfNVflwGBAkK58pB0
nb2WEZpcT73A41bJAy5GjZX6ZGey5ABaXRSlRuu+oqx19XLhnsJ8eAzCXLnStKB39SZuHXkqwq0V
p4Jjd7AOUWPsUedKkXZXYRe01KwqsO2eWqjdJwVbI6/Xp35DsTqVHADQsaf16aI72I1rVWvLL3Fd
mM95HCW/1UrbPFFXM3C6hAkfuzG+ZoesH5sfPl2CQ05TbYcqgHKDZmx6Vc1GiRh3Env5FNxNVo4r
RT6FT+/3es7kS0DkAyHjFdCmprd/CjIaaEYloaxWa0WP9ZXUVAs/237ME2rSaXmb+0r5CSuj7JGe
y0+OJ5IWNZNNoHpaKp6NJZ0eAsvwzIqrfiqnj9iWFfummAMnifKQ+pqwLzzzGx14QZwHSKIZNHxp
eB+3iHQqTP6gJaA3i1h/nKLRXoVY63EJKJNVqgPUapaIo3bFDwz+BqehaXCIs0a/Lq28cWYV0CfJ
UX0BGXDeNxMYuPCVUNLgqU71NzU5h4xuBtVapeTdgDShH3Xvc8GEyR7qro77j1M1UnoJkLR0xI5b
kKiZohqEeBEwPGAQx9NhipkV3UaIWRdKurcLH+KnMfax64fmQxlrzyDjHyfwxCsLeVuuCCTqgoaB
01ZWfpfOZQpqUTxTekiuaURaN0OkFzuzmtAmlOi2ZbNaAJ+VlyZVrdBMGJWFLhf+XgO+dahom2Rq
JWFADtTvfl3dYFGYOUqprPNwsL1sBrYnaM8jQJFn36UJ1oCZJuoeRmXCuTAXXLsN44FyTIhE3Nx/
qRNldlFk7zwpbjQXPFFKNpN9sRbLcKePFeP7zN5BCIMCuD4H08/3N8UZ8s5EAgqGCIr8sK7Okbv2
VIAYHYCLlpKY3AEvKATN7Bsq8YkHT5hqUGWY4UNnSRHhJvkRKYaMcZQYfk3IEawJwAoV7V5APosR
nXXyaXt+UkadXKzbSTPukU616FVow93L+/4H2Ez/xAU8Igy+zTz8/5Hr9GpZnDGd/l/dfQMx+UpJ
7C+ak2F/gJXwgr+FjaOw7/6iOZnyB0THEQnTYetBIlh+9DdR0CBk4YQHsBQRsoUc9TdRcOHZAerV
7AV7D970BKj5h8Db2zpiLwJBrwMC+CcYTqQkoBTBn5sLhPEVL0ay4nYypQSFHXyR7gV1KIM8INgO
sAvDXdSa2b5mXSl0gsntwnrQrPWQl82qlObkIWrKfi9HtJKCWl5TG4NuHY2VcguBtuxcZB5xKk7A
0Kx8NRV3EAKtYqMaaCL9p1blfxvHjgD+FxD3fN2hhIeG3f885z/+x3muv3U/jlYhv/snXVX5AP4P
cUEwEgsZR+Uz/0lXVT4g7wZ4QgO4C3dmUZ38cxWaHxZCHdZfNKeMpbz/9yo0PoA4Rd6bRuAiRy6M
X1qFC/br9SpcDO4WV0tGkRdg7gk2rFMpL5dxPZEdZuanaOwaOqrWVKyw/JK/aaWtdhQfEn8zyEp3
nc9WNjntMKF9kPRYk/VRUH6MkmEACQFrGok38HxhZeF2E6H+9S1R/dTzZ7xo0FLKrZtXc373x2O+
Bj+/sLaOn54TnOhPhAVUqOoL5PP1HpJnZKIKMbhhJ6ZnmoLqp8QQEyUcG/GL0LbrJ6XnblWkfpQ4
U6a6BqXySR4AODIrODFRIowciTBQcJVlqpxOoh4chByLhW1dS6klHmtaGQ9ZpyX5Ko87sZqBboH9
yQbMi9O6c2IqPL/NFITk2yDNafPISM3dG3EcXvlqTmMI4ZWIW7o+Yos8JRVNbOwe/tiIxOy348kS
Ls6mAvtdAIYW3J3TQ0jpSMdToxhd9JZ9Li+h6XQjnr92CQPs/Wk/BdLCGUWbWMCvBsdps7iPZz0q
Ml2BkDi6hjmB/8+RyWwkH/SUTSfObHzTC7r8/v/iTDu9aF/yJd8LNEEXpelRdFk84P4ML+oHG2Yl
lFL0cRZJTGLIn+FF+wDQTUBFhcpKbrIQ5f8ML9YH2ALEFWuhCS4Xir/DC/R6/hr5iUqUWaLSr4SX
sxzNMsizLTiXIMV0+QzzOWc9/WYj0N0CuQlXyKC+6Oaup7L4XtjtNyuy7rtqUrbY6pX7pu8CZ9Ip
pbyasTfCxBnUkTxgOep1Y2FKcB85gRvqtHBNC501t8Of7dBZ/d7K0VKI44dRag5RLFHto2mCMkFx
hcXocAGq90K3PNqbjI+RAehbznwZSPjxhmH/l0oD/heJNpJRl2oTiAg9qW7LTKCj7MszNmiapMzE
KFxiSurIlSQclOCGzZDmkpOBrY5WXLQ0GyvSOHSNqksdtaaZm6ZlWbj/t9n+tdk4SP95sy0n+fOP
ojlKKPmNf202YS/6EjDHIEfA6YLm/ddm40cQgCwE6zFOtIRYTqI/N5v2gXwSV26YqmSU/C9/bzbo
9tzTYbEK8gALEs+vbLazjJKHsvlrBrhM7I5BJh4vszy2cZItdWkVC+WKHkvQuiiAR+s5ET64uA4f
wDXpsE75jF4RatJcuaVVqIu6dTLKmfuwnZrfxdwjWzW2Rfp7UKXcUtGpKddVWWegLjRl+KH4lnBq
RIoeC5HH17WRztofO+Y/cNf5b8sqFzPhf16AXvf84ydeguXP10tw+Z0/473yAfIUwZt4j2/wS1D/
M94rH4gv0BvRC6fj81q7QTE+sDj1xfeJz7782t9LUHwgmeQOhMs79Et0S35lCfJgR0kInCE0IFBR
ISGDUntKuzKQ4bMnre/cMVM++zVci0IHcjeMqBiG6iXunc5jnw3H9R9zA0hDZMlLTvQq/at1JExB
WbWUIXSDfjoikGvqBcPXIJu6PaK41QDPMqb3KHDG/FF0U5lvqaQrOzmZaeVqlE+ujLCgeGalT5Jl
ZU/YnwAGx5pljY4LQltdO/yo4hhvZrumImrkqeFJiZ7uxKTVnhkIeUPfW5oduRDebI3Vddn69sdQ
ZCVNvhYon0232hkzeTfhSwlbGyfEzoWbCD6Juj9yh/NU0qH2++R+CEPkKDW7j//Inv4xOXyZ+Ncn
0PJhuIfAssZJiVVzkrJJvj8q+bzMlJ1WX3M8TQAtQP9aG5IMMJUSE12hsadGNOXSV/6lI0ipp37r
SHlrNw5njoyCYEwP1BxlkvnEiHPXborgMS4zACpJFDWrFiFKzGLzWXEMdJErJ4p7ikxUi5S1UhjK
j6bv43hDEdjYD1jA79IqFhWoKGM7ypSiKd/q8s+g6lMilDFs9XBpOpjz8pe0pviJxcyDMofAYIdm
3gRdOZd/nHz/OFFndEomijsVbHBOasw1l+v/6yVFgzQtieWNK4+z5SCsSC/akPNd2fTKQQosfFGQ
py2vBDVCTxkAJCidcMZWWxdWmlDPHGThSRMNz75B/FZO5Cdq4IGXNSh+vQoNb6Q1S1np5JsiuyIv
l0TU6/GJPH7UNKDQn6hU9HK0DRwe198OVj662iiHrgCi61lmDYogqfvr90deDrrzoZkmtFc4DjEm
Ph4a4/CKt41bN0Er02kEhkDWWCtuGgB8GZSu3poZBV7yVovOaeDvk4a2tcCAY6WkfnFhIshxz58G
PWiyHzBuSCQfP02bijlKltMOXLq2FpKvrXKlMS8tjWU+j+ebAMog3Mk5xznrj4cRmZ+balE0bqpP
FcLKabkLtEIFZikAKGCAkd3Lmi9U2teS9dzhWY2lhS5/8lUL3bEGveI5SfqPmJh0h5hSP8jKPvev
h66u+tX7H+g8DrNToDgSEhFxME7FqZOsk8MgVhrXDMpyEwTXaWU2u6Getwli83+k1790WP+3HcPL
jPzzMfwQ/qSqE6KhdJQKLr/0r3PYVJcCDQ0ZCoW4Yb4uLlryB44/tgU+zAsXf6n4/CsVVM0PCAJR
WqQNsPzO8qN/FRdV+QMHGeJLi6oJeg74CvxCcfF0Ryw8O7innOwc67Cslp+/OhhFPQAWVETpgSAr
VkIb0CqtjUtOg6cb4o9R0IKieoVLh3oSgNSssBFsVEsvxaeVWwyyvVi4DqBXAZKhp5e5VRlcUH15
882AdsmL1hRVtZODbC7CeZ50o/QyXS3WU42ptSSXzaW9floWW1KoxZiKrBzmLi46xxNo4PcVUdAC
MilZxl5X1PFLhCupM8vF9NRwabsJiLL7OdbhMoEMkuRRv/CmZ0F2eQZYvJS3OIfOk6mhmG1OSvTJ
m1nS7yQUsOmnopKxSv1ePFlRa91Pg6p/nJXIpNleVWuzk4GVKDnVNqkyhwuTcj71XHqwyyTMksad
Fax7W4I5kZs5rcSkhuou6aB/60veq2yBoyhLcopsnqxgwMp70ys7nnkpknM5GAKgynBDVtZQpHvZ
AG8DBrC+8EJn63cRQePkZDtitsBcHw+li1ZVGpn2p57l1QGBsPEzIjAKxM0if5QxN/yhBHUfX4jN
5y9IzV9Hs4LD02SfLmfrq73pV7HR9oWNHmikm7dAvrV7s+1g3tBP3r2KWnd/nE2v66NnQ1ELZAZJ
+Ag1qNucnFiBCuRWaZXKiwg6+zBqk3VqTfGhTSvrwludLY6XoXQEQZbqEZnByVuVdqKPzVB5UttA
nETKp5HM+vb99zk91mQG4a/Tp2P90VM+GSTOVZjDcVnCM7BTDtcx2art2N+iGF5fp50wN++Pd7ZA
oFZyoWEoi/SKUtrxS0WEeLA5Y7VgUe9ULbqa9bhxO2A12Sh9B35f/nGU/mP6+cYsMnkMSYpJoepU
C8mP1GHOoRrQkCdVQo3Vx38B+Mr7r/X2KIiVkMpQMZZPtpjZ5WqGcmXpKYjn0WjvmrWC0tG/MwoT
SJWYDhsQ6+PJM+lg4Qqnl95Qo4Q5xcM33FubC4OcFRhZEpynxgurnj7AclU+2k1t1VesSt5FR+V2
UJC7VlFodupZecpAKl2BLky2lTqHkHu7CKwzFNAC8pT763PKbqb6w0JZfJyPn0PN+1SoPl8OtHO5
arDJ3uAC7l9YkEul9zg68rqIyS1LgzKiWC7yr18XQqNhNQqvi8Rg6VotV8s47NdqNnyasv4hrEoY
UprmaEjABFG180vl6whmFAkSHHYKBfEXG2Txv/HuBDNKTqQdL93U1w+l40nio4xSepPWPUi+Km30
arqUbLy1aMnxCdSs2sVx+PjNNQEAS64ZBGRf7knSQqvS9eDCenprfmnEWSTPzDHHwvEoTWMlBbi1
0vPrXN52SRk9ANqs9mNjxtv3Z+30+rasXAuLH6Q0KSgyecdDYWzuY6DSlV5fYKYLIyVbWzjPuSUE
plU3JotjSDWta3kqL7zk+aahWoIrIBcZelwIk5weQUbgc7MtSs+A9/WFlhbWB0A/vbJrSvBLkTh0
5lD8BKEurocsSfeprvkrwxfRhZWzTOfrK5VMk10zkS6SxaIAd5pmSXTpixaZbE8Nqt9lWQI0PPXp
2m99zUlQeriwSc/iOXAk5Kpo7QMEoSJyMuWNbwU46Em5F+sZlkYIPwSA/1i+N7HfIimdFfApMwAr
j+9/6rO1y7hcwzi2FmVi3HePP3UrjKGOh47MiTvFNd+jxZIhEBdOxzdGQYVItoEV6PqSHh+PItlN
Oqggl70QHyIX+NdAHav/8v6rnGnL8JEWrSMqhnRdyS1ORhlUSUrRfc+92k+/B2V0OxqQ3KMootWI
p4Gb9PldqEmIysxrMEDCGXzDCzvKSfRPQUvClRjrGqS2fenwPNu7y5Oh8kARAMnClzr76zAkKju2
OtQRvWygNdv1YkCvEHpxFqFf//4snO3dk6GWT/Eqh+v8qIfGPLOQ1LHbzUpdoyek2Y6qxsqqVwLW
ksp+QnHIurCE3/zICE6RABnUgU/vP0E/q4PcIU1i1YChc6MKQTmFlywg3xwFIVuuQBQMzdPTLNFK
Dd7wsmCbTvE0hIpcbfaf3p/EtwYBdqZRJianEwAZjiZRlkQVyYAWvVqxKnfu4EwWw6BcmLC3PtVy
OSXScrUA03M8iqHVAaSKmFXB2QmPR09+C/1BuBOMu2toF1Qig7ZHfkBC5PLXX5Ay4oJBYl/KLwat
r1YJqmtRh8tJ5oW5Hj3hQQGqtx7EhXPkrLa77Eh6RzRzdUB2IEqO37BomgoP2jnzjFiaHyvLmkAc
pN3WrzPpMKE7sbIgye/CLAy9VjLTG7OBTZpl3AGMLpu/EC+xO7YyUa5SMRilG1uz5YboAjyanf5b
pqfTfSKR/XK57z1DbYjNSVXBd4V1OkKh2GuAx51cHjtXkkR3r5l6v4bAlOCk1MuHHKH9Ax5LrQul
IlprrRau8IeIEJwgFUng2XlZOiY3xZSXvyhktkzNC5KLUghyzPrJEptxX4ATH2WemlXGASniAcoM
lvJFAO+qDvTw+f0v/sZiYzFTnVh6eqSdJ+Op4wB83IgzT+opDwuti5y6x2wmLiyo+B0AcLXHJCbL
p/rX15pOpk1YRuKG8vVJWO5Y4aXUNaknVfq4ygqo2aNRjxcyh+WvnJzXr0c5FX208Q3pB3QbvBmT
N1c0MPvnbq5dYL7xJ4NttQ7MvHYhRFVOUZbKBUPMZfpOh6cBS1WAV1R5y+OVnsC1KP1G8JKcsduR
pHMbBxBrFPRKNlDW2l8O8xwkgLPotRE6zvKkGd2/EBRP6vUj6k/gg8QXy4qNld1BYEiKUL+dat+G
2sQqf38hnWcqdJGJWQARKa7xj+M3hWwr94Uhl15cJbfY1/tuWsLSgAA+Hlhb8g0UzwuB8qx9vKiv
AmYF/gFue2kHHo/ZYezTwC4ovULJKizOolw3XDm0C7eQbSjXzDR6vPTzgiu8SKTJobQCA9OoYnNT
K5XYVXI1LuTw7Bv3WBtd/7zotE+UO7TOU0s8tHByb6QrAP2Setch9AVYP2qC6uMUROHD+xP4YrRw
vFZo3xhk1iQq4M9P14qiVUMQBX7hmSbc54/UxIafelSXw2FEiOwnvohYuVi1VDX3Yxc219xiBL0L
CDfFOgtG+/OYztaqM0eOBQPuype6UXrTpWwoPQ8xmhWOMk1jjUWXhQOz3LWYZpvz1H6UE8lE0AeC
dQz50Ye3NA49WtDorDVPuWi7HdyP4itNxfgKd3aV1kGSWNAjNZW+aTC6Ktqq1heNXlOI+MwQfk1g
Iv58f3rOcyV0EEn+cVZGEQsBsONvnYk5yWdcizwMC/1DQ1rmjIGhPWnUNi+sqzeWMi1HijUatSgS
4JNNm/ezhjosCt24ot/6wXilDHSFfC1/wI8V26TGsi/EwjO8D0CMBQfBzYoyBpfkkzO/kqMmtNAT
8sA9diiSDP5+whDMZbcHe1ulW+YneO+MWYmwUl2r8W1joqT1/hSfv/fyEEs9fynB0XY9mWIsxxK1
8eGe2Ms1I0XTYd9Vs7VTxgD79cwMlIPsW/OP94d96+VJdSj6L+wLOnQnocMw/DCAzJp5bWRi3loW
MtxAS3J19oE7Dm0LKy+2vqIG2cCBavJNXMWz9+88BLdLbjt0Jvnv8csXDTlj5cOP75C8va/aOb4f
IUeuo36Q3FiI8oB2krkBa5lC2iskJyIIXlgGOmMcRwCV3uRfz6CdxDO/nWT0cTQ4+lH3jEiq9VHo
c3PhxD8/EY8HOSnI2FJYZ3JI8iXlGpZcmhkt/K92jVNTvEIWA70qmhTxIQ7bAZ/OxLww02+9JH0K
kG2UKdliJy/ZNtTqESlYVpkW3jW9jl6smmmXcsw3phL5NrLY5YOap0dDGCRDV4KV9Uxfl91WydQ7
VC6sCzvmrXehwS+ohsiYXp/lMCAxYltp+GBWgXETLpz3EpRC98LaPI99Kp2Vv4Y5TWK03m5q3apI
y+OsdDJ9CD+NzdS6XCml61ZE2HN1Y3+Hcoq4znMEKCc0LH5aeoq+2ygZN4gKJdtgQh0DtZr4Qorz
5sO9oAXB6Sw4muONE4aDVnUKD5frZfqoaVV+NVfwn2M9vFAuOE+mmAa6HuBGFWT37ZMt6mNCiNZe
mnnTHCmQjnIUKkw7XJdR/bU180u3vfeHI0Idv5ikcrRFdcFwcuqvEGNepBECfweANN7ZSMZd+Mxv
jke7agHQk0Sd0iuaFpZtBEPRk9HQf8QGSfGkJjTcsDJbyuuFfyE1fnu8ZSLhltFNWhb3q8ve4GeG
FUyMB68K8YwBD4oE3cCVbTWTp/rDr7b4OeM0wIMMRp6IdseykF6Nl+eNHA4TfTIc2OaVYXTh2hLF
MxTn5mDOWbF5f9ecufK8jGctuC7QjwDhTwKdFBRq4hdS4lEy6Bdtr9/b0loFkNmLIL+V5AjEC5h7
JUquYqnaQ6p3cXN1ayXZSEVwVdBIdZMu3kRGjotjudFSPDtq3w1T0CrvP+v5LQzpYzYPdyGIFfB8
jqdGgR4JNVxLvETN8y3WcP3K98UmHL7O4FMca2ptpFQs88J58+awBocuapwE41N5Y9RoFZSyjMTT
5HrwNFNaLt5RspKb+BrJYWMfmLNMpcy45DWwLK2Tg44mJu1EIKggjU8Nk/qgmFHBHRNvGrAKl8q4
gmccthde74WweTIMIGqgpcuOAn14klVJpjwPhR8mXpsgSZTSo9uYeYg+ZWubW7Al0b4d2vm568pq
bSudjFzBaO9EWicu+gOIAaTobrz/pd+IljpPQn1nQbnA6zz+0uiTofw0x4m3qHDttByLJzSIFFdL
rV9u24L2WMIJmA/CMkSe46GqtLcoVfP2SatHXi7H3OWDFmPkxP78/ku98TkJWoupAewwnTzueKRM
rcBxNlbsVZWfAZyvagTXrPjXp460j9i/FKawyzuJx4086VNWQoWG25x4Vq/YnyzNih5h6F+6i73x
QkuA0pevBNvpNEcpkF2N2krwQtimP3aSb299JKp270/bG2uB+geggaWnSWvxZNo6qcgwkmxjL8z6
mQMGHeV50tSd0cX6haPzRdT/ZCvYZEFLbOEMPauPoqJYdF1vRzQSlOHBhji8stGl9kSJ+3eNz/S2
lmsZHc0pxHcBdwooujlO0PFw0KzQvw8jXQeoYVU/NCCkGMmP4mc9wW7PR0QvUPJIVlgL0cZLkTYw
EgRdptzvbxMsN7DXhkndQCm6UHJ46yvBVKMIQPkc3NjJXupkI6kaDLu9kYaNa/QgHyfRJReOyeUr
HM+cRnFMwZ4EJAnclJNtpGQ+Ru49ko5FNfebQpSYxgur85DWLjzDkNB6oJp64fA6XxpL5Zc1CI6G
hOC0Fa1NYQs5Kow8ykbJJgIoDCmdKoVp9g/vL8I3bl/cd1SVJtOCUWB1HG/eUQIoG5rQ3Lu6kLyh
s/SNorXqvisqDYk6FVJyUbW3YqAcOqBEuDKC+pL+//mXXBC+C+CX/0IuXH7+KjUAxdtAD8kir6bQ
shFF2q7FKIoLX/KM4M/ZSg+NCj7cnkUL+uRVuw61YRzPQg+9R4XTH3WXdR3Lvvu/nJ3JltRIsKZf
qHWO5mErKRSRAwmZQBXFRoeiCs3zrKe/n9O9IBS6oaYWsILj4S53c3Ozf5DWcKbhHCLKtHT9Mxo2
5UMcttH7xSm/RmFtPK/TqLmI7rdP2rI254NvIAbe7DECtQA6G/QWoF1cz1+pcbwFEym+gRQ+oEM5
e80cdReccFXwzeX8UqpjfyrSEal3dbUua425xdom6yns8De6/3P2Nh97zibyEdFvGteGOU96U5mY
qHem8RdKN3KAnJbqxzNyN/eHus1A+Op8FcEyEtZomyNsoG5lar2RnWW2N0XZDoGxgTL8gkeNa5a6
5vYR+oPUPo6Kh3v7HogR4Hr0H/G53gLM1QEhu0VrsrOK7ehJOH66eK3qlFzG6dKv9bO+SO9Q+C7c
pV7Usx1r7cf7k99ZZ54z+KDa3J1szE3WZ00DSlUIx5CAowmg0XBAdnBBpB3Wg39/qJ0ghrerDQgR
JgaMf/EW+OWAaUkam4umpWdkAbpHKTbtR4huyJLYNjKNxti4A7qPB+dt51Rz1SAwAGJAMIC38zNL
9JgyBl1Qq0GWTWnBqNN3uT+1nSwPOghpJFRgDvhNFquVcAHWRk/PpEMv65yiKN+n0uKndT/hR4/c
rCZLyYPZoTY4JKTTZRg1/EOuW1pIxQOKEvUf93/T3pe1MIcTVF8gn7CkrpY71qLctOc1Pa/58pLZ
evOc2mj8UJnWD/pFe2vMFUHotHk4ELyuR9Izpa/NvEAfpjHT1TULDHcsfejig1UWG2QToaB30yES
Cha0wzbJF5mXhHBvSd6lYb4EeQU3i6T7N1Xl94SrI5/Cve1Ke1C82oAf8GS8nlXfqnJsAIPCKV0O
A8SYSJCTBks/vWiC2IpyHx1O/WC77n00MBZ8LuxOIFRstmuaO04zzQ75ZVklyHGZUWA6pLLaqB11
429IG2xU8QCA8gQSF5rlJuDLTqLEkxyyQSTlY4z6UtL2L5iAPgs0PjT1CyyTB1wtAsya0C223uSm
ceeqe7GTzi8jiu1T+6KH82erHi/39+4tilf8Nl3Us4RECCjM68W3UD9eyPHSc04J0MvAfHrmXCuI
QyWTbxaZEUxpW7+shlo9MMXoNITreLbQqgUJFB1VDf6XnyOAWuC1qKluzlLTkQplLWcpHZf6lEBY
fZqL9ls+1NmHqbSiC28fZB5B3HqZ2c+Pi26VQVQO7TnO6CneX5zb4ilrY8gCCWvIIKA23w2n31lW
J2IN+tlw8QvJcSGTNwjyy+oDuligAmLH/LNS4/GyrPV/yJMEgoI+CNcFadJm+BFJHETP+TQORJqz
pjS6V4E/O/+HSfJYIGhz1NkN1xsgrEoSXmlhFJoksC3t5g/ZXhSf2rfh5hx5D41w2U0nvXjpUKE+
WOO9kMaLHUNnKKFwFTb7D/yqWozDlJ7tCIfHruxocuVRcZB57J52PNRFd5itvqXgWNoQNdPEtsIJ
D5FPKEhB0ceJP/SO8+n+eu5OSHiFgfnkRbm9DebEWQcnE7eBpNhY6SyInw35b4PdxbHl9U3nhsCJ
1+r1V2syJwUOJqPrFTnN42SizWhKavUf7hthwU0j+Sdzc7M3mlnL1dzk4+gDYkpRKKe+VMy/DQMX
RTDeqcL+mKfdNl2pZwNbdtqRZwKCDlAJiVE7K8Mgq4/aijv3GiMB+KUlwamSxTb5JTEyxlaPU529
vpj2+owEse4hSms/aFWGklpWVwfbbmcvwJnReG8JxBtMievxCiF/ncnMbIao40MdQK9bqJ7+9o5j
FE4+VyfaGtswxUt4KGRSoXMxtIWLIraJUi43yH8YhSgEgIeaLlne9VwsUq0JZhk7zlyaJxPeKN3g
rjgoXewcVEByskVPjq44FaDrUbh/VlWLh/Q8pEoU6H2BclZUChOyOjrdn9BO2iGq4cA6RROQPXg9
lNQqYVPJBuriBmWm2rH/HZCydpE3+yC39fBYdbZ+EGv39gP3OkAoAY6DdX89ZBsjvlfY1OesvpD8
uZPWU4xw7EGl5GfM3KRvoINJNUjGBdJQ/IxftvmIOfsk4aR+ThfiHgYN6N17tpV00wXx5Pg9cszV
ekpUK2uRhox7JGPIuKfHVi/s1G3jcH2yJFlHKnbWKuxJZTX7s0Vs/1O2Ov8Y4bqepLk3/lDoscmu
bPWJ7mIugZuHsgBCcJvaGvXHwahVbGTNpv8YydOAq6cyjdN5XsyUpNxSFvTYeXh9twC8BlniwAGT
I90pH4lljfIaqq2DAu5YjF/MNklhFbUFWsqNMQ6Wi1NiM0GiHE2U1IAwIylXqX/JPKvxvKj04qFQ
ELBhgYzveC8Zs6sV1PpLqyret80SqCVKCNipDYh2VlgVfphsIBOAP9X8a90jyMvvW+aLGa381N5B
X8jr7ML8ktey/NabFUgRG8+gP9HZ6f5GE6svvbBARsmz47r7Zmbzmf9ZIkyUG/oJYRFjcJ3aSHvP
UUfzLy1LNeEe1xugraYsQwLcnGK3yaxsdhfLrF7bYjUvQ6HUqd+tg/LMmg3rY1un0ecmQ2kToaDm
Q4F57mlYULBDCkl910BrDWRjKS5OYiUyRn3q7LgIe1BstMxm/ROTFpuKfyjFv+sjKZoY1OUc2lhC
2WeLxpTlSZ46g11dN+WCNi/w6CATXRiEu9dAC9vRRUg5O0+F/fn3jzCVHUB0sAkp3G6OcDkWKxWR
OTnjFtMHUqTZb7gAzYFVLBPS96r8N3aC4UHc2LtEYI2Qx1NoJHPZBPV8UHF8wl7lXE54VLDK44NW
zNUZId/vtG7kg5ixExGpRArtK+4QeJubm74NB0spzY43H94QENmNyq/r5J8Vns7BxHYCIiPRPqD6
KaAZm4nJqPBKITYXZ9aMilSceuOCdRZi8A67Uyoe8lT+cf8D7uX7V2NuZmera9tlFS9a026LTyFm
zWfZhqndgA7xEr2xXGUw45PWISozhZH51Kp1d4pWIJvRKB8xRXbXWgOVIXqIyJ1s9lPfc9itltug
G3LnpBtx7Q/1YgSrhbnY/Znv7CJhLSgo/Nyp5L7XMZrYFdnEaDLSNcsv4NnlIBI6Dn2DIbLcUQe+
P95eOfRqwM3NOtnpMKsgjc/WCiAsSmfwHpFenZKkjT0ToeFTU4CfsygGevWsYY1dhdJDlZZloNaT
hniC5WA7MB+kSDtvLGq0JIBUQuGDb9OKCZkzE9s8PjucCH9s+5o6aPkVJWf5lGIDeuo7vTnLbSZd
1Ho4Olw3yrXELlDJpGaCg0jU36wKIB/ckSyc1kjOMvoc1QlZNW/KmufeHP5dLfOkL0lgZu0f4ZQ+
gH54Jt3y2B0YeOFfp1RfLDV8yM3ivSWP3pwPn9TBWc73v91O2kBzilY62FIYKdvS4QijCNEJmhKT
2WEWm5Z48w3V9PsJHjJYrANUKQgv2iZryIDSy6UUUZZf7MkdBhWXbjtTDuayQ+4RFF22PCBgvu22
DybneHQgGxkGrQT8eGqc4mRmfYa35hw+0Hi0nh0pRRa9zMOT3Ma4sZitjD5FchB6bg8gdTTQpLw3
MMaGSHl9AKdw6BYrbCg4xWr1nBlddWkkTT3zgKu+NQ1GG/c/4tF4m9giD2rUYmgTBtaSYoSSguiZ
1yw6NfFieMieN0ciGLfBjPKvAJiZ4qkILuJ6gqqUp+CULCdIW/Uh0wZNwlqhdVIXp8TU0xe08bJq
WXAQ0kNX6TLLjXW15sMnyXu7wasscSShGogyGAjbI/zLjegYgj/CFh7GE6vPdbOpZaZzi0sKSoxB
Z3X4ZUayB9IJvejSQDrcUjwS5TeLfgJ1+kkC/5O5Ro3boa7TNn0zFzCSYfdUW+XHBZ/W3/5UVHPB
kIgXCNXPzU+z6mZRQuJRYPXx87RqCFW3kvyahc78GQXJ/GBn3IRAshfKEgqSRA7WY9vWfdQ3aRw3
K5YxeJHgTinbSDim4ztbx913TvHtaEOcjzLlr7le+4N7SNwzV28FMTgIW+q8dCUoWFzvknUutGGM
u+QMHTp2Cy36YE7lH0qG9Xs91D8Mffxwf3F3B6TbRPIEYxkk0vWAibTazVRjJzmNdXjOs7L/aC6A
8p1Ftk96Y6BGb/dHPNybCAqWGNwLkV4ITPHYvh50Aj5QhhKzrMp1QJIWjoU24rl9f2o3R1yMwj1m
8MajZLjl0TnZbDlSxNSaSEF8xZAzb5Xy+BR3y3DCWvtI2FlcTptvx3MckDSlSVGn3Fxe5axauH3i
jzUZFh7OECYpA9gYVJaA36fB8ka1Nj5E3XRUNd5dzl8G3ixng5cM3jCkwCmO9ShERWMQjt0REnJn
OYnOgjOEKTu9ns1reTb1blSThT4pRnlnVIWtoF/xKDTxMn6XGYessturiWtPcJQ4jKIdur0BpSiS
1DRs4nNYq+rFHHLtrY5m7bGO2KmdnWBYtQz5GW+A8EnBd9kPEy3GWCuVPt3fSOrOlwXZLpRvAYlT
Pdo0YPAuNlrJhhAVYiHr0glKPVXq/uVhCGifyO5Spn1wmjlII81bqJf4S7WkHuJ5muuEqUfO3p6A
Jun+lMnYWMo+ph3xaUnshyyp0PuS5depSz/0hfNeA/jkJo3VutQTniiImKeu77vfzS5Y219ntPmY
9YwKWVziwyfLy/fS0KKXBOzPw/1129sxouNJKkeDmaW7PubNUI+hpWbxGelA3Z2MsjuhjvUZNMzo
I2ZyRGq6fb2ISeEtgewiD2AAN9fjzVYhpWtvRed4bP6xklz100XXPmSwdf0iNN4MbclOQFXiZwJw
T2kpzIPFtKSnEQ1t//7cd+Iq9yiAKUpzhLgbwKVm9xUk6ejs1PgDS9oUofrSrehrTzyIc1MP7Hw9
ejLu7FNRs4WuLTAzmD9cLwCPiKhQer5q0vWvJcZCn5xoKD4q9Cg/KbHeeOVAOc/Nays8+NQ/372b
4MfQPMJJ4Kjpb/kL1PVWZUkSDBus6ilCds3NMIYBPJDTR7MojfRZAsFv/jJbOBgV4WtuWQ+a2Xzn
uflPgwZxNjUj1dLxhxlntJRyyN3S+I069SUiX/G7dngHnDpFqqb5ZhlVdxqKsj9F+Bnf/3A7wVTw
gLiZmArzEXncL9W6YaiQhHZYQ0hcWC9ZvRVgJ2McFAV3R+EBwXeiqcsb/3oUqqA89KIwQh2nGX12
tOpJ42IfnPKdTQgGHzsQofUqUFrXowxZhpnqhHgM3fjVg9KJMnyWKw/Id+I1uZZ4VFFTOdgKu1MT
+jhAtih43tSMkZl3RkuLzp3ufG96RTkZUVIc5IS3L0USaU45Rg5UjSnhbtLpCg3H1KblCUk+rd/r
jam4nbLKp6iMh6CMtNzngZ2dQB1Jn6W66b2mzeUTkLHkI5iYyZvGWaeSpxvvx7XXffo3Cjlsa63Y
yZe5O2cDf0sYpgX/YXvRTaV0hGjyjaFImiZJ2Esyn2RwJtdUUYfBPefHfxmEvIqEXCj+bb57nVVh
azcMIptdf9ZSLE3NtjxSP9z70GTJYLx5tvNnE941DKonuhB86BWSb7lYrTeIrOD+XG5FTPjSolVP
7g+zkUbR9SYuhszRQ6snkkZy+kczrfpDLlM2x8ER9RLe6T51hBrtJ8CUaz2/IoFhnRoNBFcG7PYy
zRgsVhnKU1lZNpeDH7cTcWksIiRDykfR4ifW4JdoUVgDIEgJ5RaKZmPrOWk0YQRvjDVKnpQGy5kd
4Gd2F70pjWih641efUgyXlW0djtMGMauXl271AGZSzlYKORE8jhIqyTPvIHGGcxRO9c/H/xs8Wk2
0ZrCsMziCBg0CinXa6pGtVlEkI4DrsDhGyAcHLbgrnhysTaPssEP69Ca9gFi62hM5zCVMMNN07o7
+rjimN78EJEbCK8i0YW5/iHrWmEtn/VSsCAP9x6PyecmkuzLKhd6YKRa8b6sJ2EbFf6gWlT8CPWI
5Ggd59faqJTX+6uys59tVFZ+GrQgxLcNXJHTTS2+F1JQ50vjI6mkuHEIB+F3R6FfR7/TpEIOK3lb
1OwqBRT6yo4xc3V28bJtH2Ic4/37o9xGfkYxaaMR+HnG3oiVyYuZlcoaBrysVb+tl+WShOPoqWoy
X9RCmTy5VOeDQf/v57r+nAzr8I6kmwtQwxDH5Zfj0CWL1hozDYd8QD4oUZ5rnNS+rxMF7hNWaNO5
BsXpuLVTtZo3FF3+ZoQWZp4tvVnFneSV3KG25DfwScsr8BqJ3EF+b6aO8zEa9ezrXAEgOjlAEpOz
tqrFpzjW1O827Q7F0+uk0j111pavQ64Us9/o9iK52JgV+sPczgjFOzTQsB0KM7izubamn9J2yUOI
WYmzuEkRhxEsZaBWfqekzuwnRhWFPvJ5+LvZktqml9TMo3fj0ifPbTGEf82ThLj67NTfkmhYcnRv
4aO5KsjC13Go9c8KFsA/yl4t/07rCNu1NZKNiS6RMbKdnYTnjJT8nXH2XxIkbUy/K2WGCqnQzuxy
cyZxtKYabIQJR3gds/h7ajecgCrrkm/S5CgFptYzKvlqNfxhrgtkYXugXFCtBJUWS9PsnMZqiS9x
P0xeDQrw+6wrw3szKR3waobZXhYAi68FubThFooqPSutnoQnLZ70SzxotAxVSc6/xpI9/VnWevea
68qKna3cvdq0QRAzLZ6zocCFt7UHlH6btaZOVE6hsKQ2nogu1qecst4rBOYQA13YjX5bOstTRRfS
ueBOTrcyQwBL8lu7q2UM1bPedvXJSRJqTs5sYIgaOlMACTb6iijx2PiDogwv6Rhny7k1akn3/k/e
p2jMNCqNrsSKIarWuvMqZWaJtWJpfEZ7sCxcJA7DD3Pj9G8RhLXILe0MfKlSSIgoUxuIPtu5Kb1O
SVH8cf8sioxxeygEq5dmDhopXMrXhyJqHWsOszQMoq6uvDAuC2+oFPVsdeZBXN8bCakiUj0axJRR
RYT75fiRBDVqGxUUc9GVeKq7+Ec/ZM2L7HTJQZa8PxJGEQbvDdL+zd1fpVEUj3PMSLxigiYq2qe1
Dg2vG6Qv91fvFitM7Q/9KYRfiJcCHHg9qcyubVtiUwZ11KFWpOE4LVk0W4kH2oXLY+Eq7Wi2gsX0
42iERJYVR+H0p8/b5hvyI/gBkGCw7XI2851qDfPLKXSCIjLXIJ/NwjVmrL0rvfysLsMT/E6ck0N7
8oywwxvQpg4zONVTK/X/Rs7XVJqe+j78K7HNJzPWzB+IUUeXLtXqg4Rk57tQ8wLBxaObyhf67Fc7
YG6sVZdx3wx6qRvPbWz/k3fFcALC+/+snP5X8cGdG0aHugYGCOy8g6b69Uh2FIIK0vIwwNu78sfC
oDs1WJZfl7MMTT7XZlenGf/7+44CsBBtErJSFEmvR43CBCvCQVTRrUj+MvbK4kZqOl34t+Z/WEp4
IJCqOLiQJzd3maX0uhOXDOVgpugOCUaegDYaVAP79WBWu3sceJrY37AQuK2up+UY2TAhdOAEYzuB
VKjAL5xIK7tTt6rOKVeN8WHiwj1JhjL6jV2XDw3Zw8H1LXKt7R5HLcWgCUTtmeTw+keYCGAsiqU7
gakl8/vcHD8Q0jTX7HVUc62O0okjzx+amcdUbhxWa8Vy3oxuASMX71VBMrse3ZCLOJVyqvwYzY+n
EiNiV8ca6lEaEdHEOjX6vFRpe1IzQz340GJetyMD0DdoPVk3ObwdoTfRRvATB0DBmM3U5BL4Oh+M
sncyFZJuPjCvVag21/ObmmyQk3J2AkyBE79LzRDuo/QMfMs66OHuzodHExAQoelwA0sn+WnwYnQC
PTGbFxpdFbs3OQJPmXurJiyduGjQxN3y4g0QCA6JBqOUCAeNrdYFmjLn72T8wd6VFIrd+/fA3u5U
hY4ztgSiX7l5sozIssw1MTeQyrh57yyogkR1X5+qCidrfR2xZe+1wkX9eIJKqh699Pa2JxGV9wH9
WF6hm8Mx1UoI9ofhUeaXv3dmmD5pVpEEEIeK18XRW6iXre5Llvnp/ryPBt5cf2j/klc1DIx6lYzL
QpT/qaYW5rcqMhJxWsV+o8X531kRHqBN9wI88H/ESXkggr/YHMjenNcWcA0fmJYfmgdt5dtanl/k
vmm9pY+rjxDavt+frLq3q2j8c3GJ9hfXyvUpGTDoDlG+cYLZyP9eTLM4zRY/xC1yLRy8sdTVwEqj
8rFFmNWNpK4Iwt4gRC8FpuuFtNDmsf40pLb50Bm9+aKu2BQX7I4AJxTz0uD24Y1jUwQ0m9WHnDIg
wDjherhg2hAZwjG5LKK3+5Pa3bmCcg3CTb/VlOt6vVranoWkBZWWboEI1YMmLdnDIBujv4ZL66lD
mD1JjZp7BU+bh/vj3xifoDFGHZqvQXeXzuJPLMovaWHcrhYPLG6Xvmr7d7Kc5O+S2R7etZZeeKtW
Vu/4IcWz3WPl3vUOjrZxM32QeLr5pZLJvplZ+UMxzPaFlLJ8GjF09frVnp5UaZXdCRGiEG22C7pD
aBquhfkuwSj+BNlf/mzY4+x2NfYKDtp2JznqYl9WAUvMDO6ZK/7mKOthBK1odL3nZPWy4TRo9Hd0
hI9oz+tx30AuUlvDkwdeWwdLcxvEEPtDv0rQCcCdiMP3y8rIQ95IcssGMnrhPG1jEy4nsXYQunaO
MPgN+ifIXYNl2moaxYWR4OrQkDwiiX6Kihkdu1pJaXx2VLCWLPfVoi+CilrNQbFhL28VkArKsERp
4fl2PcEqUcZpNLhVgUAWD3WsNeMTFSt18GxzlkMkL+vla26kykMdsfvVOEOqKsd1HILMvHjJNOh/
Yf0+fOxrZOU9tHfkZxsb8VJYrHSI6iZK8hDjn/7bZA/2LPV3cNS4nQrnyusfni2ZjWY8a9aGqXbu
4slyLXWugcM2lb+q+uCj9t+hymd0gGa76GDhdm5rXhwANqB6wATexqFIyfV5aSsSsgJo8KKGutvX
XX4xlPAgvouItsk+yPcYS2gIC8j99USTzrZQBmOiSjJGQWIjKxbJkXywBX8mxjfDqFRSeYOic7VN
nOekSIpube0gaacpCZQusVsXoOiMuCopGfZe/YCLeWfRTMZeKFS/ZGGqxCBgh+7Tqi/Kl2XGtJwy
75xhjNf0jssjsP0bhqj6BdrM1Lrd4HyTWqoZbjMmy/sFVuf3EERX6+vz/G4NIQALOlVauaVD3YXK
TKR+z2WsgFB9zZP8kkh5Qg+IUiqvq2rpcbOeneTj/SO/06kSdAPEElhskw6zuPd+OfOVY0lpaOVO
MPWm30jO1zkFgScPxamMjEtdZU9jlb84IRWXSH8rJvnvbFzf1UvxGLU1/oPTaaoTz5DLjyPdgbrX
vMyaL5JSnVQ0MSUHSnPE9hw0YvuAs6mKmMfB19y5mikhCuwEjDleYNs9k5tDBjLfDnh6gcYcKCcX
9aB7nW48K07f+5YATN5ft51bjDGFLQDm7AIidL1s84BqeFwudtA73/K8WJ9QYy0eyho4sT0iHtzK
OBLHTZudtAgg+P3Bd1q7QvIVmil9BsLgVg8oD5XQqlEmClLayK6VNk9K2GEl3n6SI5u2vFIG0pB/
LB3lLTalH1juPKlJd6QOu7vuFh0n3imgubYXqYI2cJQ1vR2skfOCW7qon6/cZWUSnZyw6V0r/Pf+
xPeiAzBu8SwhE0OD+3rVpyHPYefxpWtl0nynsC2vigkR90e5FXMk2hKBUL2HFUnY3WyoKpHRnRi4
fvpo+QrX0A7KogWnD+zXV7MiceuMHnpNH+Zhzsr2AnZ18BwlNj7b4QzvLrH0s6lEzXldRb83KadL
iXTF84K03BOqbVqQ15RPZzPOX9DR/v0+p/j5HAdePZDhtzr33apJZVdrdtCMavZEZ1ANYAp2bhyp
7dlZU+ldJEnzwSHc/TRcDRA10bmBS379aahHr+hIrHZAlSSlmtiYrlY1xsFFtHfs0CjBQYoup8br
43oUc23rVgsnO8gVLLkhcZiUKCcnaNYq/WwYSfecrInzVJSj/bHNm/xgeHHNbq8NEP1gcOBTow6x
mSRkgcbJJYZvM9GWz020GkZ8ZCjeO/EjNIwf93fi7qIKYJiNfJzBzr+ergHWcKZ8bAeS1nbPQ1fC
Nnak/mBWB6P8bC7/cgVIdQIEbJztwI51hdvO0i89igP+f5gL0go/JTN5zIi1/WUUCiULNY2OXakM
6LgPiuVHNuoS/2EU0C4IsZBd3gB4cyPTCn0Y2YZJHBF7zY8lCm0H8XdvF6JOAAcMqhQe4Jv4oNpl
j6ApgW+OS/V9bq/Jy+qQE0mLnV603ELMYO6gpjeVenLAox3McS+BRkSJjiVtJdLYza4AxhDXY5Oz
koVaXox0UEg+iIew0KZLytPu1Gs4bc+ytRxkC3v7XyRlEH5BnpJFX39DPbfBZ8jEQ8RHfUrr33NL
XS9QWbx1WqWDbbl3vfw62GbDZKramLS7CfZrFH9oEbz2GzP7orTtR3uw32KsDQ9i2K1+gyDCC9AU
nLufOMnr+TXtkAzZwP2ST7iSF201N26NmPCp6SCXx9y5z2uHQGS5SH/EZu88TgjI+bNmi+708E+j
WPHBt945m/SBiTn0YlFv3l5FrSPZg0QpPohQZ7qUpT4+/n/kwztLfTWKej3vdYzbKBIRYJnRs0L5
Vw/Q7DLpZ3XdhyxaEjTq/kOmj1aSTfpNScW4gcMZlTRJjohtWrVOJI3r4pnijX0/HuyAFcF+CSMy
ytbwsKzNYQktLat0fbC4MWILsai0XTOvzgbk1hvb/tqbTvpF17K5cnF3klc3kQ0p84wknY1HIx3x
scRDqI6w+ynDH8NIWdh1pGq0fWB7Fnp48tR/6BpT/UuvSQ9crXUgOg/r0lCQoWQuXM+cIvK0gb9d
KWtEg89yijeyiuhNc/Lu6/0J31Jp2MNAGIQKB3fkTf3WRCZaqUBMUtRRx1djcGJSk6Lx51iJT12k
2H+0ab8EVtjXHhCO7AmJMf0bbb/xvWKE+WOcSZK3DiAc7v+wnaAJy1DARsEnAQMUe/CX+I+CpY51
Fxoa8Wq2LkGy88Y+5BlB3ccrcF0MZFy8g9HQ/rTldvx8f/SdmAmxlWKlYOTJN9V8a1YNKZ1EBQXR
6HfLMBSPjdQMfzh5jJrAiDyCRSEnkLvQPKA67JxgSuninUlORrl2M+9MVigEDTDGqYcM/yjpPHhi
Wx1Qk3dG+Yk2/FnUAomweY84aZ6O5mpbgbLgu+g6dq11rqHXxUGIvI0UcP3ANApa1M8iyvVXlHOr
1aputIKwc3JflrL4LU7b1DP02TrPPBXcwgmzt/sfb2dQ0SgAEQN8Q+YHXA/KtqrrTMGBQg/VrnFX
21k+VA4myabaPlf1Wn5vrdk8iLw/oY3XyZ7obAJ9ESqJlNo3kaMstbkG/gA0dSCt8UM5w90utHvN
cleLUtBLV4/1J7mdksirO6P6lISd1pP1hoMWFIXZ/dXHam/AgC21pz7u7IXqZhx1fh2Zk32Kx9Ss
vXXprMLrNKOQqQCEyltYw+Vy8y6ZU8/Jq1R9ttulaVCeGdLIjYdW7vxumLVvA4iqHmBSCTNCbsPq
H6fMpm8W5dwviVX1MIxRlcSEWU/b0e/Xbn1oodA0QdqtPF5KebJzT8cC13QVSVqJ/Ln8JoyzZReN
995+tMswKy6hUTX4MAMvfh6TPoeeYEoFhHfJWF2qQkYtAB/r6BlNVOU+8MQapGoxm5nPMzB/nTNr
SE7LkvyZGVJXn2S8lHPPgkbyBdNm/XW2k6Z2aZLO+RMSYrPtl5U/WWOnBLlmyoVvOquJMOpYzO/4
9enz2BZYSWdLmYGRHWQNvOCQlgf7bScPoAoK+5GuEduNZ+D1hsN9I6GcFlsBcsXRI8Xi7m0xKF7Y
kaIhl4mkYKPU4UvrAJGZZ9N5QVajDjBpXtzOpvGuW/Xvv69UgzeAKM0C/tO2YIZ4sMPI7jQzyJ0w
v2hZM5zbqWsOyhq3CR6jiKIsk6eysYXIdprT9ZxwM4D8ZHqdXLcnZwS4LFtD6KvJePQoOBpvExzr
XI8TzLzMAAu4/NKS9PooevjYksy8IasjHdLbKIm4IG9jGoEwNgCcXn/XJJdaaZUWM5i1uj3PPe3j
vJamg8hxe9cwCmgDLITF3tkiXNrO1JDq78zADNXM18Jufh21SAMxKDEezrbPFmAJb03mIxqfyL83
IQs4BkMSI2GrbsuaeVQ7Rb7UZgDOXPKWvEPrTM+bhySzxgOt7Z2lZHogUVhQ9soW8pKkxmoZ2WQE
xuq0D4SX8GHEcDs5uG92ZiSEcbA/AHhA/XuzQSixFFGZVEaQx1L0lCWpehlBQAVVY1UHF/XOUMLi
DI45yBbGU683hz7ESBWUMYTqRKoQSFsbL5o6x6+r9ahytjuUkC8TbmNwDTdPm7iLk66dHD0ojaQK
pAl902hSp7NCUDzYjDt3J/RKHJS4Pg3sWDYlC5qAbR+vuh5gZgyjNQtR9osj40XG9vtPpVVkdPjA
sN2/sHcaLSwjpwABAtqlN4K/skIyjcmwhkgp5YpmQsBsrrlDc0t/HDFVR+Rw1N8mKt6poyUfMw3U
I24fSTCvjoNalqE8rihR+Gau90FkZ3mwIvRBuyOL0L8MP9//uTtr9LOmyCML/zcot9dfnpdlyONg
1QOp0G2CD7Eh8HRAdJe2COPL/cF2Qp5DsZSuufgccEOuB6O/6NjIIukB5tbaE1mnsLyXxrOtYWyx
SMX029wKcW7QU6ViQcl4e1CnvJ44wgCIwxWUaavAJy7sIjmY1c6O/kmgAl0vouu2JmGlY9rUecIo
5qK/mU6+nKJ87ZFx5/a4v4A7kYfqB1RwemEA7bdobUx28lJLLYqoS6u8D50ugv6fHD1XdigVKukO
mBFyTjxlt+GgKazZQI9TDWjISY+SY4dvXRbVKIChJ5K5iS5VJ7up5wc8suZ/i6pdgnLW54cWYYb3
iHwaT45JZ9dImmpFsiXPvYYcFk+PJHYHK147b1Uk84ORx0vwuwsE54nqL9ESUU/QGdc7rNeaqjdr
W0XnhJ5EXoffbbs9agnefgUGoSIJqwsNKbp114MozVoMKOSqAabTI+i+qvtqRk356f5UbtUJAT2g
/YrsEi9ZtvEmfEkTGWQ6mxYyD1L/uORtFWRLXPw7VVnyGD/HMByVYfQo4ltIngy8LpM5DhD5mf4q
8BYi1bSct9RELsQGORtwLduXri7Uh/u/8/ZQX//MzZLrRZSlyBPQMViVkLrwEHtr38NWABqDVHFy
5DF4e9wYj76dqLYjsLZVStaStQFvaFl4QGWN1wwkgjXWhi44Bu1gN+0QTxnLRHYBsgnYxi0RAJcW
B+gZ/tBJpGQeL/vWV6pK8aQmnYOwrGksoM38INdV56Pzs/hjpkueWTblQYzZ2XI6gsl0om3yKnwi
rrec7vA4h1djBXhOjZcpRDhcW+ii3v+UO+hD5gvxge4JtKQbqf6oXPMupBtPk+Z/2DuP5siRNE3/
lbI67ZoNcqCF2XQfAAQYlCmZWZkXGCuLBe1waPHr9wFLNCMYzdic067ZdF06jQx6wOHiE69IyF2g
hO2TOB38xm1IrC2J7MqiT0GJxdS1BLx9OVGOPrOeTj0qMSoEW3iplK2OEpA6T8l4gTBEaeKYuAOm
dWCog3nmUU+OsuGjQWPYL3MKVbpavRn9RFk/OWG8TMs+x6N+9/qEblv0MCglnaBbg3YP/0N89/C1
qUM7w1XSN+KgA3bR1ea9tjqPU+pQb9E1eGVTUV3pxABnQp9TmwQN660FtuU0xxrbCIf2cdmYTOIq
neu+s+JdF5d4WWvi3FCn9j+IJkJvyoyUxo/eF4L5hiKBi0bTMItwzGkAalqWY/vbc6lb5rm86eSb
s1GrpgVMYfh4/2vIGHfKPDmRrS/1pT5kpV+OqXsmdDj5VJzvm2883YZj8ueoLTiBKzNFJeG4AT0h
SQUmE/usmu6NuSnfvb5QnuDYL1bK1rekSrdF4UenaEE7T41T146WvhZofA9e4FjZHKbo+QdJYki/
g2yyR/zT3k+EB1E/TIiST236NjMnd98MKKMrcCNISrDwkBYUUnNslWDsKs1Hx3u8HbAZuUkHMsul
x0VBi21549rjFA7rBqGckuXSIaEJAFupte8ha7qXbYwBL64CRjfNvl27PqO4dj3j9pNbF/pi5Nf1
jMDAf0it7ZOsbRFSrGBRSmXtrpClGqClTO6X1yfr1LvZCPib1z0qetZRKms0gyGXlUKc0pZ6VJZF
HFGyAC0DFYJOr6GdgdGe2sWciJt5JH0nCsOHu1hqTVpaGXX0ztMbv+0r47PVW9rbBkBS0BAh4KCK
Vp8HJOrMNj6x1jdMLWBTMkAsqI9WxZzUntk5GafUaDU3w4ygtFZ23ZnL5WUOwAFB3dTF6hRdmmOp
16oyUF0uE9Z6kliBoYsJUX4A0MoK8MZRcB9tVaU982gnTqiDQY8ejbtnLmx43NFY9ljqlZbcZ0Z9
M1tzd2Yrn5xEWBCEhMRszjE+WYGZ0TcdZpOeJeYL4UmFvkt+DpX8VBg72sEgcTZRUdSgtuEOV0lG
uycFmMzdCaRyV4PUDWJvIHErlzjSEyO5XI1R3buUkUHNZ/OVDvwTlpks99WMdjKpXh9qam9eqrmB
uk41lmGvZL/B2NZvgS5o8A2seq/1mrzqi/HrWsLn8jTgS2NcDW9n1CJulD62g14DDpfksYBctKYX
r++9EyRccgLggza6XBsRZnuvz3oZ/Si8rK8qJzKSdNEjzZCKDBLFcH8tJd08P6tVm9ZQkSB4kU3L
W1mtZuvHVtNdu5Mpu7BBbX9vLzVQK8SNml+KXp3P1fJOLS66LfR7t46mdVwMSps0kaakiFm0AxpF
qiKCqZ70q16xzsETTzSdmBCOI4pPpAKUDg8npK7KoXBS244U23JuPSeVURfXxY0J4SyavVh+U+ry
99ydex8mXHqVuUSHg2gdvynV9noQ9vcSZsOZKOrkDDz7VkeRR6q0WWJppUM+UDRh4+kf6Zzk+64G
B/P6ijiRLUJj3ZriwEIoiB3XqSjUM7cjQ5mp7U9WGknMZlfP+aZ569tUATqoauQEJny9NH9nDPN+
1NPbaQNqD0X2bpHKpa2Jz7XVB4uh3nWOEkwrVu9nvuapY4D4GSI8Vzrn+PbzZwuXKoezdiX1VldR
Ylqew7Rce1Yy7vqspw6PW05U6Z3cJ/gy+HKtpz2WW01IXFfultmYdgrq5ruiWvK9UpbmnTfk6409
2QDPuYB3ub1qX/4DGoQGBN3CMVziLYyw8LQD0GP6sJXOYf9OQOE2/jCx5VZT2TQQDp9oWZslcQrT
jjY5tu+L7GofGZ4xzFVTXNJt6APFGPULRa/Wd6kngCV6Gdl7VVnYzBOUvj7BJzcCyDy6Riiv4IVz
dABiDDovee7ZUboBXLq2QuxIT8wLKzYrPy9X9E5dJYPFiZSdWtqP7ShGiN4lWNO4RNawVYeohTZ6
5qLZLpLjc3mDRwLthjDCJXA4S54CgKjkeo+6NL4haBIf7SJpPvYjWq5SVR/tzJH7CoptZKyIGb4+
KacWHVrgtCaR89oa04eD69NY5HYe2xG5zhJqGQQGwiTvzNo+ERBR2QeezLQjwHCMUR60eOqo3tIk
rLEtteJhuhFLeW9CktjlvffjoCnw8QbMLDx8SDCe1uWznbTxJIasdexoSGNnF89GFjY6QsKvT92J
ThTDIF5jUkx9QqYczl3VpYamTDRkRFEMPtJEZUDN+MuqN1648P+/TQvKHG1rXRlJjeyue+sqqCkM
8+fXv8jL2YXks3m40epE5vDYQKXVO81OykmP5qX8SralB5YC+TjB1RzEmOjPrNeXJzfDoQnA+9zq
1seGkAgpb4rlQo/MVVEGHxjW4I9llV7rdm3+cCfjcKyjy5wEqqUHW1DJitX5RpTF77Gsz5UTT84f
vigOcSwBpreFn8+WS1nHhdXaIDGXBX6oO3jqzlhkvXPanqTKWc6l9qcmkCuf3UalBJrw0Xh4hS4b
QFiLZkf2fo2s3VsCP7HrLG3evb40Tg0FekhlUWz6nMdZolArFBzQywJaIdTdkIGNUXsXYygnLs4M
dWoWKVSAPKDBBsDv6BhDERbyNnL/5Dum+daopbxq40buErCA17EUzZlluJ1Mh8cm5gJk9TBGQPmB
Pzh6a+u6FGlW82irSk1roi61y7CjJCfsq12sNlWoaJ4azqV3bge8PDQZWmdMWLAbfOToBQIwz/Qu
KbUIB+72osaCDJ6Aqp2Z0NOjcLQgEkYOedwQXXGibzQ307AZ1cygHyiRoDVwzn3p1AqhiUfyBjme
3u32Wp8tfjm0EjABr20TRYditawYC8olaMymPfNAp1YIFgokcKQ69J6Opq0yUfyq20aL1Lwr/TyZ
7bBNBz1MqA34/ZjOZ/KqE/EHeGCuVFjmjEeR6/DZGi+n7S9iNcqmzA2qViluFBdxIVNNLL9AmH5X
sYpS30AaGjRDrO/VRl0vQWI0QSucc9j1l1PN1yEUB/u6Bf3HWF6h1trIl8UmrXP7wFGbLJq4wCKw
Ep9e3/YvZ/pwpKO9EXcky9AP1IiUzd4ttTuAkiywuUrVagfR6uH14V6uVJA/bPxNoQXF8eMeXYeK
QVUJHmzT17jwmnjalZpozrA8T0yfZnHzUDAkoSFcOnybbicAvNTeiiZdJy4zq0wiAQ71kszzXI/0
xAMBNkXHiagM04rjHLIDOtrrtbVGq4VIM7LGQwAmJ794fdpOvCVGoVHm0v1lRRwVJt1YtQbH1tfI
6tKGonx5GxfxnTZ2NotjOYeZevlMVN1AA0CdgBkP4O5w+uQQM2XGrEeDbjQRciQl0jedcv/6Mz0F
G4fHMuVIyOlElLwi+o6Hw3iiqRLSRjUahi42gkmd42+r0C0jbCY0ivxR6eIinMp4JZ7FKPs6Byss
o6St0+GKX5mS3Wglhfl2Llv5gZZJ8qXqlAI9IM6KELBo8j7PFzFdxmKVn/F2sBWc97xsea967e+g
QuU9LlC55sdyWL9I1xASU2fTurUapezDZFRXxTfyqSzfpu5E/lRpeaOBYlJYTkULdnl26nu1nLQB
a7itiDdvPZbw9Wk68TLIfamiggWxYNofbVAVf2th2KMazV3VX7RzppKcpunX10c5kfFwTW11yK3T
uJ3why8jJZ6HTYdgezwr9HqzKb0TYm2RJkTEIb+x5KLkftNVXoeQO/VdH5qGswR5rlsXSR2bHzJb
lZ/6tYj3SgKs6swG2A78w7VCLZkWLQ7HlNOYjMOvZ6OkasxGuUTetOS4DuOlnLadSUkvy/0UWNUN
EXT7w1PPmHT3qYBBcwUAcTgoRoo0LT0au62ljnsdzbLQcMV45tFevmAeB3aIDtRo4zoc5VVEeKYy
5eztfsgn5F5XJOrN2T6DLH15gjAKoQjtjScpy6MLrsAHXF8oYEVWpokrA5/oAXgiXL95KcTvbZo6
ZybvBP1qMx/fRAE5Fjcmx+HsNWVrjM2i0083B3LiRFjFl5oudHtVKvra+J1SNjfdrCbiWilayLep
MeGrkahLrfi5obj2rl/N/kHKdLzBpyqNL8x4ae49Srlp0EoFipaEu+bbVuMpvqe39Gf7GB5kODZa
fq44duo18RSbpRNdbFAxh4+jWY3jNmq/RkndZ9c2EK0gsyv3v7EYno9yNGlFA+ncaLE0adZmCKtm
qSPPgH32+m5/eT/yang5ELwQyeaKPHyWyS0mBZ0sllwhGr9uM8M3C7EGCYfNmdT31LRtkH3KOjR9
gfAfDqXAvTOTNWPdtd50azYKLrmad65wd3KUDWAGtBBdm+O6eAIM1MkWd4lIO6jNWdUUKkZ8Lpjf
Jv/oENr4ajCNNxyDetysadW2giJoLmR/Rvp5tcb+AlhbeVEjdRNUHrJqr7+mk1to82OhEIny9gs4
zrTaZTvQuosqMNLXZa+PdaBl65fEiFHDZjH6s5QimBVL/BKzq97iKC0vHKB1fjfY+j7Op+RD1a8S
3yFwy8qoIm6W1UBgJrREzLZR6Y7nv5m9mt6zk8UPnznbbuH4JI4gBzouU9qddAa1MeeoNbUpymEj
XA96aXyKrVnH7XOwzwSXJ3r+W+eH0AVBFeL4474FWICyS7f50pUm3i2prn/J0i6+mnX13p6NPEKG
A5IKin57gvsKdVp5Tq3sBM5i4xJv4e3W1EVE9HDBN0uc2+rcT2AbhfwFhE8J+YjO2LtaJu3vikL5
g37yVImd0UzLe6E5rYPxlPMgzKk6J9LwcqOTRXHqwzBGmp4C6+GXmcvMGkGpbRre9NuM1hluLK3R
w2op9R8+uUCWUDzYSMRAnI9rk06eYrJTMtQ4Tsk3XH2GsAPpcSayPzW9PAZKQzRuqBUfY7qxKvLs
0S4n9Jz0T2jVxEE50slcVnRR5vJm7a2r2ZnMQNHHS6vPfyWxP4eZOpEsEoKTvlBYJiQDAng4q/pi
OWO5pFM0FagEWVptYlOnJ29L02h8qmg15XbPiGYxVEE/Ld1VnGOuUGdJH1TZaJ45JV6efXwbzB2I
oskQXqRUhaTIMCrWGFWZbXyQSK+G01AnZwhJJ1YSyu6crRShyMuPDSS0xgVJ3zEKgi4NyvhJ97Ff
Ae37qmJ0Z57oSdL78KDlkVyHZUQXartsDyd4XcqBkF7r6TXOOPTYMg3Atri4dkzuOodzbSqrbync
OxfNWOKzrZX4lwfWqMBZ7+LJ7EMP3tQ1zav4werarMLjt+zLS2nHRrV3vJ7yWd43BrjVrNtZnYPQ
vtHI7AEQ4OhdJJnFACk2DKvfGVIr/BRL5tyvwbkLnzq/0HzgpbIJzK6O90ZPSxtFHl2/g/G+3mRO
53xQzRkXY7XpRRfGzqImPnq/qQjQax92mo6GXqDFljf7ea2Oqd+Oenez5LIMcqRVqkDHKT0NheAL
hbZSVNjc1Rix7ZdqocmGSY++c7HPqcECQ00L4hw7D79LW3MOS9caxhvDqzo6EUaKhl8KzmwKNi3j
1y+oFwBh4jvQg5y21Neg8x9niqoUionWF3QUkFY7nYvwaxqPaNuQV95B4sVSoE/d92Vsld9cpUgu
zXpybk36rD5y0XSfMuS0JeCO67Zy9MXPC9X73HIm7gGg5jf0IvMfjEe2b+wBhNtg/ZtqzVGvvpVS
ge49NNFkCidI19UhfpzWMwHW0xHwfAUzzCZuQNuWR90kcQ9X8DQhF8ACayJtUnXcH/O+jCCppJmP
UqJAL0lzSlz1pqxPQ3LYegkKBB8DAR3V16tqwNNPBx4bLBMweT9JzblEq8XARqtv8KPbSxpm0qcq
IRPfgh9d+6heSQh5Y411lLCry3xUOfkwGbN/NFXk2cAFMH9ctCfkd0pgYulIbB/VqZ3eOUuT3Rhl
6r3Xe7u91BSK7laPIx+mFW39ASbq8iF36q3yv4Asyc1c6sHa1cb71TPPKagfn4XbV+NuoERCkL51
cA+nXSy5pVoSS+8ZR2nIvEYaFXVyzmfiuJ7MKPQtGAV0/JYbbt/iWSHUaVTcY+guROnSlncouXe3
ML/GYMiEdStjYd+i/VrsUsRsz224Lc89WldQDUC2UKkE0nxsGxRXOsp32KJEpVV9ruyatWGok/Db
Qh0+zjhK3cUd1F+zi7/KwkYRuZinM1fw8U1gccXTJCfJf4Jtv6jeU4vSJ8cYo3E16iBr7e6qaVPl
AvmMc/p0J4faulXcA8BjjwNuNEiVrHcROlsL97ErFuNyqbMvdiXPoflfRI7bQyEixn0OuXGj5B++
UvS560o61Rg1MW6tamp7O6cojI/20ia7pkCeZUYnL4ynsv1UqGLdmcYPI+L5DuSWBI0bwRRu69Gt
ZyeqqWmjN0SrC37AyKo+WJv+3AF4Yk63DBZnrM305gVCCsKPB/EzHpBjFwVowC4OyNyG64oixJl7
/NRQMIss5hWWDDf64aSmnWp3Tm0PoChKNdRQ+buq66W5mslKXr+IjnfkNnVwS9kXVFBI0Y6C7tUy
5ilNaLqnjiqA8NBrGVyr2LcGZrPGanQfMDDtI4Ar5zwWX3iMbUMju0S5GcbJyx0JhdJoJ9kOUZIt
A/5ihuZjIoacgJe0vpauova59puPuM5TylDXC3sAmTZorbxeUk/uY53SC9vNigyjKrDDM9dPTSzy
M7nYqXcBE4JSIuU5qHNHC3ykhRGnKFdH6gQswUYW/qJN5LgD8Wqdee3HhzCwiQ0pTFDAEQFf+uh4
JMtYBpzDm8jrJc7u5opU5xTP+9df+YsgkWEs6nMqrUqixRd0n6ZIinjMahlpbdNYYbF0y6+Gyirw
k8Vxr2a8eKB29J51V85dh/6XaYOBzQ1r8nz8hWXtF0ZnZZEUth6WKYUphMlNZ5eBksVURsNw9SKu
VcK+XFuMR5mJpvY7y+q4vXFvuKJRpNxOsak+QgpW4OSUafLNoF/DHV82A2V6Fftcf/GmDixR3mZd
UNrC/W2sCvXRMof+XppGkoT52I1iN2B7gajgaLl3LrbGaJJZ6fw1U1KLXF6a+Weom3jY6fY4ppEX
W5togdCG99aoYdmaGMUm14MgvppW66eqiIEukYdR4jOqAPvi9X7SjSzKzUZ3fAXhpCTwlMztITnI
7p0Zw375wUCL1wNNfosRnniMx+W/0u1Lq+0sGVlVyrG64Abd5aY4M8pxXXgbhaIwlyHBFqvhaK0h
oLLAYKtkBHa1DStPj4mZ8fGbWjrZ0lHiEITjufv/iez//BYGoULat9WbTBIv9tThwdbVJTQ4FFQ2
LoU5+hLdziUUZqaYoTGu3lurKXGqLtopBzTMIjUD127V75aTajt3XeBfZPYSf0MWaJ12i50td81Q
1NaFWfddGpk6ArRxG9sF/SsSm92MlP1yaXtt9mGBkIrpcQpbeZc1faz7AsuFXeylSeUbFBfmQMmN
GVciMlc9pJvrQl2v+gQ2bmL3Q+RMSVYgKqGpCMQbDYakWI3N666ZBlmFQqnE/SSN2Pa7xqGotLBv
zY2Rvqh4eDGYOXxS2PwWavaICgccx1p/5p0+BccH0+uBF9mcvJ76TzR8DqdXNL1aKbIrKNfwUnMl
p79aDcP6LltlUQUGhve+rraG4Eu4o/uuqQrqxqLDAWct0ay6VNexfjSGNQMMR13NHyp2bGBmat4E
eYP9NRttLckR167f5RLfkB1iUf0XgG/e3cAlnPmkwt4UTmKpqzP4+BflA44rBzjBhm7amgrHEhp0
K4y+GNos6nFdhoozmsMamobSvIsXTwFL6abYSknXg6JfQt9qw3GWHiqqTAqgIDv/PHlp+UdU958H
0ufdP/+Lf3+v5QJkMu2P/vnPt/JRfOzbx8f+9kH+1/bRv3/18IP/vM2+t3VX/94f/9bBh/j7f44f
PvQPB//YCaCIy/vhsV0+PJKE9E8DJI/19pv/tz/86fHpr3xa5OM/fv5eD+g18deSrBY///mjy9/+
8fPWyvrP53/+z5/dPVR87O5hfOi6h58uu/JB/Hb8uceHrv/Hz4pjvYEjTe1340WSP26tzOnx7x+x
FBBupx3/1BUQ6M2m//hZc99wPthQdjkE0fnfTGjhgv75I949ohTYGkDlBWH481/f790f++CPN8N0
/PnvnygVvcM1pu/4w8c5AeBgm5yWGut2GsESPtwuiM5yzPZavNNSpCjiJrOCZUG3b4b5508ivtfm
96kohw8tBBavz50/kpIfWjr/dkEcLKJXF9j/g0tnO/j//dIJHpbqQfy5crrnS2f73F9Lx3sDjI4L
lYSN84wl8vfScbU34HUQpti6SYjBbtnqX4uHTxExk5G4wC03BMi/Fo/3BjoohwedNQov2G/8yOJ5
edZuCCy6Cyg3cY0Cez5cPGIeJyFkimJPVvQXItGrt4X8XIyI+LaJnl6kNjKqvaFlXyEM/OZOevLO
UWdMStYuVBttRYRpjLlbag8N7aX2k3bJDV9mrr4bqzVGdkpdAuRM9ulofsc4pXvMYsRYihXI9LPJ
P7EPnlBOB9cGj0KlBfA2kAVigaPSToo+fNYa4AlWg3MtKe4dSY1EbyZMDuw5He6WZblIm6XXAz2V
xOW5nI2gTupxT5Ese1vrNE9KbbZvGmU2rlSVeq10xQy4vxyHj61byA/zKr+o5TlBiyfjxIOvjhn8
huOjUYaMFqiLw7egu0XWJKCjow6123Snme0n7LXmr7XZ4LrltZoa2LOsH+rFFB9kM93jyKreigTP
mKwSlRGYhsjfjWolP+fNWhIndl4MSN8eiIa9anpM0Ty/dBb9s9qsfQaYGigoxoRW93YW2HrpLWKn
2lShhYJgs++lpAp+3YMtN0shoyXNvqh2GSchveWY+GOxUs83MurrT+/wf46Sn2021r8/SsK6ykT2
nX7XH1fadm9tn/jzELG1NxBUoO1yVMAjBS7w9yHCj6C5ulwjFLwQc9qOnr8OEesN0DmLyAXQNum3
w0X41w1kvaEn5KChjg4NcEfKoD9wA71A8tCH2c4iUFAGZUGovYfLV1OnPO0zrQn1vmL7YRSDTb2p
K36slDMweQKe1Xckmmasp0V4MNvKLkR2Gq3ionKkP/Wq+1iI/MqkcdQEpSffwe7UL4bOJtz1EEj8
XYeSNvge7Q7pFyRnMXtz1C6osqpv8wzfID/NE/OmdafhJnfH5YvXO4W7G0awByRt9uKLMdevhrpY
r7wmm69jNhRenqjk50FlO5guiOodTYdmiP5nUffL0xKlynB+UYufPjzK4dcy+36wvPnsX8vbfYPp
FtBcFjYdxO1K+zu80om8SPTJuOAM/rHy/1re3hvCLrwHaEnBZKTn+6/l7bApiMg2tUWiIqKjH1ne
dPVYv8+PZ3DR230CRgcBCVzMGel5wVcq9JgWo4T/0tMHus6R71oi1BnmNSqKMv+kAxSadq7Z4RtJ
dT4fo87p8XqB0F9ed5pa66FB96O+6qxy4Rc9dbwYtLmnfDqk2cOKnYkRrmVt/CarmDSsICPAG12a
w73ICUkDXL7Aqel9AgirbrJWXKLkXtshBDz3PhMaBnAq+KcFLT4DqnImXHOTPc+bKhDOonR+YXdu
cSvKqktoNU1kp97gYOKc5eaC12WN+UbgYFJ3J7Rp/uQUnd4G2oDACF5iswLcZu3YIXHtjI/eYDl0
tBUxf2rVzKn2BYD5GR1l2xzvmrQaEtzlOnpjipeqv6aeF/+Wi7QccL7pdTMc9an/CCS6tG+F1kkv
KNR6uJ08Cp9Xeb/SBIL9Q2ECqeaqigaxwu7p6KdgHJ90SxVoSa+3UQ/cubojFdhE0KrRGPxFHYAh
axjvcTOJoX03WmtCBtev+YM2iwKBbZtPoqQk5m5HXob2gWHHig7wEGnnsJ77If2W9kJ9q2BmLfGq
c2vyTtOtxrtpGczposum9ktXWWM3+55AdmpHCaXx9g0s/0+6NxdmMGZedYM2CAYRcTZXtzHKMA+T
4+ZvncJyfi1EYnYwCJeCE7IeICJrSb6p9Q5LTvvY6z/LxivcwJAuGkxiptURprFi/Lo6c4Iq2Zyv
94lnTZM/OfGs+pqN1mnUNGmt+TmaWNjL1Z0+go7SJUglA72H97kDm3dLeEfrYlXqxrgyARDquHZP
yBTVRKHYyFla90HJSzp54NTiWwm2heqBbJ1Ht5RreQeOSP/Qjxjj3uTmiH+xxEevCFcTSkLg4QRX
hW41g7MtY8eprmu20XQplLZtglFHZyFU2Bd92PWzTIISUFBGVa0hEtHGBgEltVlSJRwqqyxCibR2
fIGsp3lr2lXeB0nfrbw3BXLkxUwTrcIQj3JSkNbd8KGDDDfAunKm71o1oT9kK4BN/URNQY2J3mu+
5nqP8yVcmngOvB5FBqhcrWsFIEXXy8HsOnSf7Ul1wtY2Ri3sgYFnAfx/qDluW9Qf4wm9P79BFwTX
laTWpL+gl+t+HSwldncafUrhW3OhfOm7Ni2pEM7K5zYbpynMKsf67E6T+sUbpyrG4VAXDm+8sky2
VcxqzRy0Rt25+e6BFgESk6vccSLPlob1P/7qiGJ8p8wz9ZxlBHMEy7Sqfm+revSCpdDzzMfhSfs4
9dXjErftcDHb67JJkiFB6I8eMGTsKqlJuVZbBWU5A1MqkC783o90sIKpXN0bmeA6hPBww7ZxUF35
lA6FdUd3Y5l8bupGC6m/VpGzMavxDqDXu+sIri+rkqcNtb7XpT/081CFtSyA5FW5IutQB+1lRIrW
FxJglGuimWq2UAc9s2wTjp61W3b1XDq3rTpq+As4XNAsI6AdgRizefZX+BLGtZ5YathUqvq90uPh
QbSmve6sKfVK3zXhjmDjug7axZw5+b2Z56ILdGFpHy0WobyzN1VfzFmsgdiVFgBCrrRrg1ZfZjUo
gZLJMBtZuv5kprnOH5wo2Ge8Ao2ObJL8ilqIeav2hTXho6AbCudmAegPLoLa+G6t1ElkjsjEIixp
FOcA3y+SepsrDSttjZoDNVSUKw+vHL1V0wEfi2k3U0lCINKLhYv9bo7787Dmt2mutoGt5/E3shvr
uspcIw8N7oTLZzf2iaRqSzwObz6+BoBgxArBfrwoxeGZhkgN/NLdSuDEeWkwdVhxBa+PctycsPnr
BJC0VIH2APnYfv6soZp2QKEa22h2dl1pV+6Qj18tmXf3TSZMgoq/Q5ATD7QlgYcPhBwkmRSoKPhb
jHk4FPK/ntaVmdyV9QBDBqQthnSFNvGWaVe42k1L7dYL00pvEHhS+S/oMC5Wd09f438SHcptRF7P
3slW0DuouH18oI710+1D22fip/8VtQ/i++P/fh4Z/vkX/goO9Tebaf2TjiXgPoCrfweHtvEGDU3E
aFgxHu90U43+Kzh032h0BdA2BOf6lDP9Kzh035Dw0DrC321z5QNw/QO5z/HShZBBY1MnzYLNQg1u
60w+W7rFXHCnAd0Pl1XT93VTmUFqYNluiOycdugLdvo2lsdIAEvAcT9N8/OxDFq32ozSXoj467R3
ul3VdgVWFpuCUj0jc+hsSU6SB63tiRDCYIocbOS2fBMHdaKL/veM43DfF0DMXbOvfNT1Q7MVN06h
nrN4eBI/fL7R+LIgg6h+coQ5G1jvcGJ0jLe6kZcXdrXzOSlQeZ9Ht7xBbum2Rk97lqPqN9K9t0tL
CZ1mrxLAXuQzV23VUbK34HsHcig0v0GPgfLIJ6fNnED2SlABwPBnazBC3c2bMF+VsKgL8HYZgNy5
STXf4KoHzupwVwg3zO/0HlcnkcAwdAlIJpw9AquqMQzS8ytXza+hdIZGlv02y/STtwj9ystabkOV
A9dWfbeJr6y4tv4bR8D/bwVRkq3Xtvb+Ieuz51v56ff/3MiO9gb1dq6Srd4AuO/vbeyYZGskfggG
bYYEKJv8vY119Q2VDVpsOusTTO0GB/2rhME21mk0ET1s+s4e7Iwf2MbH1wJy5jTwgXW78LQp0lJF
eb61Vrc1EPdJnZ0YidzA2mX1RVa43mW9ZGaMHatX386xnlBTm9TlYiTsL8JnU3XiZjo+Sf74Cly0
bBb69MfcbD1vCiiPLV5qoi5QDzCo6qVCwxw0PoMFOL7Ut5EoR28CH7rF8XW0Na2mVeJKnexdpVGz
UeVKV4nU8MzzvJxSxtnOAHQpAdppR0lz6pbkvYOJv+tYqG/begF83tQbGitXe9VEi6ns9w1x9Z09
D9aXca71LHp9Sre39vwMoocIfQ04DdBLOKtbAez5W/Uc0TgwlMzd0jbdTtqdfYuCjQfRt6uIlS1B
LzE+p5OAxd6LYen6ANt30FgCGekeLSZPr+JND8XaqUKi9l2nWapeKmZpAOhJdentvFlrk8u+1Say
GK8hKQBURUrkyaJ+m/SKeS9XdVqQEi+tGyE5In11tJuHIus9evp1gn1BToR9TQG+pVWYr8Xizxt3
zp/7rAAI6nq55y+LSDyfb6pBHMMV5pPq1oAaMuD3jt86uJT/BmqbepsrFQHzS0OSNTWy/BdeVv7B
KQ3zV7doijFauGX7fZVrZhnYjWd/SBYv+0ZOatnveystq3uzmEtUcqylyfdYXdhfE2uJzTuj9NLh
vjCXkt52DpDLFYWmB9pTPK5iT/jFeYrStdn05F08lPrHxHaI45ctpF+fontyBiJ9onmi/vopAxBb
MmA3ufbd2BIE9SlXqJ/yhvgph8Auukfc+ym3MLXRuXWfMg7odWQfINUxeRmQuUr83C1LMhQWhRGJ
p8yFVJ4sZnzKaPSn7KaqpyYN+y3pES3p7s5+yoWsLS3KXKclQxoWDLPKeLDu3C2FSnBw8cjw1tVD
hZ0ky5mqjAwWs4jv1VMWhrg/GZm+JWfc6fmF+pSxkc2QvdlslOECwddHBWTVx/UpzxvnHDChvqV/
jZeZKRiXLStkOsd3gkyxfsoZy7w2B0zrrZRccksrY6wZglXptH2rTCMCF2afvS97J73xOtv7pU3G
9HECHo3PqKJ6WH25q/FLCbbzAl/A/sIxFfe6KhZnvM4Vz/zaUAl7pzdGTXWk080rMXggpB3KFLfz
jLSqv66a936EztKGdjZvku8A4yPwrRn5oU7EgpBeYweTUM01GEm57mYtBSpjVrPQQo+QPPMtXUk/
01VK38uyKJVdZkpvQLvRtbOghK68cxEgyj9X4C8o6vwf9s6rt40k7fdfZfHet9E53HYQKYrKsmzp
piHb484596c/v5LHr0XKI8E4OAfYxQIzszPWUkU2q556wj9EiZWZu2GIabcBitVLgD9puO6dbE4L
v1YL5yaxnGbwYskpUq/qsnVDXSXBEl1sA65QiN83nnbSuvpdXJnVVp/y6At9aBPFRidPmSCFNSrq
/djrbuNU6dfaqgQKoV9hSItGSeWpUEu1y1Sb+tBbSubUQTZ31QVwl372kiJcb2jwVA827a2vUV/B
U5sbKbzG+9m+jLPUQrwfyM/HZrDY4+mkdH9ZlV1eOQmyuR6t8vR6SZQ+CtJQzlsE3Iu0O7ENybjX
Jbl4bNW5/E4/SrJdB7+Xx261wy9KhBQVwUUhHSILMuHb6Vkhb2nTGeHlmLeL7CL0kmiebEUDZhZ5
NZM4obNke7IMQs9tq4xzolipc2WORtz76lhi1lCEWuYp5RCxBwujwvUgKdULuU+1zDXtHi5sNgiX
Q7ORZDT/1IEvhsmBop4kclXrvjqBmBZ9svWhkUwpRhCkL5+MqJpLV437KsWlbZhN19EkITw9qmDF
h9RuVZ8aN479cGgXxV3LDs4fMvB5dKnVXdp5WlYgWWHa9VRshlGrYwQp8Rj26riRHC9PYLSesN+r
0F0QwevcXo1C/j0EMe+aoz0/zUMrWWSSVi0HMrMBuBuWBg2AxCECA5q22uQzLZXjHeqJmeHVU6qV
dNHs8smO9OJqZffGbtjEqgbTplovzUUqFQRGx/CrM9SpLpYfHvJIku8aiR4FJ8K2RCZrdanbyuqU
UmrWSuQzC2ptWhmLhsNs22aOjyaOcVdUaW9ty0pLW7807bHaTUPPzpyz1vw4YJydurVc2oUXml2m
vAe3O7rT4LijqoUIGfRRYAbHmGe7IgINZW4E2K0Y13l3XcFe2KVrXt/oFs/q7Ytb5AYvL26xGqo8
yAWiH4ksscgtXlRVRShFEhROIyin5bHoSv18QvnJnybJPhnyMH1HFfF5yn24HsUg8jPgjGmnYKR5
uF7bQnUmhOjBuEbDdWwnZQzlY7BmT24xhXCNtNRaL1aGZgmSJA+Tj2pvAy6jkdanAV3GLvcb3awX
H3k+ukZD2RluhVBe6BGSy7/aUVOWjcaY3PSn2sCEluDTm1grRlLtW/k4jifoa8XWOzPx120kYM0i
nxUcXCCZx/RLxbSHpEfROKCHI0We3mGT+EWPx46bac0c84zkaVZPm7TAkITmqsBJrqpknDAhM4cf
GeF/mx7/w+TzxQZ/1fL40exImuGvg+JIvOhnl0P+QLJIAQJYUnC0BRbkb4SRGP4SiaG9M7IF5CME
k392OfQPdEQAcQMXFxR4Ev2f1ZH+gbjEj4TG8jNd7k+qo+OCgRYKDELeGeAifq0jSpcXx7HM8M8h
lSx9w8RJIaE1cSovkv1OwfCMB395ClmGQRu+UuTOaIU/c/9eLJN3g1zh/Y5mLIqTsUv7Jtwi4DAP
rrksoFrHGP9sFAphd2irH0fD9MlcO/2vwozDp1qytnBzx9JX69QpXH1Wm0+KJm3Ktq6u6kWpbqaq
9hu5rj8bKd14a0rzzaBOlANZXT42QyffVVMy/NXVxnUUWVhfouE34oAzNmcpOn+XjH7CXSwZEDir
1tJcden0C7vlSrEKp4ciMNrKN8zujM8o2rRXy6hxz6xzdxvVKjI2c18YsbsmWn+bSiVoX4Q1vjPs
chq3WRQshuh2yvcK+dU3fK0tyFuE9GvGYAMkj7rPXXXWdZKNXNNGtzLsws0hnlUn2tjZp3mlLEGo
Retn0wwTV7bz6rwiA34MiwZARzsBY5EdZCSHxWKSlAE0Pa2cTP2WV2O0aTLnJB3kK1yLlI8mtqPf
aPv295pEpuNqkSxvLbV0PNAv3MN5bZUu10FzajIyyV0LlcDP9hijjb/Mw4QcQyZGwXRt/yhy/Lv1
SpgVvxUTfrRB98PX5OllUHh+1YuggFC6wzwY4DmxgULzV1CA7KAAlOVSFnpdlLa/ggLkdDpvGOvC
0nm+qn9GBe0DjGSHJiK3gkrj5I9an8/WWQfnlVY9mDZ69nAgSEWP6tx2QZm7RkHITxbthDlY4gTd
LNUnchUDsZiNrwXSDLcUbv0+V9rJ4Dx1+SZbqjNCSPkX5GQdDlxvwYKGoKi72FusT70dxft+msr9
asopqXnVgGWEvDBcqnO71wpHv8ok1XliTJdcRQvJtZQkihdR9TTnHa4CAGh7M0GQs5Ouw6aLH5Vi
kU8KaVzKoDea8X61y+sEwlTmyXlYbGcsKf/ztysYi7e263kF+PSvtn3qX+7W5xf93K3qB/YCcGa4
cdxHKFT+2q3qB+TP6ISQYYFG4l9/7Vbzgxj5gG5SkGwCsvHrCjM/MHums8Af0vdmsPsnV9grng7b
XkgoQauCSAbL6yjFG21oGLOazf5gat1HxH/WhzibN4OewxiyWyW7cqzFOWcQr9CIIGdLpHXewcGU
dpTzw4MZZSrORdlwpuZ6dLokan5jKhSIP1K2Pwp1/5loWrQF39phPwLiWdL33b+AYv/r4q8x6V5u
tufX/9psoIGQK8K7l0kDG+jlZoOWqSgm+wYbcWCyvzYbuCBS3uc/pbZgw/8MjNYHIZyHxAbDFQQk
/hAwJPbSy8AITJwWLnR5nJPImo5ZKWmdLMIYVIa70KfnaF1mN1qpyYtfWJF6lc5ZvoltgqRRJQr2
xkY1wuYZEbRi0jzC8dHgdWb0Qj7GeRK6Q5VLvjwr2X1CR69i9mwsjDSUtnQndW0KBthOu2sthRQB
tWCz9su4yTxAv+1fhO+/s/gDosAB3pxb5/jToeTCgwWrSl9eANtfZoP44ZAKTvPqo9QYfm4qy7gc
0sTMqT7bb7mcTaRuEmNlMDLKqYSy5a1jF47iYm9YftFr+6maenQT/vNDLt33tw7EXQsm9NvTt+fT
cFd9eYqqg+MgXv3zOMgfKFqFyqXICpCjOygfBEwOyglGXcK4g5PyM1NQPiAjTEgmLFNEPA9efh4I
Bi+6wZ1OGS6m85yvP5iusMTBjgGFJyRs+EUIVkMJOgIzUNpEcxMZjhdP07AZx04Lpnnu/RdP5+rH
+Xq5Me2jjQnbkNEx4xtgClxAkBwPNyYWnlgxzZhMSAhu3CXaEM9B3o0Gjo+YSzwwJ5VQgEukxvTl
JZ2VYAX0Doiqn+fLxSiT5WSF/Ssj7SCPQMTWyuxw5hmAnmkmUKUultV5X2v6cFmMzZIHq23PX/Qi
7HeTBL5vE81Ff09BQpYNeV82/LFBc8tDqbt7WI26vWrRQorOOnMN6fgbi3adJ4MKTDAf2h6KmLO0
rqFIBT01xBGM0zDv7eE0tZrxKiVzQiB4rOcLMXsyMSTPHIkZxtK0XhPq5b4oo6xx07IcaJODWKKD
pvPxUCN01u+TNTWRh0p/dZlJcXKfwHBHm6Ezh/uG62zyQMUx8tSlctkPuZVCtO5a/VRNAcsuU0KT
1yzUcQ0YFTWTW9BlzFw7gbTqVRlYN89AwUA09QYVdSe9vCtWm6ksal/mRaxBXHQbxNSvhdBZ5mZr
Hp6ggYC1cjjroe3pPd7rbgISePR0KVMvGBipX7LIptGImLX97e1tcrQZyQFQnKWNJdgVhC9xc7wM
X1kx96q1YCeirZ2z7eZVpdcY/w36/ecoKfb0izvgxzK4N0PjQBsDns/hMkuJx6yDaqK3dEgQZol1
042K6lcwrs9sWpZeEobhmZJWg8exTfdzmL43/jq6hp7fgtCV42IDI/EKVhOlNeOQogbZacTdeT63
2jbpEtVd9bhG4Rfa69tPlvjz6iMTZHi+gvgLc+XwI/e6BgRSTiUP69ja01ej9/O+y7yytJTN20s9
n+Wjx0tvEMAwyFwIoMfCuk0dh0lnp/Tb+zKRNo2adJ+lZTQxkomlHv/eup3OJLmZ9BPT6K4qaljc
xgq4j1qeanuaX7HtzWU1XjYjb3sTrk7vuLo2Jkj29PDvqaUbxMCXcu2ZqMTNJ+hh9U1LJ3sfl451
ntID+NGG/G/q9z8oQr34fl/1x9wW3EAX/+s+aSNAQT+4eIe538temf4BFUhR29IitoScy6/cj4YY
bDyoDirkcE73i7LY/oDoDGx9GqEUxxzKX9kf+HNG/1yfpIai+/tHlKqjU2cIBAE9chN1PdF9O5aq
XNa2rWHpOn6nt5yCaUbWBQb4uG6GfPn+4jH95so7OnHPayF4BkAe/IPCcTg8cXKXr/nYoXjYlwZU
4yhKA5MOV+DE3f3bK73SohMfC8yUaEfA9HqFkGC6DJI74WOtU+yVmnM22vdlMUMbWvTspGiZQ8/j
eIrHk4RMRv15sWaMsuWrOImqx0L7PkY3EpdOYEiFjEkZkF1wp5qWqWDwtCKI3xOfEFnoiwDx/GhI
icRkCVQhwf7w0TAxKsBJKw42b1rirl0jexoNQNp+SP7USogcHhlE8PZTetboOFiVCQI7DI0WA7lD
tunhqjk9jXxYCuxmUy5Hu6muo2b8nqtOfm3OLXIBMeoB0lSdx4k0e7OmBPpiOucjjRBmoobf1Kmf
JPZ1rPeZx172tG6EVNec1+P9LGXTCR7eiweVkGYK9uW0TBhxYUT6uBimm2d1dTu15vUMQj3odUkj
GK468GY7xuw72WSGzACtsEIX3+vFa1un8wtgUSB680+duBLnMXlHl/8V3Rn+vbgUxBaleY3i++Ej
ofMYTXALwVTaw+y3VoEv05J9A3CSuAzALX/oos9Fz8Be6cK9HDq7HIIt7IfIfOfSeHUyxTuBK8Jl
SGkG/PPwnTj6UFnZWDm+I9UZPdUm8ketdTxtuG+n9T1S3yvTh+cP/mu559nMi3b2UmWWXoy148sO
Du4gwDt/qWdErtDARtklRXwhl6Hxq34WK0xaux7XGL31JqP5NI1m+47G+VHew/FVdfYlKTKCBaQ+
R3lPMkcF15tj+00Duc+Z+jGIanN85wS8kuV4XoYgSqSAfYZI0eFDLvR6yRWA1X4u5cDmO0c/V9Vu
Z9jrZpltbVejOIJJsLFboGf6JJZWbGw7M5fB81vdxpyLmxrtKwbS45bE4Rtcjg4s+/mQK+H5OskR
5MUBw0p1DOoq2Ui6ZIJz7BCAHS+0NRm9JnY+tliakXbqZ2BnkIntstptIgTSnASzBga3AMeL/kJZ
fFtJhtMmKgo/jCsEJCRro8rwRbvBjhkhdK1n5eGTJKffsnJ6iCK52dt5gYJGtPr2LJOvO4STLPmI
EsmKnVyDMFzVoaQap3GQlXbnOSNuNW9Hmd/uLJRyNVpapHZs5sNnHM95M2Hy4zA5xKEXzEiVRgyq
Szy1ekO6i8e4OlMQMaIpG0uuFfmwByrQ7tlO7fMvb78ZkcceRTwhIkvORx6GF/vRe7GcmiF0GNo+
VCQKpW4y3UKuZFf+Csqz7qbOreP+PTO53y6KqDAKXFR6QG8PH4C8TgXxgUXL6Grse+ckMsfe1dvm
fMXNxbWzlJlJ+vD2J/1tJIOqTYXJrQ6yS8SXFwe6hCSij03KzW4Mpx1t+cBeSB1BabnVCMhA6oZH
dIYkd6ysx0XOkrNiNLZ2B3/qnXciPt/xQ6dxQhJEL5V/HEWysDfWqh4ix49atC6XQh69UIYfEoM0
8uQmrr2VdNVrorndhW06+03X24FqSRc1CcnONn2pGip3ntt0+/Zbe7YkOX5rbEsBzEQM9Lln9/Ih
ZUmO855KmHGKB81q8st8uViyHhAK5k6guzk7cr2pdO0UgONqhsu5PoBYG3ElDNKCkiGLuJ4UeXQX
FeesqnYeukIzgP6gc5NqN3CVEbHtUmczOyu/DW0EzypNT7MHNxzTc5QO7aAupIc5WTC2adF0z55M
GXqLtLA70AjNpnTrTIA/NCkSxnIoiPdSAwnVjJ+oG2XkEhdsvZV1b0WXqKAgqVIUCK1EnSgoBn8q
pNTLedBRNKc+FbjlJ2sEKKbJGSvo74A1f3dpWdRwpLqCEXI8wWeoUZdDaNn+lDqjr+EBF9l9oPbJ
x0RV//bd+G8FQgVCYPpfosirCuTj7ZvFB6/92WnTPwjVbI0ChMhLLvyi+EAlBJtVYMzwYCCxiqj0
s9P2LAbCvI5hGWIOtK5/FR8WYw50IJ4VxMiPEIj4v+i0PcOXgd0K1wvIeMeGQaS06hSBj/QdYJtq
smwWO3zn9nkVe0QAfLHEUWODAIlSysQSM/wotQZPWkuBOTq3L57/b0qbV/v+eRnakugWM+U89rTp
aQJFvSyHfojYb6UXe6Tj/Mxw7olcp28v9Tz7OYhZrEUbFF4F/VN0Oo7CqWMAvJbXJfTtcTyLlR7+
YgnJHO5ZuGzQSPISbTyrIMrqcbZLiuWiX/TtEmlb8XRxJNjIkvnOx391w4m3JMZfzCQIOs5RGqXA
Cs2rdQYkFkskRPlW2F1kynAWiS8W1m+Uz++goN5b8ihB1NVoAdc8hX4hR5/KhWVpeiJi7JVDiqoU
QqOz805x8ConPfqUYq+9uFF7OzONtuFT1mhqpEDrYj1750J6Ro0cf7nkoWh1UvTja0nd/3KN1FrG
yo56vtywulrl8hFy9FZiLbre52ahn4/mcNb1KeTQ6krW9ffWFwnQ8frwjOhHCIVmZLcO1291Y1Az
jIh9c3ys9fZy7Qt/6fJtVjp7O0x2S5TsUsO5mZx82xT2x7jr37lCXsHbRFRgqgXgX0xsABIdvgUn
XOxIG4vQX4roxFzTB7Ut9rUVubQtP5YIRqNNzehpCrQIdrCCNIitJjs7zn38+IIS9Gxk8P1w8NgK
e7TNzjIHCIicbcd6co2hunr7QIrz9uqRUUJAqYLZhTDA4fttMJoy9bjiK1vM877jtpWiQFfplE7O
rdR1Z3RDzku5+/L2sr+LbCAZBBGRChHc3OGyRWhx4BBMYrA1fXFa1CCqMWjN+ObtZZ47zMcfD8UO
2CvwKtGKP9oRWmQrYdvTtclAHGX1VanbnVusWlD3FY5XwCpHfddE0YmcSXsRYgBFBc4i7dXF2U9l
fl2X62ZdDVdKVn/G5sbMpqAAQNRLAyk4KjfyMm/sNMIPLN86dXNZU64ALocNXzBJRNsG7jqLI+Py
Ton9WivhuU+E/K5QvCL9Oz5ua2zbmdRbjl8qzl1sFVfqPJ4x+zk3u9DPUfxgToR8G/qxa9KfziZS
h332RA8gAJ+9E3bBUpU8zDOAej0EXw1Peb5s2H6zpHv1MuJdbnijhBcX7gYY7xXbEgd6zEaIkOZ2
XdObpWVfthiIZhIirvA3gV6qVr6dKRlngGNRF21KBLUNmxKSJynj8B6qRFa0EZRu+mJ1sG4bY9vy
RCP+PHamC6NpLsPisbFmBhrdaToX+0WVToY5vlkmKP2UgX5YgdTKxtTLomLvWGMQdjhpN+nDbEeB
WFAvqitO+X5YIs8COhbN2CKb+QOSRGeFZX+bNOmk6+ZNk5jeEqe7dVZ3UlgKtUof5ZVtuQwnhtw+
qXqyS9LyakwiPAzi9pIe2LkdQUsy440xQb8HZmNF4e3qNE9STZ5dt/OFOnFsdfu+UJIbK+svkyY3
/HrN7kYcDN22zK9SR98Cdg6kKA6GqL+0bekUW9tvNt6UXEabKkqCvB6DxMJXIeUbNe37VNwLBszu
xQl6y0MRPjA2hnaetRisEzxEIKnM7zHPVsRd8axRZWL+E+jNI41UxIdK/kgzvs2RvmWgXDC9mreW
Wd8oabFvw9wvVutWmqazPJFO2lLai99V0U6N1u7SyeKdFYdB1+f7eYx2xdQDKTKWzSDpd2jgBWMU
7zpmVhmk/kJaP4aacW4abDxpPdWS8byPBg9qzr528NNWnX1amlsA49ci6kiJvIkU7dzO441qCgy4
sY0y4VwR30wlfTmtdkqPBteXpZBOEJ0Rf7twabg2OwZ3uXNLk+Rjl8fBzMSbgMkGmZRinzbyph4M
t8BSt1C60w5OhBzqXp7GOwnriDJLd6YRBRPEC60aaYwtfh32p/louHSqkFHgwVrmaRINNyGDPLtp
LyHZB5W++NqSY5OHlOPEa7AERhkBBzlH+dqVReZWMuQ2tT0dOn0nvuo4579NEitbupfG/nTSp0Bp
sq0cjV7eCGUQ6USPMHWILdvtHPbxOJz26PeSHO+yZfWdNXzeAyCudkw3vy/wKxo1DPJ49bHMvTXj
ONBzbhcuVlO9s5XBq5R0ZyhTEPFYW/HViNqpTR46YIV6wXiRfTIWxRZ9oI+FOr8ToX4X5LEvoFmB
6ZLQCz4M8mvbmGiTqg6qCO2lhQxChJP6YKjvXPuvybrcuZTAmK2SwQqV0sN10lDP6wZRGX9ysu8x
p7g1IzfKq6vcWPxO0XfJUuCdDVBtqfDck8orxEE+iztVNsJP8chO6uiFQan4ZFG0QhDz0nnx376K
XneSnt8lMBpIzCTax8LJvZbGZRHaDgaYi0FbXM4RrF2/Toa+TVVtN/O/qMXuFHP4ssLy0Y15Y6WI
hkbVu+3S3+VJEAzE4IZbA8re4QNTjXzKtZwBwzLFN8h+3+nl+mXIlg0W7b5pUfNq/Vk5NU+J1XuN
RbDQpeDtx/HbvfHiLRwl3fNYSEXHKME3tPnCaiKsxar6Ke2su7fX+d3mAISkI/qGBR575GgTjnmT
SGqviWFK/lDL+rlpSQE117ZfneczUo5hYFkLvfHUa7T489Je6o6EDR7XZNieSvJ40jrOHuumXTFw
bOPhnW7x79Jm7m+GJ89jVixtDr8OM0LbHnIb85MK9Y4FpeiWwCNJQZpNCByPJ0obBoPkfJQiGk8Y
cbtvP6Pf1H8AXhVodCj6CVX2w/URfdXiZpYdXPce5y4O7FD9mpAH5eV75d9v6h7h0wP+UIGbDP78
aKUaAkuWI/eipqdIlQX4+/opvcVahbJR60Tkd7xUIJXwK48yQAHEZVBJ3W8Zz4JTL+qe3ATV3Scs
WeskYlwcg8G0qEU+h0S3VdTYtRopED8UVSfdpZNBs2s3nLKt2BFwzDy9oYWOlfui4/yyqltjybem
iQOOY+zQyznt+ugz7S601+XNUIxBM40Yuxf+zGuKeQwssqA2is5ts9gXiXRPy+x2zuIgbbpLZUlh
5zn7JOPyi41d345eEhk7nJN2XSEFepteF+nkWrQ3GzOl11k+LrN1L+Po1vKmxev7Gd4oTfC+1rY9
tw2oNZceXYDayk6a488iGxtYr+yGM6OJgzrvT8cyOp/TFOWp/lJfwmAkC1xWfacgm25TZotTMjj8
vGsvZSKmk+tbkSyBKvKGLPocIXAqVVQsfbqL4uz7aGdbjVpZH+abxlmvhnKW3Qx5LrMmRUy6U6R+
sYlKdxaXbT+O3G75NoylIJalGzuLNoYSbbjtdvoyf9XV/myN5gsRv5dW34XqY9KEN2udB2S8Zx2E
8Dqs0fAmFQlHe6+l0Wk+n5tx+agM0SZEnKmpwnu5IwU37T1tCA/pZU9ko+Hae13NLnCS64jssyHr
tSqsbHpnv1i6m7fxboI9LJ7h2DeXchHdOLT9FdXZiNclK4khN6o8G9tx1s4lh78n6XZqku8zz69K
h7PCvmvHhUrP8HQ8Bno58dBLOFUzhjBhdo13kw/a/Ga1nKDtyZ/y3BdMd5HI6Klzb+u0QHHPOe+k
GblP62NIPRI6/aVVLhdjMp7pGRd+ynfKXouc0ZWzYm+Y84VRXK5WepO2JN3dIxAxr5mKK9EzskPS
KmPaKLW2m4rxtF7incYt1OuQO5Lsel0SL6qms5LitDKy65KCFU8R25daHhsvjseUJLmOb0UvROwR
E2HSiDA1ToQn9qC4YnGsPF2sbL9060aXC/brFDh6f2oSXfuQ/QnwXG3XTRsbnvhuWmmA4Yuvaizd
WhUPSKLsTPItEk9bpSWTm+440h/fDna/GS0AF6Cf+Cx04oCVO4xBYPrSgc/OaDKSbkU9oOrD2UpW
KbZBmerbJItuLWvF2mPZdCFpoOa8U5a+CrggFmhamnQNcdcCuXD4Fiq5kVtZw+RCcGxHvOBzVQel
lmM59J6RHpXucQAUzRjTQpgSULiAXRwuppSOVKKoZfu6ke6k1VmY4fXIL3XxjSWvvraSxkNYvYZs
EwCi26SNct/E8yNSZzf10sAI0tRdWEt7ULMnFDKuNE9fTD3x7DkyPb2i5CQ2KClX0zKSqcM03adZ
skP2e3B7W6Q54uFSpDFH2gyJsVUWigLmtLY6bSZz8ESza4VlCU9u3pj1spkmhCCqItuG4XAG3GpX
Wdo5uiM7Q6N/ZCU31B83HUenaKcLx2RHLVPoxv3kQhon+V/08yqPSj8BmtcV1uoNcfQptVfEac0V
3b3lYupFBZoTozS1n925JAquxV5vzfOpjz+XWnItZdVV3xala89h0BoUFTXxcigsYix7lTnIooY3
rRLeypnplpMUEIefP32PoFdeSrcSly2E5fhmUCPAUnK+1fX+i9TGfy2zqbmZrW3Nsr6yzeF05PhK
tCK6SLrJ0oyh0RjeVqbhKRrfQNRI+yKLPvUaFSGVYzmWKAQ2Y0Ak2EVJsZmSdBdCY+4NijqD6yqm
WFNLauBqPAEWMXtdFN0g9n5CRNYy7rre3sPsuM1Yk5bZtRL2J/Ka7xtZ28GQO7epp3PJCcS56DQJ
jR19OzPEZZvtFop9zeSIUmcM2JT1dbyr0+kka6MbEWYRN/yoYJRj9YM3tgyWMKHyn3+5k26ZCmVu
PiSe1VPNNvm2V7kU13ZrdvxgAMIGpeRWrQ1xBadYeDnfEBOM/ME2TpWY2XMfN9oW7IHtot3BgOY7
IMoa3wa+XD2MMTzNtlk3X2iYMBqYIHVy+ZRl9m3SDkgkCGhItrX6ai8K75SgvFJI1XL/JW5z25UK
qXUzaV12TNav+966N9T4plPtm4bgHDhDQcCyi6uoCz+KEjtO88ybLUR+MSVBMM5XZ2bmZhbUYRSY
OTdlhf/IhAxlTW1dSUFZW6cydTK6bI8mHB6Rb+eKg40FMdOV1/CsUrQdLf9dbpl36OUx1l/ni8yC
UlZZFqP6BhYYTisPTok5hQbvfmBEciZu+raM3smdfxM5hNQtYxZyQrBfR736nvZWsXTI9aHPT3bE
w+TiNcURBASb0Z14OzK/Xk5lKkDOz5gdcuIxjEhOzHjW+pICKR/ORH4SUzXbZfkkdno9T+8s95uL
AAoNQDSMGQSeGyjaQbd6AdwGumyy/Iqgn1Ngo3o0gpmVN/RsvETJHuUlvsXBdZ/EBXDOwZud9Pr5
M/8/mALeVQV/HZsAHGi+/yOXRbydry+sCP5+e2I097/MQPEfZGvJ/yergOdu5j8PCb2hffr6dAjC
F6n7z9Ggjd4yXx2Zmy2UmMVe+UnXcz7ALYeRIi68v8GHP0eDKkxdgGJMDVVGPXy5v0aDygdgNCQD
grNHSfxHbL1X0DQYfxDqdSaWWD9B1jsq6BbEJKR4BfSrqKr0bW3G+AKHkr4+G+tW3mYjUqOIgZYn
yM6aXrnKD6utpmcgySwQUmsTrohNNv5iVwqYJaS9rhPA9t6qALR1pTVdEIlNx4LkJWlPdGT2UHZI
K2urxA7DDoQQgAAi2XG6UtoaQWVXZFhFEowpBLDzPk7OstbK3IaW9oOtN4hGGBjnWIHcrX62avXW
6egZbCOtDVM/pTiNyZ4pmOY+HN4xODtOhPiWRCbGYxByULjYHB5BNaqRminR7K3CkdAdXgHhROAG
MYBEy/4rDi1OqxCHhgj4ItSKk3wkA/jl6YDOIv7vP0+S9gHqlMUUBtr53zDenyeJHwlkLxPhZ5r8
yyE7k3QcD5nMmyB/EdDki/tJZ+FHcLHgxAqsEri0P3PceNUxgN6FbJYl9P6EwZX4+YvyXUlr01ox
p/HXHhKG3NSnWoGCA7N/t5vuGGl0IFWmr12knBpTWPhaWOSu7lR7zmAZxA1g/HJUz0GSUvBr+rnR
P/x5BP+340sLPt4/B99boRoZDF3/1CdDd7hzeOHPnYNaJJw7GfiRirM52ge/YrCGlDiqAoAt4H8K
3PgveIb1AVCGuHefdwlSKS93Doo4hGDg4caPTfUH8Az1OLaIyxvZNcA8iGKzJnv+YOfEDPzjSVX8
RDW8kMHDVo/RnxnShzzUP6K85HilM4xeZ4ADpr/TJp9AGom017xVDSENA3o6ZfxEFa1/ViYbT+vV
+hLlUbFp8+5KmWS3HyrJ71Hl8jRUkfz6Z6X4R/nBv9vuAngs0ipBGaXLx7O3yfT+ebddVO33Ks9+
Ywv021/0Y/fBKfrggDmH8PlMcv61+Z5/wgwATyuDDO55W/59/+NSzItEbSA68D+odj/DFsXOBzGO
ZssIJbs/zAAO9x4iArBS+U2oohoaPdVjqdLcjhDcQp/o07CDaIZS9ef1nZvzSG7m9RLHybmiIWq3
soQPQOVp/JxfjhYrodG+vtMe5kS+6KC+Wsk+aiDkODZnjs1KVdBur3LvxZd99aMT+5JK+PsPgrYC
XHVMMgBxH57TCBGvTI+n+BPUOKQELtZP4Yl8V1+8R9F6VjL61Qn++3O8WOgoIOjKbKe1OsefSp3j
GhTIqZ20iut8iU9OR5fmwq7f1Wfh1eCn7nC6+O2FRsfSNX37JDslYzspnBPFCt75+L99ui/elfj5
iwsuT+miYCMTf2rtLb3JbHtS/eUEdA2DyW+f5vvxcUaST3nvqR/eq68fhtjBL5aN21DVG4tl5Z3i
t3fz6bpPU1f61H0cz5QdRohX3eilhlvudu+NZJTffWRcUbHkErNBRoOHa0uNlJp62seflK/l6Nog
Tx8rb3gQMPA7VAP1y+wkUQNkorMvbz/swwrzx4d+ufBRMuGordrKithqSyAgOa273n+ttm8vclRX
vl7l6GR2GhNc4P/xJxNlWyQjHxAxVwqQ62JB2CcARxLJG7V3jqmm8tiO9zd3HXbbKvIOr+DhwOJT
GyRI/Amv57bs+pMoWtZgsh2s+biQcfBDUhzlqms8soV+zCmSO4BhWrM/sxQpx1PZalx001pPjufq
PFf0C6fPMj+bLVR02keptO+zwk6DAmU6+CRiii99rxYr3lqVhQojnvAnCBT6Wdl9Wpe1C5S1/lvv
45/JnuKUvvUpj8JFiQkBqvJq/EndSJf9FVOMG6wNLiJ3vF++KA+aW703nhO/8a0Vj+JGSQk0jur/
Ye66liTHkeSv7A9wjQQFyMcDRarK0vqF1qWoBUiA6uvP2Tt3l8Xp2rTl09k+zGyPNRIEIgJAhIf7
FD/pd4btashwMsMv/IjZV4Cb2882ObeT575xERPCMW+6hmvxE/eLX3wb+qPtSn8I8gsAsFsXnSzd
9cSQUvKhajG6YFWcMT2222Vb8OKB26Dfxpt8127zDf5/dqV45HAOm/qnAAIsw8wFjsj9N2XuCaKc
MYQ5ELcupoNzWXjpmdLdTLb1t3Wf2+3QPmSqaASY7f0kRI0CAhpGkyRPBUMf1qbp2DG7rW6bD1Gz
iUH0xH9Hewl/sF+mQ+yNV+JJQ/nUT17FYZRHYQfWbrwmd7jEsdodn6CV4g8pC0FLulMC7W64BhM2
msM/AUd8AbTuozG8TPNvAEW9lh/ZdchS1h9GVjOUY6LrXz07V4dfaJH9K1KcfuHClvOYa6qIlfjJ
ZNKPd51XXilsCrhb5Qw4JL+/VQ2W7eM7ewdCTPTMuyEjXhEYbxYDR96rykL8k98BQ8RQPT53RsyB
amn4p9NbGD403KYSImTxE4oCF+Nejd32EVXRTbcVlYcMgg0O8L22Vy9QTLp2LmrzzAR+X9H/3QQW
flAC8qh24B56ylh9YezjF3AUbSu3OfTXmXtPt6k3HGwvc5+afes57mwUfM9dsW+PYKA8DDfl2/Wv
9+Em95Mgd1P3GQlpT38BnRda5AaWHqsnctsecJGvj/1BnnHjRR/nX9sLVj/cQ9EyCja37wYckwyd
hwSCbsITXrkDn5e1cd7NQPPKIA2oj5hc+9bd5Mur5EO44iHyvs6cRX+KXUDigiUIc0C77WIFSRwp
o22lyVPySB7Jp3JrfFgxE/uy8FFENFAs0FlfnPnwBaDhrw8/+dXF5WJqo8zUyyJ5SoP6ytwq7Lq9
EBsUVg/nXOjsTy3uEk1NaydU8FPZZQkloyMiQhgku9IPLxE4z7WD/e7c+5tFnnzZ4gbBdQethlWZ
PBmbcD94mRdehq7whgv0/bjK5fCm+OOLukP7odewftfeZR5aVp7O7OofHfNkFosbBh2LfIJMTPIE
p9z0m3o7bfK3+Cp+cy6jvekD3XrsoKV9DC9VxM7Nv//1BcT5r90FgbOBoiJM+/d/P4nLZV4OkNTB
Gkh/8nIPakpecsi92FPcxK2/+hdQ/Xohq/fkEHmN8I6guY3OmBidc7V/D05zHXVO6Fp0blr/djpI
J6rRq5A8Pe/eCpaw57vj22OQXHJWerC41kUbAXvbHd8oO7QMtxOvcH3C/P2mZjG73hlu4V4RV3WL
fcGerc0ryNKDYnOPGBIHt37mbi9iL8hYgfF2176B7+vY22MU3BXsKtzhFHaDgwtMogdGZ3aE1A5r
2evNkQaHavN6k7GrCX/XZAFlpmdsVHYzeABOBserzuv91g09N2fuZvSuP4Prl9t3f7yyU0b8KUjY
8Up1TUbcih06z9pfHQ3/9T52dfaV4UuPj68eZ/ePHP/+3nije3WcmLEr2LZi9znD7zMt0NlzEO4U
v/i9AFpgubGHUVuMOrHPq1eKyd1UXsHuLkf2cXyd8AneQfH82yvWsIvcxbR3XnCzf6xYz474ng/U
jIOH7UcU2Jhc7tZs+yDd0P14Dv3H13CXsMq9NnF85e4d0I9u5V5hLWfrGA5v2A+gUhmkkfBfFLYz
2c3xzuu8406w+83AXsfN68H9GDwdf/Q64KNUd0LUxFkOKhuv3Vy94qWGO5fjBoW7mfCF2VGwWwu7
Ol5bGKVwDQ9+F2B8wXyDCZbN//Lum76/sZk77HXXvfP3lxbLNrvrYGAv2wdMVXc3nbtr2TWEqGG3
F0+Xd4fcvWTXFxPM+WK7R7Ohyz1/f7H3by9stne8Z84OW8nuGn9n+hf4ERc3LeaGMK+vX7bXuriR
Qq2VbV4MZsDiroF42dsM4f0o2WXJ/K2Ju0SFrZDu5R1hWz9mH1NgYkH1/XvsbfpA2et7RoJf7PIB
iNH7iL3GbrGxsHD+Lf5Rs300713KHqEl5ZWsdNHGzS4+qevv60148PeaO8/ss3IDT4Wxda51dXmB
H8I83do9XiWe/+V7+83nfNHxLz+O0t2jxMkeENBU1l/7pb/5nNx0y/2j3N+M7rHzuqDztEB424xt
jyDldMn+Ed49wqyOV/edF4Bs12+8h8fjlcmetxQe0Xn2Rt34W+FR9ng83GDmmYcbmV+7JRvZQfpX
j5nHKu9LZ3fPH7Dk2Y0o+yo8f/vw6PrX+xEGeLl5wfIV7Otx+9wzrO4IrZFfF6AbYpcvkfsyBoO/
98UN2ozZ5EMtblN5MUsPIcPZjv9twHjNomCLxa73oNP2MOo8nnSBQPSUeUIP/gNmJ/x96N7dPL/1
7DB4LRaEMnhe0LJmd/+oYsesjY0lvKFe/qCyfFtfNvvS3bdnXpHGH0/uk/i2qE4SBSTsBkd8g2wZ
e1YOz5P3dmxhNY/YKTjsLnaPhkuw9JX7dr8RfrF7R9qA755sdjHfXYFDC3T3bt2tEHBbPKTBoAm2
zO+Bt07RUa4oyJaq+3Kn+lHihpt6F6Gqf5cGAgmo/sra2iBZ8HUXGfgzgf83GPFvJ/DJzy9OYCd2
Ysso2/lOSG5eq8thRxEHN4mvX4Zb68oK6n12xc/sxp8OXEdFEhnFDiQWl9+sgma1s/U+AXPDrGdl
AxmfRO+2NqG9PZEQvJnqyi2B5oYyUGqduQb/zoAtPxncQkhoz/3XEF7+vuJFYVe9puDXoQ22U7/s
L+OlfybPeJbUR3qt3Nv/+sH/KOn8X0j/N7/yBKrbTDafv+Q/qq9/3M0VgVYk7+2yDv3/sMI8XxV/
zjr/VxPN+r/lt8LY/Ff+qm6Y+j/BaKKCVoYAlYAmTNjZX3Uxqv8TIqkz4zPYR2YtcezH/2aYtX9C
N2um2ETpea4/46/9VRhTTDStziUxkCkDtgI6pf9IRuf7/UeZi3aolgCt9t0YDC6rsArjHJh++QQ0
11soH08W4vpfhnWakf1h5CVnR25GqkC/Re4jxc5SKFlNaCxZN/TCaZNpFAYf9MwfHXqt6so1RAGV
lWMv45EEX3KYhZmvgqr6WJlkcJFAsbx1M188ZUK030PDzs58rQPZLsCQyV+N4D9mtH5a7sXTrEpV
NBnYWuZPoL3eT6UqvTwbz/X2/jT6/Ocnl3QSNlNf0ioHBUdDXWgtoitNMc48RH4afD67TgZH2pj2
BpBUQKBm1jYqxa9ehQD0uhVfRLvJbnHuUTX39ZYjWzNdgMnqTDj/ad6LMxXLW9d4qmd+G7XksjVL
+a6nifoXQeZ/vKML16RQVuytvMz9FPQ7ByCBtWNoK2dah/88d1Spvq+5KaghQQOd+TF551B2taJz
bQA/jbxwzhAs5gNNSe7nkFe1ahv1cwVF9DW7CXDN92knXZu1BriA/KRGWx/poq1ZD2qwbvCFc4Id
qqpbDajwZhzz96kpol2bEme3bvSFg0ILKRtAF5v75vNUQyd45YrM23DiPCFIC8YkxbB9W6NVSeMp
+Pu0Vc5jL3vZSx28OLSElYAvAz0HPWFFN6yd+cIzu0wTNRSxc7+jUcsgNx+6vS35yuVeOCdk0UKo
SCPS2k6+cVo7cdFo3axc9IVrTkUx9VE75Sj7QB/JMC08PqgQ66ZuL3zTIlIWU4XR6/SilfdVfabY
+4Nn/lZxODEV8GuXkFwE/WlCumMRggC7KeszHes/jb1wTEufYtWZwBKHEvoO2gPFr7gy9TM5/J8G
Xzgmt2w01/Z6ijYYK3ttLLXNmNM25Tq/X4rYToWa8MSwUrT9JsHUV2CI0JRz3Ys/zX3+85NFz6tR
QtEJC0PyvPJCs0T/ioV+21VBZcnZBV03VZTQxPBAXYhOzd4l3ce6kRfeaVHC0zgRqd9KA13S0vjQ
w26d+8yEjqdrUkLZHRRjdgIgs+qBcfQ11tCTtG7eC9eEthHlk85THw0TBkuadlvQovZWDU4Xnik6
KsamwcQztBaB2yhleZrdrBt7cW52Nvo5iYmJpxhW1csHSMZdrxt64ZxQo6eOXWLoBpoNO6HTvdoM
dJ330IVzZgAbGE2LwQvQtJmm1xgrZ704MIfWaJsC55k/5r0bEwRvi6baOjOZIYynJghlaOioWTHM
hIOdAATRhg8W54d167240OahUpeZLEDpmeZGvgk1ZzRfaAUSy3W3tyUtCCA06JIQeerHwHjYylPc
6Ct3c+GaI1XkEIJo16+UcS+iWoOo73S/blkWrlmbcSo7OqFToujfFEVehGbN1wXCJdq/Uqkchhg4
HHACW7epOjwYZkT+I9Kb/3kko+3pu7GEJU8S3ZGJH2nxsVQEHhFq3647lQFw/WaJJDK0dORgGlAT
GwnrsnzBg+hcnms25//L+fzfzBfOGdYZXlIQ+vQTkZW+rUA9rCqadWf+shpYKshzJBoGr5MXB8TU
McRSV1nK72rNyaGpqOiNinQjxoIPNmtqNDNbilat3M6Fe4qmjxSpwFaG6BfOioyFaGddF1fmZM5p
XMntROtlMe9mTiof7EWPbeTYqx6cf2sx6bukIATkCz4FwUlqbki18kS2Fq4JFgVcaUEq4/epcIHS
7Zm0snPV1R+McNaQOV0TMD4bIoakll/YXAWJakXcyFH6dbaypNkDpFZJR4XEPhk7CKP3UFGvISi+
WWWJS9IJs+tkN9gYHfwbl3nWf/IJtKXrxl44Zxo2IcTJithvFLSyouCOInobrguIs0bQ6aIbkd13
PLZi0EqTFGypqnC1gsfrXGiJhiZNJCN1xNRtBYyV9bVVP69bk4VvNoU9CUi4xb6eKKg590530/W2
vXL0hXeiJ7nsMw4ugpSnaAXf5tM5dOtPNr44NxuIU/fQmIWNKxXYPPW3QSL9sW5NFs4JtqYxV+YT
IuuhWRxD8MKVQ3FcNfiyKw9MJ3peVS0MXDrodZ1QlgO917qZL9st4ja3ilgBR0AlLkBpWHTrzsxl
AYWSSopukugBr8aLOs+P07nuwR/20Vj4JORbp8F2BGacM+C/2nVHJSTvv3ljafSyjVs0oeOM31ng
KdTD2Fu3gfOXnJyVDhelHYM42NcnCyxKR31MzkAWf1qLhS/mo672g4FDgcdpegv2rIcZXL0ugizh
eEPRRGjMwhZWuXHX2McaikTrFmThioOhU9EYOG6M8T6SfhmvNLqFG2q5oTTNTAkF2rv3UZugma2v
TCgtaYGFY0VCFDC7oQ7lJsxGPjPmnYO5/LCRc/Hp1ESKKM9adZiNulIafyIzPx/oaFct9xJ+rRdU
HyteYvCorH9Ru4bMhgnl8nUhRF84ZO5YTZc6GF7yyWZdPGxEpOgr575wyxo8pWD6xz3TzBr+NIWV
tAKdSnNY50H6wjchXZKBfrPGCZ+nN5kGjKA9btct+8I5q47GEJCA/xSFto3zsYRcOcjS1w1OvhtM
xa2ONv3snAWk5MercajXHTezzMepKY6pbiYQHUC0Km0QaU58A+aKNFg37YWHZkWWtpaOKDsKUo8B
jaaxZTSVw0pjXKpbN2ox4r2DH2gUYzpkufxIOTFuV82eLLxU1hPo86FS7hvavUlbpg3rqo6AuH1f
dBnmpEfjE67IMeBPeti6llOo62zld+PcyflDeQVY6oDB877axslxUpJ1d++5YfTUVnKbCOTBELYy
u70GSgKws3ik3rrVXrgmHSeNhKWkfueI7kKqannBUYjw142+8E5LraOsEJMVJKDP8ZrOKHdjz82V
oy/cMys1NFA0wgqiri42TiOmXSjAIrlu7gsXpbQWgyYSRMKw79DhEY1+bKXDyrkvfVSxp7F3GivI
nFZum2jSggGP8XUBXVs8NdWwUJym5FZgy7q4dEywp+ZjKtbNfZYJPjXIutdqDipNKxAyUzxqmEAL
QpZyXfRa8qY5Uaeok5ZC+wFAb18nobVrdDu7XrWrSxXVOkxBMQKK8yAcEviqakeHJEJL0brRze8r
U40xGfqxstDUZpU33OD6DioX2crRF76q4qbIoWA9r/sgb0yFD9s8psPKlVn4aoKyJ1QzSyvopW25
YHGxnwtDynUH3u/2rpPw2BRTPGQyt4JyJOlWyWL9uuNC3Kxb96WvFpAvJwI2U2VkFiLKAFknprLu
+rIEBymlonMVEg1BkUpA8GqLT0cVOiXrJr9ECKltaCijguFtolUBV2yAqtHqus5oljJ+VBtBYJXA
aHoe33AFvL81pITXveeWAtp20k5ETbCrSE2CdjfTNJaRzl637urizmuqWuGUEaKYaQz83qxK8hVX
CV25MAtfla0Mi3JABHacnID7GJRv1EnydTFSXfiqIrKuqQXmrsfgwC7ySnG1PDnXtzeP8od8trrw
1QFkJX1iRlYwiRAiLhqoshSgStdF4KUMYloIDrLG0AwK9FEF6NPH1SO3zHXvR3XhqwbQWGlj4NQW
aUYC8LAIvzWKtea+OFcHMNmGTQXloKIB0dwwgR6Mgjr+bU2coUu4UGeDa96sIARTgB+LZbmZu4Om
V9660RfnqpVx3qa0gL2bHdniAmm7ExmzVbsKkY/vZxPadNsy7lQLxIKKvByEqjAZmcrturkvfJXj
UgBaZJx8lSDmFRh238gwKaty2+A8/j51HmlO2ebUnM299EDk1fmmUeWrLnp02VBmSsR2LjtcUk3j
mtAmOZpWb62ydnB+fZ+60jm9ZXatFcQtWKrzOpk1aNtq5dTJ99FTjWtQI9IR3LUyulAhH7xVpwpk
Zus2deGqYxvbgncwd9sC6VsXcoNVhiZWjr5w1U6TRAqimAEUApJPx6iMTYUcLF83/BI+FKkZ2KsN
ZDKQItV83pnjrte6+syhvWiV+5+SIjrEvy99KXqH5BmWvpW942tVZrNUV+WWhoZkkITTWW62YO6U
zcHRCrJpspTcZ7jir4t0dKYDOb2F93gu1JBHsMCfItNnNIy3XxBCLta5nL3wZ2n0cSELzQxk2WZ7
cItGgF7W9plIN8/x7+cXXUKNcp7rbWuYJogTlXInVDnM6ilFmUC3jude1o0NlHf7aNXlEy0W35cq
NzOJVxYCKwS0Ld9oSeIDs0pWPbYg0fJ99M6EbgIFtCHQbIIGNrM13N4w1+UVQdr0fXRTtWOrnfDY
Utqo2FZJEzJIcU9nzPjPF4nfmrKnRhTPsHqa5DQYzRHUm5pib2Hq66pBdMlxoomwT6IU1xRVFPXH
ULfgVIzK8X5VdPobCsnMwg4yoGYgdEJ8ovQOFC8SuurySZdkMx1IsSqUm6wgFR0UCZSUNp91VJF1
GCqs8vd9HajV9OaI8dtxBE+tPVG6CTtDGdaFvyUeaYBCaImnLh66US2ebLVNLqa86rb/fu1/cOCZ
+erUboBD7BJrtsoWvKeRmyPGuo5TOVeFnuhemIF3U6JeF61zsSVMqUOaPiU0o4FOoC876xJfonkn
XfXyBevW4mMiZ7LLEFmqKOeckdSIXaQzzkrrYpQ/xLolSMkaemtQa9y7RtTOH8pkaEA2Pxl3/34j
fnBgujiiTRjMCJlPbITadweU1kQwNWIdwAoV1u8rA7XDJhsiE7kYgDk0t2yqFjQKSaOH665HS7yS
hspzHiH0BLwg06O0Q+Orcex1KQ26BCwZQPzUHcHoAEA7UHKpn6FufE6C4oeVXwKWslLvu86kGLwb
hrsOnA5XRhvlZxzsp9EX529BKpJRdCsGLdHENeSCNJfiFbnuLbCELEGyTYmVsqWBI/oq3IW2Vt0J
eME5PYqfZj//+Um2R0EnS60SMDuZjXRYiGafQBlLutJoFv6ackPaRl050BpK9csiL9QLp83o8yqP
WkKXjMy0yzi2ncBu0TykSOo8RE3dr7uKWAt/bVW0f2lSdwJq8HRmjC9YVA/duki2xC+VYTVJW7Ec
3AkzgIBMvXiPI736XLUySwDTCEi400mCdbeU8RHAKFGwtIuK23XDL27U0FHOnISOTqBkhAvPnHIr
c53QGVclqyBa8d0omywuhjaqw6Bq0oapZWFdU0CZVhXyoSb8ffRCD4e0a8owGDVQkiRW2wHKVLfe
urVZnLeVaqVWS6sQ+RITGCkk3lmv693K0RfuCkkFpwJTqAMSc4GsQKEq21rk5/j551H+cACaC3eN
MvSDAgETIileNrd1SuNLKZR1LXmQrF+se45+pQjqhEFc41oPwiP9UpTSWIcZoObCX5M4dAo77sKA
V6rqK7qS/irKQryt29bF+dro7RhJUipB0gO0Z3UpCcwO9cNVoy8xTXRwqjA1WiWInUJ7sHQoZNR9
3H6sG33hrlOd6Sru9UoQFuPgS+TdNr1QtHUxfgltKkqlSVsnD4OozXMwwY/ZNdUz/X3d3BfOOg5V
NsxFsgCCTeQYawq/j4vpHAnjDwa/RDlNalwIS45K0EEj4Bns9dk+hCjEupe5sXBWg4JuMZMIY+U0
kaCv08skLFYmlH7zJ5wc3GHRa7yt+jCgplL72jiEkI+AAtq6ZV/4athBmEHJOiiydWbtC6jSb/pZ
I3vd6AtXJaGOfOZkKoEo82jacciX3emhVesrZ79w1qgQOpRFIHGo0UwHYKPva80lMlHXOdQS/JRS
3dY4Egdz2t3yQMEaPulGkqxzqCX4KTOhHdTGCDVybPghHsd0B128c+/BH0x+iX7SYsOJldoMgw5n
+J6gWerRtvuzEOHZL/9whCzRT3WNR+ZY9Upgx9KM3FAO6gYtTjLIOEgkmAXe98ldZUW/2eVOPAAQ
NDsvjEEJxpb2rIp0gu6Sql05+sJ5k8pSUQWaEJL1WcXUiAwGUaN83eVy5g8/vXYnwEI5ShFB9bA3
e2MPLV/roUJOp1n3bPjNlXmyNrFTjWKwVb4RkNUNQNLbb9O6XRkdlpgooRADibSq3VRZBOHesctK
NlXJ9LVuYxfua0gzTjR0Nm+oMzSglzZbr4izdF1wWEKi0nhUrIQUysaQuLvGVd5voLa5rq2HLjFR
YewooaKb4cYcoVCCFIVifRpQD1iX61oCo1RA++M2E9E2I4paQj0YBW4ra4aVVr/ERnUtr6oQ6nBb
Whsq60gnL0SdReuscomPmqBPnBgqabatFNBPq/MIgtBWXKzri4Xk8XevSh2uVVhwvh045GrBVSfd
WOjnGIB+iJxL3jcOgho1zCJzW0NudQMkQH2T6WLlq+Q3meKJx1aZRBBOBmWb8Ppp7M3yM6d9+7LK
o5ZKyY3dpX2RFPWu04381YSqwEctynPgyx9ivrZY9oaC3iRKh37nUIX3Qdc4Yti2odZ/VarQQKCL
Po4zF2XrdzvIHw6Y33qXJ+skw7CxRiLrXaMkQ3QwkVMLtQ0VIGktIZQcQycSHTttqh5qu6LGMet7
xd5AdHIMP3sCHYQR2lRpA15Yta1qCd1NZVLEUTEoVKVcJRt1GlBLidM3Dl3bglGiDqMOWcrCIvu4
klkNy5pCB1JSSadnb8qg1xVhk2H12gud/wp4avWET7eQiGvyPeRJkuJIY2iZ7s3IrqMXWUouwYtc
tUNzp3Iu89rNRiGMlOEjwuhNIb0WhSxTSZV+QFxP9BOkd+QQQQkv7nnHDMirNG5djU14VWlGOlwU
YpisBvrTnS08zSiy8LbuQIZwrNTJnsDvBXhpeku5zLSO9UOkDtQb69FsHvOmgTgu2hPKeufYkJli
keiKrvI6Nc8LfH8sJ76bGsNBf4GqxPyZ1LleXs7iLDxx+8awxAUgGYQXEEccbPujMGqNX6KwxtXn
QuQdUb1OKxI89KphsGnjlqDlhOCpLuxshPQXxuTca7ltaG9TrpoxZ73N0wSktfoQgsER8GZCKxbb
6BxowAObqrUfhX1YXaZjKcybJjJbjGCDlouAmQ9cz+boR9CeQ3m7hcDxpUOmDurkeAbV+KDQqMZA
tJqdHybbTvIbaBzUPXhljQHK07E5mu2xlTpKX+CpRoEf2tYmEbkrHGpFEIsZpqjeQl3BVF4KXYxt
yRIAEClEaAbAVCokcwaz7yH9VvethDZ5qje9ix67UdcPY5p3yA+qkICbWDiU1Ew3oALKIePBp1Yx
UTIq7dACozPoVOtfnd72/YNMiB0/8NDkXYMOdPCqJC6ESQY05Ss6JFF3lqxM6zVpSZ5+CZVCIicA
5nwiJessBX/NtaBfOGzTAV+lbcYibHOFpejC11SmlRS/65dOAp1DdKNV0v5S2yjWU5akPESzIbdl
qTwrk5CQRu/VkYgXFCm0Gnao0hwyn4YpQBqZ1k7h63XPh/JQjtnsYZRDrcxH43LlDF5cVp0zHIyk
0rUmSFXImpW+4iBAg+xR6tAt9qidFP0nQW5D3goV2OgXzqda/YT2LMkDEtZ6yESfgqW7UdonmeJu
2SlGtbMr3BOsDArvrDG7AUycxICfQ2QQ3tBwmoh3rcVSfvC0JVCBn8pCG/clEkv0Aj3VLbm1Oado
HcZLNr8pLAhM91qmXoO2Pjc+uKzbPZjT2wudSN3VOQWtqwUyCi3RcIFIkjC9MzKtjz4ikL0bm4g6
MYWEkT7EPDwOeSWyi15kowHp0MEIHaiHyhhGmB2NKXYgWl6OTQHvsaqoah5bRBMDSgMpdNViD5jK
vtrnMwU399IqjVLuGflo9U+WAr2iT0UPo+ah7cACm0IaDql5lUndENNNDOLiNvNyHFpa6eY9zVIo
rHHgyjikue0oqYPOyIqGbKnagcZog15Hqw1ZATYc/oW+sxoqfhGYQkQNdDoIQ2yoZY42AfZKpil/
gYZKaOvBgHtm7kDUvsugfdhCUSRy2KQYHKTv6ggeo2cwA4/ObUPK3nrRR0VACtDpgPnB3PquN75y
0ejVTRK3Nn8eqqLSCmYMRi0vQzUlw68+6lIgeNJRrZNNHppdA/oiXicyZ6qErJMW9JFFhw4htNEz
cpF1mtppLDdKjqxbY4d6MkBfUmm150H2o+pTI7OMLwktYQUU4VXkVHlAM5RPAk0lbXPJu1SWFejq
hw6clCgv0bsYjAHqG7ZVQmbRHmwzKRiOkt65HurEMIegjUWXf0zpwJXXRsRCg4kSXholU6D5TeQm
47VQOIhuaiu6smJd4R4R5qTu1MQQOF6o1dkg7+Z9+DFmeRffZDTv5VUVcpNssDSR8Z5DF1VDh6Ft
2tEDriAyBeWgnRVRx+K2KPudzY2JD0DK2z34ZlF0qxEnhNGVpHepzGX0YDhaJbZqQ9r+uc17owSz
p5nEWe/nYuCid+t+ULsbyRGWjm0a5zNfDLAqroaKceZF+eSAO7qtKu2GxoaQrMzHhIBe3OiH/EkJ
pTVVN3h1pCjdNODoT+vDSOuJ+r3W1sMB5VPFVBkhEOLdAAiuGSMLkbWD8mChVmPxZuaDkUBzwYn7
PvRi3hg1pChiENVkIA2I4quUygYRPgwH4xeIq/Ky8KYuFVrP0NXT1JChhLb38NTa1GmviixLq3IT
q2mc2ZtS6xpb9bVIU5IDqUq1Ha96u8tI6TrtSKLpqE8T9opxTeRNgrTqqIaqVxGlgMpgaWW0LF1e
z89+JiZdqW9qYbcUdMvjNBLuTz3SjyUTjRmV9lXO++glVCoTN4ihEWT41PDtU8ggzZZ2H0bfOwCP
Da1WQipTgfwmJB3tXncjRQ17znCh6u1bVWqAx0ZOm3QOQzkMyYavJJy6kQc1ynHOA+KlShLWGQkE
u1ViSQmaeKvuspSVZUzGtxHhszmEUN5V9ymnU39f5lPbHQ11rITqCp4lpo6ryIQYAI5xuOMUPwx9
CwNxSSuo1ri6qYukglwCKYZHHAKp8irpSAkEckkR0k2UOnr8mULGrLlvbKlX0cao9NjWXJ5b3Lkw
VW5DJ1XKKutaqArWVbIdyyGB3LbTaSVOEa4gON32Cu0Qmg2DG+W1DliX3IXOIKybSc0gGQkqjcSc
UpcIEZWt22BNoFepRTqdn9Cl7N0sjio0LFGN6PmdU1Y4+aHlG5viFYKtXfQJ4k6jrQE5Lno5sg4Q
B6hIZjUITJjS56n+pHXOLOLKmwpPKxbaclIqNsSgNtL8dirrDP424v4IYeTcGNODaXWNdYuKt+7c
JRO0PAV2gmgc6WGLJyUScxAPgH7KFGX13jZCM33MJ2mW75QkEPxmRqkPCBS502jWOzCiVTew/6bu
S5brhrUkv4gVHECA3PSCw50kXY2WZW8YkmWDIEgAHACQ/PpKOeJ1Vb/o6op6u177WroiMZyTmScz
FrQX3/nGGwSB8CxAqVSsQGvG8zC3XQOP3gTK9dcZqe4hvJCRQRDgAdJlwdJqNsGQIy1Q9salgDUj
vEd6lwYRJkZgTWJRcE1o2Asx9KY5t62d8QTltka3KFFI9pr0OBoPZo++3K3UDueyt00nUh7WMfaT
LMgM6uTHsOd6fsRXSRHj2dh++PKP13P8QAeSBUVOVxoVbFAWPse5XCL4zsMSrnnSDVmnc7T2fXzY
Cd4P6nOn828La9cJw5Qz334gX2qSttjaIBmWImpDTe6CHXviMdw60yWFQbS21AXmANJeYFCqX6AF
HjfNkdRCVqeQVht6Ioisk3zm7PcsYdoF/9swzfH5oQNrfUoHXFLf961h7LJ2yLl+4xHOk1+7xgN7
lNOSuvtWD4m7rgHql0vTK4ZBPjT2Prssap6WP5FBtGAdImgxtYWzUatPjUs6+yYNrDGek5H07ZPz
QWJ1oTECvb1KMcvxBB669VGBcCamX6cQXPHnPmSRiupkciv1RQxy1L/IfIxR/zvuTXrexs4Ldhp4
12OkVbSBHYqoMTb9HVnZpbheJR9ePQ4RPB9ghSLFM1iDBm8B+3kcb9YdbunvoTHd44YmML1lNkCY
r1ts+LBqi3GWREwi/yaEQKhiiYZqSu8CmUv5I4bpUXcvAY/Eh6nDPnzn84g9Wcq0yVPMe0V5gunM
iPx2jQ7yxw0OASt6LY/k35MK4R9zBvmeLS+6j5f2Y0OiNv58HPVyu2de9QN2W78t6g4u/Z0tYt56
9ZasqDoLYxBWee4MN8h5Rx5LcnRWSPmSpqYdZOHkFg+n3hCIEAPUdq82d9Tc28Y5eZy7JQjGwoUq
C15aM/L4t4RGzR5x841roaJ4iwpciwyrMuriuQoX14WIk7dN/qqM6gnO7Cw1VSRsZr6titj+jKe8
YxPMO1swuGApKrLHYPYLQHErG9XVLh0DWbnMLewp4PMaXybHCUIadt/3GHdY8x4JvLvceTHsOH1e
VuSqp6VWk9W4bXgzFzvtEFEfhr6lT7CXG5wsG8X6BTGwUWbJk1xCOsA+HUk23YHsMIU/mnnIEF1p
ZsfnCmPPxNewaGjVLapO5i4s4xGth9lyfugS7M3LsCvaQJS7d+iKmYhGJMjL8Mtq0mohb8RAfA9p
TeTlcg63xWZVjMa4vzpo2eazbXewyrTt9cALi+9GT0xhwOi6InQsuR1C0DRVSoPOHLoVI2Uwb+bZ
Ht6gaZf6F6dDNr9ZBjHsfdQnZEOnh7Enes/NLKd6giWvu6U+puZMmnHBaR9ZF54FmaL1FlOp8J4o
aLeQ/KfUwqyHTOxOvUjsXxg6dHs0HqcE3c89dTMxKKoyMJgOKFacD3e9VPF+dRSPWCHrJ0CGTndO
N04ChLjTRiikGCOQLYex7EBb8q8xHf883pUOkP0iXpefV9yF8G0Z9AhREZjyn/8SsPPPA15j3GBH
uak9I8p7vIGgILxK5EL/awTWPw94xcNiGSqk/Zzqdi78HI0vG8YNHv+17/4FJ/0nJIel+zSqRPvz
SEV0idu++/5VK/833/0vqPh/AYr+pnD9px/fpYnUPGjlWbdNSnlNEDOGno1MzTmFtCssMELV8Wqh
cYBlvw17egjhmPxb5BJNVqd5ehVYSAtAXBRd+1oSk09bEZBpS3AFZRhprIgdMnxgNoQ3x3jUiJrq
pIkRRNe3Ab8LcqbmC3ciarGsZ/B0nRXbf2uB818AktE/kQjrKJPAzdt8dnBHCy690HmQVnA4CnWV
6x0gSpE2O0krYAFBBiyU5OiKIQOMAqTYb3u4FTjAPXKq0iWYDmvfzNMpH5I4vaWuCWRpFIbkbE0W
GeSQSo9Tr+YrWnGK+mhZjM0WGNTOs5nuIYr0GFUwTYtaHmL08fKloUM4JGsketxadIGVad2vumNV
PLUbss09DoP4KCmP16PjU+RfBj2DBCl66gbE0zR904cSvSW66e04JmkEGGXc+dyWYbONuoo9TIDq
gQfr7C4kW3N3HTLKrbxKP3slqr/r9H9kC/7/zKKEQe7/Tpn+X/9fhVFj6/3XVuGF7oUT7/9HDir+
wz+Mwtm/fcWII8wOsaV5GH9ZBvwjQDf/8hCnUOSmlJAUMcf/YRSOf6KYU8xhzURSGI1/jXf+wyg8
jv8NyZUxRVxPgqTqr//3PwlChYYYJ8l/HAFIyUwj/HY0viG+J4TZ/ySAgLHQFPuEhTXC3VZeN2hT
BwxOxpN1d7i9Yv8S/G2R0HMHSRG2miIMHcDq9pHCuPuDQ4rEfi7R0vF6zoNgKRNKN1gpUsLBLpht
l2mx6EA9LTpvxQG1lkTI3dJhnBekPGzeCr1vKrof+2xBTNNq/F6kU5KOtyFK3MyUQ8Ja9GaRSRHg
40eFcnJKdVI7me4rKfdlHOd6ceMmX3s9jvJMRj0hB2ti/o8fzPKz41PMDhn49EJsjNZwDeoqIM/X
FW4FL5MdFLaRZtiH+j6AP2YtB+vxUfGKplH/CjCDWc1uQqwV3z7g65bc7DhReMibsmUuLNoFPeWu
5FgYAdfer979CE/MG2TMmhsp07lkXC6HiKKz2Fx+k85pf59IxWnVsqRkCXmct11UcjJjJTbPawcl
8nWXmIAJSYZ0SdY+QtNAi6ybrqld2/PSbtOzdYbWmePZGe1tXEZbuhySdPkNAG+topHdoxOYzqML
LkD7/0TB9pikci9TnPyHaRXfeuvsEd3ffmBbpx+jPv7Iu46UE4C9ijRm/GYGOJrLeFA1CtyPgGc/
geEmBdalPtJw/5XQNrgPE2vqGHhoQaYdsUfgU4pYC/csc/u2YRM8GYM/dcoCC3aBN98kpsF+wow0
P2Gg09TBjPzyBdVvGfEB5VWG03J9QYRgG376fZSvMfLKkeXmmaXPoxLbGX4HTXKZnVuSz8b1GcOC
1EFQzsmQ+vjaiYTkByPSZTmC8QpvTbyTrM57PraX1mbsOVgXFaEl3QLXd6AERvi8VYmLMmTDZQtp
IanbljyD5RtAiDT7Y0K+bNstZ3bO44eW8MBzoEhLGInLPKVGVSg43Xgc0wHWCYTv9omHoCBuMh1G
E66YKXpGvxK/s51lJSwH15Pt2vERmdY5HLFwsyCHmJXwiNjRfS9NW1Kx0Dcs26TcA5sVGoFPQM3D
YTm1MDe5Q/q6+QN4eykUVxoYNiIFLl7x7WpRV85zrU3TB/PrLJoNAFcnm1KiqC859+IarckDZzqp
RpoM5ZIFThT5V11XyabDKs5Qd7qbATnM2SWO+s0ARgA0up9mAFYl5BbBjY/68ARnpbVA656UJAi2
Om9jpCeJZpxvZ/QVIDIN+qJqVitGGQuNgcmPHKDvqU+dsaVvm2UpCOfNyTYBL7Zx/tZOOv0ZeFhu
ZYNrMaLsA3/YrGkfiKbbkQVo1/Mgyg86U+GBjBMSRZD0VGZNRot4IH2BwVr4cQOFahY1niOfBtXU
jXshkWla5ErIR9Ht++VrUpNIILhJl93PIhY3U2PU2UAheyNTNIBZOPkDgMXpTQ9bcKMXn1ReL9ld
tvvunXOhCrli2SNEEw8jAaxL0q+P7K0qvIdLaCZ9dpznqOWFnJi4ySaHrBs9ZccMcOu5j2lYdjbd
i1mY/FYCO7xqRZJK5114Conobnzrg5uMJOSbSGH3BtZhLuYZBtvb3p3ndh2fQ+yT4u+vlMs2PpOt
yYow//ut8leOlEikM7lc0AqvA79XLNPb3zeoZxOe9LonVRZ//YSA+t/TOil0/+271IAAV0+CC+ZP
/Zm3an3JNjwSnL3N/QLxEADPuS/bySBJzS3LYSYUf9/o/QFYR35MrUR4rsmTMzrnAXzaFt+PzPk6
67F6BHxD4ehHf2TN1r3//f06pwhdZbQ/yhmfCEeeX/8+Q0D+60u4Dss5mxDPfcf7FJG02HqffE6z
O5W0yefaLeEjhiq795n1qpqnvXuXNpneFEYhPtbBDdXAIE4sMrfh6MOIwQ8ZBesZFFD+wjD/8Tzt
KngVBsRaD9FP0WH8CY23ym59BOHuEGf+j/CoVyWAU8zA7XkZTSo32fckTfOAneHFsAL/xTOmcfxV
TereXWBbaroWUEAYcV0A+IpbAGTGLhcSRvNUGJbKc4Bm5GUGyHhZEVt6XDy9b3T4DODxaaPqtKpk
r3Tm6zb1x7ifz4rZQ2y3k02SD5Nlugw7TqqMz+oSMhByrcnufTJioWfRQ8b3707kukzkCDqUAr3a
h2g+gs9Fae4sFhOw2YOYlqnI+SwPxKambnSWAM4EpJMFgiO/Jw8LCEfJzZxA0YJQT0QcOZGUVDEA
WTzlp4liic+eDlG5ITSejVFcrhZ5nI3fXuFULPD89YuMm592an6lcNWrIhU8R5Mfr7hL8hK8gzpF
UTyg/vdY3QxHsQX3U7s9Ay+5SPpt1elaxe0+v20tGBfmWHAzCRccZw1Rn0IDfKRzewbnuuHgJtmf
NZwP+8ZOIQjdAYbDuLLE/jQvjb0BvHOcm6TCPGhSmS2S97EM2J1JwYxlfuHlzER2s/UqLKVEcNJA
EcRo2m+NAisb+AaBU+N8Qf/9fVz2owHTWNDe0eOSJYiYjOQvQcQGyuKLV9LxBMoRbpABmcMqn2G5
PYkIDVC0nXYbjLVN2VCH+Qp2jyJKjPjswEHZkc3F1dbR/pb3wGARwrhWWvmsVn2LYzBlwcWF+woO
z56xX7sjpmdobSNzBg2Ls1q3JQxk1Hu3gd6ZkyV5RCJHcuTeNSXg0vxhACn5FM3UwxCmDyuV9dmz
nlh8xFhbcpJDA6Y26MVa8WEW1RxGDM4rjCiYnUf5Y8OTM6rBrKtE7mNYgwCxx+JrxXWfh/4+76Ph
gLMaCh/MaIePoJmm79NG6AiRmLDnTLC8SgCqdgXXuEagWFguLG8+gVpv1wboyh16zb7UkkRVZszw
KMJRl/s48nOES7puhqnpceXRpcKUanKcGKZWM+JasGJqPExhN70MRsJi2gdaVxZGFz9VroIjvMCm
ak2nudyRJnB2bqCXLencQYCbArqTyXOq5ugmoR07eZxXn6vVYPhYF9zDYtphmXJ5G+XTfsC5GJ0d
JRsw7NWvpWmDHHwLwSGDacRkA4MF4gPXIYv3olvMVnEReGDYtM1vxc54xQyzqBW1udNCT1UnJYAw
kECFWsPpWXkhQfGjYqQZ5s+MZNtPFwdL0fWx4CWfGH9Cd+Arlrq9VqsHzZDqtPbKdsdxbHtatNDN
1RY6/gJji2kRolKvmt1vD+Dz80fTzF8lNOg5KoOrh1j2F36wfMj90tfLiPPfhcv+za3bkTZkKSgc
PM/gcS6J3wj45G37zeOBfmaGhceAMtA/XFZCJuQkOsB1adP44woneFyIoCegJWsW1Me4k7Ku+ZMj
oLKmSI8vcCe/LWhJ76JJ6EciVV56pV8RJSFr04brRWHi4SVHyVgh2lqcKWijMllQgC6bpXW34Qdl
TP3Bjf60xxO4CVxlRR5mV5fbpyYkyDyOYcmMazmGQ9GE26TJ2+ERdK0Au7LiVBtX9r3Pl5cOpf0F
colPlttfYU9Re6VBUilpCDjiCJcZj3e64LhU08HF3Qf1HZJ1effO+h233z4gXNGO9xP2WCEzQooN
U/knbTCJh1IDKYcZjQsqwx49eogkuoXdDUrFt18qmKNaweCsYd++hoRE4J3yPrvhCc5jDWc7lMpx
mX8pKGyr/WFVOEcn9HYFD5Q5gOl6z8B6nlBwqXdMMeJQzPvLZmA9HbQ6PzVEmEcoKnxpo368gWJQ
4TXFSBroc3ex4Yo8w3B73lRGT2SEr69IWFy42fdV05OrSul71s/fOkXiQ8jkDtbbpiUMO4LDPDaU
F2Evsel38xQw1JTwffl6qb8TkSGAbaT2AWata73I8TeQHhS64zTACBokFALR1XPcMvuIEeoFsYcC
SqI9iE2ZjlmHxWabVzDagalQYGFIDdVSsRmIbqSYyDFnkPqAYv+FeR5ZSoq0NULwnuYpbs4OV92p
T4IXqZNzEgB2aYgPT0si6L2TI1RN0X4M2oFfopzwqtcqxynSIqqTg380wRSXvZ33o8djhJojSlSN
Jp2feUqwnFGBV4vYw6cGhPV3j9yGwjXr46bsO5LN+2/KI899IeZpDpLuhZM4PjoyJT/QV80HqE8/
RySXXoAw4Sxk4z1Yifs91NeBqaPPUGkpDi9e8BLqLOmwnSMNd0os3A+5itsQz/V7E1HYRoM4ER0o
XuRQ5RcJSK6Ymjkql5RvVdojSMZhvP+YLnEcFjkogVtPFvXkSbbAoqcby62BpEDGMjy4fF9Ost+b
miie37iGozwLfjLV2juWO5iZD4H73XTZ9AoUbaiyQeQHEvgU09ya47I0zWsC2PDaw079uNO0ufNI
jr/lTRZW0D71AN9Q8zR4mBS+zg+eJaqCpV96L3QrDRQekCdDOOHv0gUG3ipK0rs0iYeyHexy7XA4
l6C+EDy2DSNwtm04TmYF1hahiy/bcP9UJN+rbm3d4wqH3eP61YeiWKHFhglKNN6j/SAtWVG+xbCw
iCjcBPOhVeUaLB+tA42bMGiLYAkYH6lI7S2Is3cP0upHuntQPyDALiIdCdY/phgBfbxtvufl2K2y
AGcbflcBm45+bNhLP7PwkbuF3Ha5Abiw+gCFeb6XkH/DqEvJRwfjaWjJaHJQcf89Ey1SEYlJK5ga
MYwhj+7sXTYXWTt6HBtUjAeKIYYH/HWixmTDlexf9pA28enz3pEfEyV7sVLZ2sIakj8opfZa5PH8
ocE8lqrL8NCHqJFFGqISsVaB0gCLXCD4pj8B4AxvFO2+fETRQ6HayB9J0rvnOYs5evauiyujk+2p
1Tyq0QvLk1YpFEy8s7doUZdaM87Oro3myk5evuh80E+J2nANEJyzdyOondMALctNolN5tU3mPrdV
4hwfRkhsZM+fB6RUFz0GmOtVk+BtAR1z0rmF/cRXqs0QyPFHOBJzYVaTn0KFGJRigz8saCJRMuXI
50U+46EFfXJC2o6txrgfMU7pFVg0w/rbfku72zgG8BE7IM19sx2hlthvCbSkIbj2G+7b/bbxsQcK
btdTItcFVYJFwGeGrZR3fD4RFfE6DchQmIb/0msy103XfLgRio1+Gu4mtFUzXFHuJ7aqR0Y3+qeB
DB8sD4dSGJXcYzA14siE3UUB2t78VCrtb/FIRMWgYDmyLc6rMGznR4Yi+8GiiUJYZgO1JsCE0qIo
iop0tLQKKDZBsRBI4uDuE4PNbHbFsNDzqApbmlZ7O26i2GCM/YRRqfXkhGKYa4qWMk8Hf8wVC8p8
GoO33DSkDNO9rfTYDM+g49aStxyJ6pAaXgzKnAMAfNTAXewX9DNpjMWVrOA35QiX4mGL3VEnHQxd
l2a8ys421zWXc4lCFcIQsIM/9YYvBQaum4FfjPQUm3F42lEuw8s3Cr7RBW1HO61LZTEaf1Rf3X/I
bXgIOtyimwzP+RguJ3yv9pyvAImAIfR3xPXTkZNF/Ol30b8r6NMOIOXgkqSH+ejGYfsxGxwqIc8n
RJYpSIRoPCaQhe7Ze5ZqWXdG2dOeLtmJzkofNsAxb31ot7qDGLMthF2iz9yG6nXJzAx1p7D5U2Sy
8H7cu/CXyhfwhC6bymVh5LcFTFRxufFKd9la2K1Th9wCeYmbPgUwsppXQEvNh1WdvjbdspRqYRqs
HbSBHC7mvwRY94QTefVcjCe7zChY0nzVP7d1JU/xCgt/snbrjwxqShwNJPtwYm9vTBC6k8SFPJQw
7KNPcxp0z25ucLjq0YBE+Gqg1RZc9BrtUJG20EYaXC66RTdc8EGFSUF0lN1JmYkbiCfFRyJ9P31d
J5yCHBy6h2XaEWcLBt8UdBYw7Z0ndk0oxBE3fs+FObY0maGboHUQL7Iihs0J5AkCl0kXuRtIjkcQ
llmEHoyP+b1aO/YEFE3eRdDOv/cx5GpQ+QyimPw+la7N3PcBGUsVchrzXxOwtBfCaXOTUxvA/TGI
D3HO/UULSGBt8rW9gyD4bY2G6iwUD/PI3UM8sPWimwG4GLhQJLaMOPPkfpfD3u3ogCPedkw2jwFe
G4rNLX+I1yECcEkRVwzB8Z1pwuaCM3O4tjJK6iEd13tsj6VgG18+cxQ4RvOPJM4/INl6JgBNbwOl
vi9R8yySHXWOC10FpetaMSyTrI0/h8HaMk7yn9R2dd9DqzIlA78BaNi/LBGJUd3EVSjZN+qNKGHs
yMpw44coWpLCkzCpIuyGOtniKkWBWgSm5WXbx4gtht0umLrtCP0rjm7jUThu5uI0X54RRIBlM8s7
1/IYx12/H1ynkL4TxfFlTGIHc5rtlSv7psccItXU1rNyB40uEyqK0N1FEZDBphlO2OB7AVum5s4s
S1whZUPdsFCx0xr1UA3HHmUY5lcrDnFnGXdLd6aULqdtnbfjNsF3JMzlRU/Ncof2p+O4s8mHY11X
Yax7xV6LHxM9+tMIpRZxiShjkfCjmXbyG96r0zOVc1DvEiJpn6BB2re+KxMIg06+RaBIAAc2iHjT
uEbPBEdcZuWdVzkwVQisfTGmUGdmXfdm4adYQZoXPnTQQNyJMfhSDO6W1Jmd8nsE2rd1LtzLIPqo
imbWgAb0QwF7R8i10qQ/jLRpH90CVCD0LKggmr3bOSr1uQcsa+3Ez/lM9Z0CRnRgk0d/lKB5njSe
fRam5UQjJHf//cuwHF5WtT3lCiWwcJIUqCdRzY0gwL86pjhvkdCchgjnTNdLY2OkTTNlrr7TZ+je
v5uZ3zkTfBoHnjVAAFwdbkxcQz5DDAR941eyVcnDhp0gz6ZVyDNUdWn2kdF5Qhei3gDdjCVc1LC6
IJ8+bxAilKb5qseH+KBX4Lq7HeoA3s6PziRYAB6aIwUx8ow2oUTu3Fj2gQsKmSc6K1af3bfY3CWJ
jahdJ4dzBvXwsszwfdBvEJamxQZ3Hr2NWSmJ+D53QtdoC5qCgvY5QJs5H1JJR7AWOzLExHRHOv2y
ph3utwlYq0rorcrlVCQTmAD4Gvh6TNha78MqEKhpDrQnQO1ag8DrBjLFeJLJCwvmHzYH/BYjrhri
QbbixoTaAtMkZbdlHnNT2XxDMv9t3nIB0EqHh8GEb12WcBwt0p2ozV80RSk1Lsl6F7fQKcHKbjrm
iUkuJrVPjBqwHmvvrpjS5Ag9p6Cxc72KQ6q2Qx67n67Nn9MGUAf0yUec9LaSS9zg7DXZ2a4yfEFZ
2B1F/muHJB+4nAKwHOYvqA+/c7Heo4HQEEvr9hlJ0p8beJqrjFh4sDB7uyNB9MkaCFxyU4UCsfdw
TDnm465OPrHtJcnWI27MHmcalgSLhD9uX+U91IiHnphPtwznVsffmrEhlZbh0w7d9aXjQ3c7DehY
86ir4ly9UwyOF9OAfiYSDpQVlIJnCePvYmtwfQQqU7d7113Q/fCLZ6E5xkH0q4/MC5fi3QnIF7gJ
opP0XX8a8h4MEQrRG77w9JigTIPIXE4t+mV/mjEqUW90z++3JP5MBtc/Y85jPetg3EqYoJjHJMOE
B4wtdMVb25ZoyqdHDnfBo1L2BwaEBnHrua9E+4Ij3Z/7wZsi6e12jDFPCMG/5j/NaqLKaoUlHs5d
ibrrDNk8srqbAJ48qTsmajj3fv8x2Oh25vawJ+tajKu99BKiY4sFKNIGgui++7Fp8ojnfV4TUqcY
v0iw7opkG8MaaOpxluJ5nZtq7UDpjVY1D6LFh5wdbqZx3qpgNk9g0J6SdTrYuD2bNKsQCQRl5tjU
EbI5ix3K6BvSLJWy7YPNo9eAY6ub9SwlxJP7aD9lv8qqCaKPeQjPKXaDw9I4etvdmTA7B3H2HNGk
Lx0ZLnCNuKSIWWYkKfZcxg9rp6MCvJmFxYPPKhqGl14jUyrvR/raTuot7RaUv8r8GNfgIZVtSaL5
mYztVs57dPZgGFt0gTX4W/MW7t21bdYiGJYKV1S19uZb2GKUB1XsQdHkmkQGYgrInM82b7Yrb/RJ
L0gJRQAfqcUwNGBcwWHFgag8Xz92gmC7YMrkxQWYDViW5g026kmRBqigaG8rzHX4wlg+1/22/hja
0Nfr3tzFaEdSB5ODaWxwNmAf9TkDMwtTJw5i4JCN7MKzNr8Z50igc0sU+w6gK8WMbCcK1Sz+PmPh
DeIJAOyihawHuogDIATzBnHL8rAy0l2CToi7PEDya29ZB5QU1st9Qo/AT8S5nQO49cU9JP8gDM0r
HFL8BxlRsCP2sq+wyFX/LmiKLhx1NbRcoAOg/a/DeTL1ilIOnleflDpSDoK3IFrg37LmO6TsdAZX
O4QzeDpASq0jrE7wZijLO8yoJLi9UZqQJqrYPNWpBULMgVIIx54FJOonh0kA2MbZX0RKIAogn4BF
FNaKM95giWpQAyy3qhq9nnBopOkl9sNTNFAHqgKzvnZ7JY26jEwuhQ3DB2p3WcfM9OXQjK99ax+8
i7+B4pQFNeD1A0q6aoz4dFb7tFWYEfw18TFCwx1C4t5R/WK1Y1D/dk/LTs9ZkycHOyZNCenvVliy
P8ZmN/UwOQ25IIYh+60Hzx79gKnzDLWL6coUoPtMQvmY4o0yBgNZiDhRuHJ23EB4FhmA16TN53Lo
G1mtWXPFTMATUwAjZobZAIwjFLh9Tq7tQ8h1YKpi059zFv20bu3LCVxh7Yz4mn1ZXrm2v/JwqcYm
B0VC09oRLrCOkweMPpiD7pFj2vfhLxh+D6eAYhiAMPBuTLYMpUNcu2wfK9v3N9PiKm49PWvW/Qg0
SAYJ6162LNcp8MmRtGN02OfxKWsitNLp00LZdM9XtlZTs9LbSRNbNQtgazfgVsbxmVwyxUrmua7A
LbeXxQlygOJPY6wLZTtocYDk/07ZeTXJjaRZ9q+M9Tva4IBDuNn2PkBEREZqSSZfYGRmElpr/Po9
6JndKWb1FLdfikZRiQAC7v6Jc+8XkYQ6dl36Xey+CJX1N1Db1nUypJc9moMQVPEE63ubYUtGOMFB
E5FgdFkeQh6FdCRh6XOzo7JDZzY3sttZd1Kv7nXDyxwGVsxpmh9GGvFhIgkUcsZsserW9KJwKUbr
tuEEGmkB5NJ0ZTElZtomO0QMdg+8RP3Q0V/wQQI8ixvJf+rkIp2M7+ZCeaIur+Hay3A1quJaj2VB
AKoKX0gSFWc1yW5KzamozpLYIayaM+qZ5stkNktR3tVxI8yPzWiiNohauvIw5xjIXZj16OSXC8rA
FXK6L8xreq0g/cKa8u6iZz6BuGqbDjsAShAtHaYu1rTsYPVqRnbdyu571iQF9feh374klOCW+54S
UeOlFBnnI385W9cD+WcdIjNakzvO96i77bR6/bnli9uFtNAb6vAlfmWnsrTQ2KRRNaEAWmiB1H4Z
t7UeZFaniSuoDgJCe3WSVyxqY7xhLOk0DwbNLqJp3vs8vVqstB4fpi5SBK4IbLJghD2qzlWcqPGg
aGNTlLfUaPuN2U76EQ1/Rw853+pcu4ypqa438xJxcxEm0rRKTdkPQeZmZAtokiaRLl43MEHoa9XO
m35WzMxBBpctUgwhcY/t3qZAEbzHc4lhAnL9NUBmk06eKF11ByXh3khH/Fha687t4LDlNNl+YVfp
ccj7+cE1kXi2WdMijo0iALh0jL+V2dzcabmG/qJjzqzhGzpnqa9Xwr0A4HjYJsd6KuP8a9w5BztL
KGyLyDfKcTrEuXnnziVzbnG/gqzB42nt5D0N8foca27j+uyG4/YiwZjdn1PXGfv1J/sSj97nuYHj
ntvkoMXRWyJHcSwL54jh87GZiIG74mq1UhFEGS6yZVantDiSjeZKSjXRMQ40JVBPTfxllTHNQZRY
1nStAudxhuWl3VBJd0t9GQ0GyRth7+VcrpVXqsW4LK0kCZz9IVVWZVLS7o6dZtYXPUD0cTabH5Xm
3iQwu+RI7XluiPHIjpC4l8ibWJbMd9Ji9lHbaDpfT1ghM0qV56hHgqkthn1dSF0GVCVXEIUsutCm
Tn5ZlxF91bx9aYb8vSboCIalO2b9Fp2chhHk8aAYSLNZMKiNejdWN7sY6/GmRpBwrKf5KVnS5XKi
8nXfti4j0WcHDWOqf6uGKvERr3HKmBp15m5rIK1J0CovmbKa8UIktGrbDnKh/70kPYMvkiWsYNJI
qloaDO16phlnnhzFIahWowmlmNdjERc2UYKDVjAjU6765R7O2fZsq4x921AMaxNRjFDUUdeIah9k
5TZPuBrnXjZu9j2snjrNbewENE3at2gu8KFKsX5XLcOCYrMXp36C3eq6nlwiowObdGh6TO4e/ZWJ
txRw7gWrnXqq616mQDLvLQ0BivYbo3Dmebt1jVX3qxwhQGRphjdH+Wtuk3/2KUdbbWSPeTYtfole
LqS9+rgtZXmt8oh2rWqJBp1xUIFVZstLLc2SYAb26Uwje1whKHj2HvIPtDaYXW3fwb6MH4UqrPp+
UCSHBtV6cagKFAh37lpn/WHQE/1sZWXzY8PIGY5k4kavZEGl1NcK+SVPRUrnsG6eIdasS2DGEfEs
jctx687bvmV5Qx8hyXSbijZXdVWAAfqtTs2lUZiDzXtwI3ptOxFzZC9QvlhPLsmMg0q0nNnACKzd
qMj9ruE9CKuomxO/GwVRV1/NjX4WBjO1PXMYF/edpA8N0zRaWB0uUXXVqTyoZTufl7iWD5pl92d3
LI1gSTT7TpXLeqDXkN0Ma1I9JE31xjRD45pFXPl5WWj3TC+/N5hjddEx5eeRdgdgf/FhdZkb4M0E
y4tOoN6kvG9GePogFZEWbHacRbA9yTZcwsx+Y6beMx3FMVjxvR5bXbvIIlJkI00flpwGnVypTXEO
n9zW1D6qFnagVo7fr/UxM6raX9ptvmCHOFgWfJDLIglLxlyOvOS5DIQVCU5mO7+OHf1xUvTsdJTI
dLQaz5DzZSMH48Iwtd6PdGX4UzofNjfn2c9zn945upwI5yv6jEPioPcp48Ci8f9sNINzE9ulw+wh
xAN+nXW6D/85XIgkX70+MbrnLctfTBeV3zy27yRAwwNoHfRCPT8mbLsbPNWyfNiOfKJAlB5G+ih0
4B/iUk/8qFMO8ff8RAiaoVFkn0BBPx8wdfqyqVJRni3mc9TrfDVioNc92+jOlDd3sw5isy5qyK5i
y7IQks/Os4nw9LqYreIAoJAeF7joDL5nVeUWkix7XJv6lptt1MFHuw5LuNnhykkQkh4Mof0YddcO
qRO5Fwb6uRt3XCWrjjcsEvAnM+o7H05L9/rMsk8mXf/Zs4eVMZpbLm62eviWW+18jQVAfiyyfg2R
hMpLmoz9DZobuetl3ivex6BBaXPZduCoXlnFH3aSQgC14TwsByr6mCyw0lT7OCPfOtRxwtHeTleO
5gRCTcmpNAE1zGETBOOIKmpTT3nVjZ74R4Fc2AzOoNHQQ/TQUj+rUZxGWm3GOhQBOhUffa/LHYhH
FQ83DEK/Kg14VlRf06EpY8BZ5ElIh6UzhvGmmqss6zSwnCzxLAikgFk6dEnjWeArEtVem7rRqUdH
ehopvHG/AF2pWl9KMdR+gb9dnvGU8j6NwXUzrAaW7EHrtRemQqz0reD5lYWz1jCvG0e9dVejybks
KoteFZ1w7Lz6Sy2fK/TgzYkWHCp3QUhe1xQqTWSLQA3ua4EClQqK9maK9XFrRgNRbsygBrQu85xp
B22yttpbN9JDy0VKRfH5Yt6cD4HSxfWFPQ3M0Ux5ucS2XVQ8rGvGQFVkIP8+3v4/Quu/oO23zUf1
OHQfH8P19+Z/7fz8f2Pvv/62/9///H38UQffh++//CZESzGs9+NHtz589GMx/F/Ee/+X/79/+R8f
//wpT2vz8Y+/vdVjNew/LU7r6o+0+m4F+D/j7T5W9eWPX/n2/f/4L77dtv/uWhKAXMcp0jWtfejA
f/Htrvi7Y1p0NR1lSFcnlf1/fLuw/k4Fm2K75bBhGe5udkjnfEj+8TdN/h3BkamwpxK6EiaL9t/B
23c/yf9m29k7LIWjvKk7gPaKJfTJK1OYZuPAP5SHFFOa1Tx0JpoWffzPl4Ovju/m7j9/3n9UI7kC
7ef+H3/btTifruJKqia2I3TdMtxdgvIHMQ1DQOfCHfvyoGN8UrkYGizOUSTLDXYWD394+v/iUv9U
Ff1yLVsYNp9bKZzTFM/912u5Y5YOZUeuIGs6Vl/WfrINnOJQE35xc43OOOxfbR0sbYvanyXhof1o
95ZqLvK+6JeXpphb2/GcrV77y6bUhgkQdHQcjrBBTi9YW5pmKEkixt9Yuf7pm7AFb4glKCJJpfPr
r58bW3AX2KbEHEI9F8UtPtgegsXfPJzd++rTw+EttA1oQZI197OX8VxVLWKkKD2sWvpu2OsJb8Eb
8jkOm+UA5xlUO4HH9qdvv/te/vQO2IJLK1sCIbmGsPb7/8M7YLFlZ7Wh0oPpfaPadIVSwp/9Kah9
FW7H+EkdsXb5jfvaLhH58/06usV7ZxiO/Hy/Oi2QmopqdqjD7dAEcxgF+dkNmksqN0H1/NdP958+
SJ+frqINb0rsVVxT/3SLO9Cq0yRJD21ovS1B+hCftuCBQzmAyvKIAoMlTLyfVLO8x9+o4MxdrfXn
ayOhwSOERv5nQ0eZiVEfMyM9zD6MVSAwgvIGjwJW4DzEYfrcBpjPgEQRCvnDdRRqgTK9zE+9+NCf
SPXuquv5MrvvT/HBDf/6ufxTK/dXn+3T8jfBwdyh57kA9dHE6V+cE2XYc/OCLv3Cuof2OQOp/ubb
MP/Vu64c3aA5aAMf/ckVtarRNDOY4EDd42QeVICr4Nnw55Mb5jc40nxNL4fbqKHE58m76JYg6VK7
AMS5qp/qu+4sT1TYfrMP7i/Arw9iFzOxwNkDXbbdT0oiodQOjI3Jwd0mvb7SLbd7GOK0Hy5H2xTB
Xz/2/an+ejEmwgjOHuw1JCfPp7ex1oooMTBvPlD1WIpgLQzMhPfX83ejDf98V4o7QuvA9i4c/sMH
+cPKxu+hLee55UI7RFCOrj+xRvxx25zfrOc/7SEOJr+uKfBmsy2XHfHXK1kKSwMKlloYt9oRQUZo
qDN4pG9WvztGPuk+ORf3SykYW35xoLA/XWobEhEX/cilvsvzcsFgiDALmgMVTNuHUApJXgJKqIfq
prkR37dnhrBewpVeaoe//hb36/zyLZKeGKaJCIjD2TDMTw9XM1F7lUuhhcuhCsqj7XUe8etvnuvn
V8U22B51gwYnSjp8qD69KsJONxwNWCoVaqYu3anO37yMn785roD72B7uGJZhgkP/+s3RijLo0Kwc
PH7tu3fFqT799XP60y1IsDOObkhE1rojP7k+xlBWrbNqeRgv+P0wkZnGwTA34b93Fah0XWd/R6ho
mobz2QlPFXM/DWtdhlXWC2ACrLlat4t+87A+38t+FUPtX4gwWFqfX/Om3SZcX6jnLpGjQbH2rAis
S3S63X99O59X7n4hl4hMuoZlC+ezBJjRRiqOjI7bmWrHE3gO+ZssZ0Yr6/I3l/pX96Qs4ZhCEN+o
z8axU1EMNXWSMkwMq33WRr25Qer275m5smht3i32VwFawnH/2d6vdYdJqBE+e6ND+JX9wqGkqv1u
Tf75XhwkmoQzat/L2bV/fZn1rSTsLO0sVGDIAbR+6bkCx4y//nI+Lxl2Uq5C2slt7QHFp5VPckAz
FCiPabQTzTzC01NRpy2ACe7qUHm/e7d/d709lvrDNj5mtBmoadMoY2QcmkaNnNQaspPUevPU9Kb5
m7d8X/J/3Nl48YTgIZLI8GLwov96PerphYXBMh3dAXxskfJGn+2amkOT75jAbZUUvzN359l9jgo4
N/jCdGWxtljKn00+nXxK+0KltISjGEeNuHKM5BbAbYB2D9qyAbtmPKpT+kB9bCRWHm+0ai2t1HaM
Zn4q8ONB6lF2un5AvLShVUF3NiEJNePVb5zZ/jmsjXlLviXQShSDfoynXvww0c8mdI1i4BrbbGqE
rXHpBqubNAdXdzZ0C9LCqEi2BjYBRS0hhocR9MRLE3Oky7xO1pPdJWL0MiZLnPATmQuasJoaAsYE
WEuIEzklCMzvsGGzKS5vl05p6oS5ScZYYKOA4n/hO45sv8xNtTyaNsOIlZeIZBx8rIvoVbgFFTLf
Kstl5IPk032faAKaCUryrgAeX45ik+p2G9P5CfdFPmjjKr30kkXyEZepK763Y4w5Qu8WbI15FPUP
Nmbd122kD7ShnVI6/tQ4YqI5XfTiyMPElAPXouh2HMGKKGFg6hQUiFgosWsTFUBLb6Z3M25Mx1NQ
RTd2M05VOM0SIoEKkQ1+k22InLNNLw8WBRRkXttU31R8qMbfk+8vUQt2wHPc1aDox9rUQ9TVzIha
urLnX9uIM8RgpRx8TjpXAXan+VW9bfRhGneu/AS7RVy1lAmKNUhsbTxZtlVDubnZkbItjmlysKOh
+mrsSni2mptvrYnwwjiJ1dE7L9YL5yeth77xHehINArUr3V/yvp68GKFyYuPJlpb/Zx6VMwxrEV3
OUMQhzBxIGJpETqTirNjNzft9wy0uwT/LgfCEE2tMOqGSeFdbOtyrfra3evNaqBxTXc+DkZkL07Y
y0wR82MU9JrkCProS+kFohpYvUfHzWq0nvgNkZ9Qc6Jwq2s0EZtqhpLKUjhlxKNl9xw3U7qXXEdz
u5rorOHqMUZNenLsJXLpatASDpOKN9BDZd4cLAHZtWIuB17WC1vutnoj0OU+7JXVtJlfHFFVLxiO
Fu+GW1rfnVp3mqAextL0Bwt3HTp3Wg2sk1LQ0xVtoc42MxFm/OvvpV1mna8RJb6NqcLhM6Zh/ZN3
iybyVkVSYCqtYHzLfNi7JUavg7MvVuJcDJV0i0NsmvhdZIgjKNzxOq3B6vSC5zXr7auyMIVcPdXg
s+1DQbnPrUF/wGuHvYHSNrlenXYwc6AwzBHr6SvCwCAxEK83oNM7STPpo79WMHrXKDia28zik3r6
PBTLEc8JTFf2gUuuV5FQvvUZJEOot4X2qJtMM6L4nOpaYNSOBWSxZVHhqS2hkN6Cg03+oLKiOKYm
fQQ/wg/JAMSj/xhmmau/MhnZMHgui/NszOn02lj4ICG7lIy10Mp8om9qFsdKK8Yb19nBs55Hf2WV
Vjb6tTUMzyPg4wNmAJPgOdpq9NpSRwXUymy47DW84zxHOvqHsYwtlhpO79xkIPV6YGoM3wMjaxmT
lCxYJNoBPSYruWgTw00hytLsZ04GoYdGLnHo430jdGoNNa2BwON1JzIs+l31EpcABWmE39pKLz8L
6G3RcotKEB3M8B6tSmj3Rj/NZTCl2ImHU61ZH+h8pLpA1ZZ0u/Aaci+O+3TAiVbICotCA7CKZmov
EUCViD0Is8SN0SNsRTakqslbqn4GszJbmNlkWOjJCSAyCyIBY09Pi1DpHfDYbLfQrSkmH9dY0M0d
MsBEv0fMV3ldEpExyARO+MJJoujIGJpcBIORFqD8iUq/dRsGMcQN2lbexFDJjwUrKveSuUUX584d
TnTZBFDp4WWZdr477S6M29YvsZ/Fdf89HkdphQtKbvNyXIHTECPRSPIRF7oYFGOGAMnZd2OAyaad
+eiSx4lOddvFh32Q2xfVN0r42qraxHfyprkqusYQPkY0BVd2C9qhmpii+RolZJqH7SIaprjErph8
SdNYC0YXyR3UuUp7bt2QX6FjDctHhpT+bDMtsUNWOjJr6PAYo4kKY0p65B1b+4ygE9QudmGU1knv
P5qVKefQyVuteda6mHfYhQETzJFkRQpXR5iSkZa8jyBUtk8KOnWY0MwwYChqaZAYiIQ65HFjzLEn
K2vXtoATeTQWNTwzesQ8PjVUlJF9qepX28lghRNTLBMo284yaaOFIH8qDOeSDWXixWjKQfLnbi7a
3equU9NrPJpLHaKugeBI4L3GgG4GuuceW9mvu01WjVAkrt+jcYsrjrWyEedksd3NhzDQnRMZs4EV
1VzI+3qcxqdNTTs8St7+nqlqvFTugDUglldYYhm2qRmcBOV8S3cVxLDBeOSdCSxbc5wpLLR+Fq1q
CoD6cNtdyjF9AlTYLQg75KKBa/Zz7plzLL+XVuV8rGhGFy6N6INwJl5MMIWOAALPvPVYt/sfz6NV
/1A41Nleo+9hSS9WXdBonFd2L5u5VaiLeiHCombporjGtiPxTXvSXumaYxvY9CI3Dwn98m9a7Yx4
f6Ul2jTeuOzrIDt2Xt1G/+Zj35d9m5jHMvm48u6WrBFleVzXGh7GDF92GgpZL34L2AkqqFv6T3sy
+tZzZonOrHeVE/tS34bXrjRLiAUNP0HEM8b4UhgbKt4SebGksSe6x4yDVoS2nk2P0TIqPYykRL9n
E7dfOcSo32Ua7YvD6VPJYijS9T3TFxDQXtMbpHrKLUCJ0U8vLlRQWvcHPJTT7x0M/OabLKmLsctQ
97GxWl9oUKYjiqQhuW6HclW+06ntYXVifMIcFPLv1ZAgX8B2o/OtfOgqf8gsrOOKhXZ8Fs3OE6Tb
CoFsuukhFTkWJbJPK+ZCRx3OIwhkqWhftbjHfptaHsh9NerOz43kIQl706bPW8xDOR4x+xACuHc2
kbCzV5hhPZvySuH9wund6RZMfmLRntWpBj0rRBvb0dRi62s+DuCbmDAmyaHubAp0IxwZnqjx5q7Q
8c5yV6Cn2LvFsn2L134bgkZbGpzaFtP4CeyIGmTpgPZCe44sJm5l2XQ1CitTkPaldbZmBrN6SWuq
4RIVqXvJyz6lgbAzwL5pQ8ODCW8+qNAqzOxn5DbMak+AQcM6RRYMiUswpGMR6ISrWMsX23RHcZeu
mZbHJ8w7uvbn0Kba+kyt3lwzn8BIx5050962vU9neZs5THOwEfbPx6Zc5cTLlwLq3tSoPOfrqdLd
5gaxQZTDro9Q+fjxGjPWUvNkeog3569JSrchBHlKcG+tO9CQtnNN4J+cZYdDZasTJMzo3Pw8zZ30
3tU6AsZdIr9rCsW6e8pHsA2GGSdvTjy5H2BVHEfxUifiqLVlLl8Gp4qw8qGy8Sr5pDH4TrXp12YL
SXqmM5HK3l9VXGh+bvQGX3se04u57NUGuQncUtlXm8GyKZGjlZPCAyDVpB1kwsKdmO00clWY2+n6
YzKW3XdxGLdvQxfLXZJoNsec7AYSKc1b7ZqmpuViLDBHnc+ubQm81wVHPGoNd0BRm6famB71rBDD
l8GaoF2NVEY9lppJJ77m2MCjKywY+HgETyzj22mazPmkyY2NmvAeRX83WjbN/iWd5rOtarZxsbr2
fJY9jeOjg3qMfQez64INNVJPA26q6VeMXNavTMcw1DGacdU8L5WmvylMK1sYI8b0nOwI4tDvC6ub
QLmA4K1jtmFBjEecLpLD7sVah/2wrOKeCuXk3Bh4EikUoAwD8PWhkxrAyMRQEvhHIR+yUgcuRy1U
kuGrUvYfRpxXgG4dIQ7W/GiXzpnYqAEAV4/yVuYLA6DnvDfv7ZY45AaFW6Z/mbauhyjqNSuHx83x
O7pwCQ7t11Tnuwm2mTIAbu4sjWsmEbL7DqPZd9+NlNicEataLrzcrpggWxiVjO+6Yk2QhNjbiPEy
rkOuZxn4w4S478oqWIedKU3zbZbAyGy9d7rZ15gBFIVZQxOq8QcOKGOL68u6QsxRpE5fxzEqShRX
9To+LIs2l9cLx/94yzgxjXSm1GoE7XDAj5XebQ/Ixt27ZcTw4liCyL1ZpbONZ4txBsV9nZnzF30t
EFiPiRrUae3LQVyPej3pYessG0edNcTzqzGvkjkkk1HPYVWOLX61cLniYcjT6ltZGykYCrzrT5Gi
FT7LjcToBpIS9nl1O4CwuEuZrj53XSxuJzCr7QJXcJQWLGZcUD0sjQtRBIvutoSHmipK8gDMTgI3
0TkTUTfJd9PMtfbc4jqHbmbckAZd1puWaqiWJRrcRMcz9CleKcXd2GY30JPX+r2rUjN/IBSzm1i3
eJ+J+BJ8AJK4gHJyfTnC87teRPeB2EZHPDx56VaO0dk0IOmhlXTORCx0px+SmVXelJruS6StTNNF
Bj49m1bXjo8WHmClj6Ys+WgiUuXDptr+zdBcjWS7Wrdz4aZafjTjcXusm6nBGzxL4o9Bl+CJUisL
873s6yl66eas/Lq2SZIG25Y21yrdjBiDqxzr6RzOZGQUwLi+u+uwZBelXqU/jX5rNb9KGqv+atRY
VwVxFaXbpQkK8w5zkakLPG0KvI3NSktIQtLRvqwYL8F6xlP2WVb4Qvk5OtHujrpj8lxYRVyfBZbk
+QUT9TINFGZyv7TV1n6ZmmiY8MdhVIA3WHqLwNaVQOf4DiNjinW5AKFMMxGnjZAE/Jb9qbwdmC9W
+AbDOoUP+0z6gL/0clWUbB5ekhX4LRUcK9xbn08O0X0tnpOdG8RAJM1RTMQc8gm2Y8O1xFGqQoMw
VOmdrrrKOEM0D/3VpJGFIFfAdzO+apgS8MPSTTw+jKEBymVQQ9UDtTeQF4PhbNWhxrbiviRRgGh0
ahrpMt0yy6dZUWb+BKKqhW2LpSK1ngnD9r5upXGdV8kqLtOYLPWNwCxntbSuG/vd1EzDFTrr6m4s
kPv5GEfYpHCbPeLJNK5d9dZ3sX1n23hoHzNGNbVEHYb4ScFlbZm40A/dEfcQOKnMBjUOtpEZFKHJ
+TqwoZrYvBHkk1hzEBurr03VNAWJGbXaieLblmBNR6Dixes8ZYHrRDqTt0g571aj7rYr+ld6h4u1
hiHWq4MS9mlF4J+dplgjq1pZqmiZVmTUZydmMDgWYk2MTTnjeZHHkhAgT2liRLSLgYFa4GTxTNGP
Dvy3fsBQ3es0AgpvQYnwMifZ9moj4vs6TwXeJq6TCdBnfWWBaXGmMZUKJW7qA2Vuxd2KlpYVYDI1
AyRG1lQbEhvgJ89i5fPQEdlFmg2zV1Co0C9i0ifTW4bWfasVmkQvbsv42kjRNXl9VIkVjs2g/Ml4
Kusu6jTnW7Ql0QMi8Ci6lMBfS4DXenbcEg0JjQTs6oLczF3XI4npq2NH0n5W0liGc58PyV06McLM
s6ZqOyexarQgsZFpoVBfyJMbnrX0yqKnjrfAFD4heYMplIBybETGPH0TYyUfCV22x6jMNz64WED8
DdVjWu5m8/S9kc2CNhVMOkAQoWNcW6b9hWgLWfgbGNAciqjGsM7R9Fcz4rsLe8OindVMC4qhydH4
QbiLDjYMCA/oyu2KfsY9vM06z3BXcWc6VQsSmDEvHWektnmc29plekpS3i4VXRevG/T8q1pNfeH9
XiqOmD7pAbeSyLlrzAw90WJiytK1DoqQOsG+uipsSr8VIxiu8xF7ZR9XV2p5TmXbN2kRDdZxsssE
B41shM3usVC2fGV33d1sTZzkSwsa1WM1+DONsevHDMCMtbCGmTUCkLxdpJnruIxmLr2ni6jTXSu0
Eky4Ud9SGSBciSnJ9I1oFp8ESgHjYXm/8iUJdpa+kk7qU2WSV9bY07rGlgRIWu/WpvNcG98akGuV
kEC0cba7IVcYxNq2SuBMkvmbKE2R+G1Vxye51XbiY7khH+vIdpBO4OCN6Eny5RL1tD+dWGPTy6qt
GtA3RVQbDIzqP7JJ9m+I0JEblGOS/mSy50p5Wszl89Co5bVN9PJWtcXSHHCZGG4XYx8axvnUf1Sd
qb1O49wyP6nOUIUUWB3e164rni0aCGSMooQ47Ixxa7xBaSPbgz0zXgEkMVkv7Witvw6UWnV4z0I/
p3nEtJ6piIjUjChy39pZonzF9Hu7tKE1cw+dszoXJvpq9KR7vDRU2ypDDuyuR40wqq+U6CjZuqov
vtk9agmS1kpgNmF3LrrIHLDQL+KufuvXvFp9Ii+sqeAJ2xU1GTUuDwC0FXyX69R4kOnVj2Ku1YWS
csp822W79s0CE9oQr8zqfk31smN11wTKDBof0gA/dCJofUT4hyqOffWs6ql8NBwKF2Nmc+C3euI8
YRg2P42jAeTZ4QsfjkSWIsAKjvTQHEqFcR72Ze8Mjo4CrXVmQr86/p4wY4dQv0dcLsrICAtM3M92
h212iwJ7RMGqmcxDqVWEXwNDWb44xHJIN5HV3Zauq14HSg8/m2juT1gwmMCJ8YAG3tBxIdiTytBI
DrFtI00wVTPfguzKpy2ZilsKbNHVwLQ4C3FnMX0zJMUiBpK05XlDEPNu6WmB/jGVZn0ps4ZNZquz
jVELg34JlSGutVlvBl/Tiu1dS1wWEbXZ/mu8LeNrPTLhwoNdXb+rfMHHyegc2iCMLMmuyOMLeA5K
y7GH8nd2/Uxt/XfsGiWL1jGXn8hqmTFQZePyvCCLkag2CSZ8fdPVDzlMLDzWXdf4C1vkFmBpXn+T
Wlpsvpgjc0LhlySCDXB2Hs2R7JVTrRmvSy3ZEEYUBBOePuGIRyTtYmM1DnWLiXVfEUhPXfnu6q3z
gruoguGY1vIp1fvq2RgoZOBluZS07tfFwUgSh5/JX6K+TIJKDpgIZnkageN2PRMBmhSn5qSo1DeI
Y8wjNDeikGEiG3rAcLX5ERM/NR6Fjr0+oWXVx2Z2yzODrbuv1rxUrEyZfFCgZIuLaIzD3ijZXWX6
Vr2VdNwrD90OekBMM8wLjACyFrq+Sp+zpB91X68N50HGGQlwukX4/mBSxmqMdbcQB/zN0M519rzb
Q7mIHsKmFRbBLyMnGZbRSPm+xsaw+Q5Tld436hys1dlBHpI3Wcxp7iZV5nddYrKUorx/o5e6GHy+
qb52CkswZYX6PZg3dvNYoBgiBbuNUjgqDSPFLsyYwECEk3OWazYmSeFmG9Pd3AqiIoY2IGQYulLd
O9icPG9600qPRRT9wPVugO4mEAbPpzhFjmZIHSlrZb1KYw/KOM5GSCnEQpY3gz/2mMft9hwv9aK5
g++SouFCWEsc9dpxX7OmpIgXCjFGWzgj/Gae1DinuldTQOCemTNRBgUPcfBSfL9WH+cNAwFqGaHT
XTC4YYTMhC8b8ko9Gk/MwTB635WkI9fs/nhR/XVL90+NYwhIUBJK3IyvAYH71DgeHfy6MLwpQm0r
1tCheHNa7PTl37wIXXbYPoMGo20g5dg/xB/6uBqKGPS82DU42WycZqsrbvGuGP5N3sIBZRUO5ChQ
n8n8gE/d4oz9DHwmL0Kj1ZrrzBER0Hvxu/HEnwEFesTwsUA4Lm+gpHz96738H/bOZFlSJM3Sr1LS
6yIEFFBgURsDm4c7jxvk+sQ8KvPT92demRnunp2eErVqaelNhEh4XLdrZoCq/uec76TQwuMe0Sao
qiTcVVrB8LJTUMr1svw3cvQ/vxTGAayjOk8oKGO/Gkg0tcxSTr0daES6faup0XQjZLFpyO2/eBm4
V3fH9y9HmMJyvKsS/8M3xHUrr8d0K9DCmKFL3EIwbhuD/fFfuxKur2NhEMZJwDkeI9jPr9NZk+ga
eMVBoslub5Of9JmW6dvfv8o/6/gmHgjLw5iFiQhzx8+vUs8K0RP3T8BU2bznjnZYtzVRbLI4zt57
QKEMTSny/csfoumSYPAEZlIsS792maa5awDQZDBRyqrecDw39o1dx5vfv7lf79ir/Ut63Eto8OSp
3V9MCknKU8YBrBHE8GkPdkInlz6241/qY7WxXWEyu3pWTO967+q/XBD2lMUi9/iiBmzhHOWw/ucp
GM6//F6871cEl4LOdfHLF2WPjT0yceKLQn7ZUCzRPjrX9MrvX+X6u/5s6zDxHfJ9YHt3caOaP18O
ScfevO9qM5Cwrpm5h8aGyATEDjOyg0JPmtvfv94/X34WxieTj862uc7N6339w81EZXPBHoN3xalB
3CS2Y257u1GPVJ9ot0uGvBC7LvuC37/qPz8tYMoYPCoc7Mym9etF7/WLFw15bGJeMRZ4h0zkYEAS
jx/q+b9f6i8VB/y/mawwXD7Wfx2tuP1o0TM/5h/DGN9/5O/dAUQhbOhdHKKxLTLB5VL8W7ZCij/w
/ILQYZnlH2Qo/pGt0AzvD+EZPDos629/+Ge4Qjh/SK5Zl7/U45/Scv/n4Qpp2SZ/FeNoi60uiYRf
Lf1zVrlilBF1UlH+QG9QvwInDmIrJFf5wwdz+9+3148Bi58vx396pV8rCoSF/0Z0vJIeG7dxrmij
Mex7Epc3v38dg3X3p/ublMh3iyXHGR67PBPt6/34w/1GZqlB579C3LFh3mLRyb9S9hiuE6ZZO5Nz
0cNAQ8GFkibYC52qd4xD88NUM20PHZZXmgtQjhhvvnhGojZUD4yHwdHl7YKoi8jc2qd47tu9p2NA
MyLpPKTDsiBATHCElMpDfyk8gANwYbsj/hv3IFEV33JhF2u8XMTeMw7ddLxldRfoBDUKhJjJeKX5
ruOUnzlvgx4WW0ZWnbVSo9JuXNStzwCtrHcWzKuKsbRE19psItXVd/PJCQuwzVX+Jc44ajIGvAw0
9xFq9dAy6wx4GwpTyufBbnxKbFhIhTnBM2/znWuQ7M+6RHsxrNi92E7DGKYYug1nOQ7UE+LaMy2u
apvMbXKTjajaeS2TvUUJ8g4t50Ov4P+FDeB6otcqetZlZXy0nJUfavAwtMVOGL6AUsyfdWItHIqA
8m4We+y3GkixaJUXjPY0SSf69YTOB5yLtL+xU70BWNtM+acOML4fdrI5xeRjU5+zByODQmtfB3AN
9yAExkcOO8benVM7ENoiAWiW4pOkxBBrEHhJRQeGGRAq0U6TiJgQIWuQIXH7z5GcOS7HQBqwMffa
ClKfDT+yg58jqxbcBsyJfQt5Yy2WhmhA6ylmY2Z2k+ZtdNvlTbg3nG5BluI/7vpC1ww/LXKi4kR7
N1mSWhz3GBH4SS6IEwyqe0BvbEBc4Dky8NAUzgGxNX6LDBN75uKGQJKHXPpLDNbXXHTz4MHY/BAR
49RVhZ3h8xAafb/KiBLuxpCxAUaQVjK8bF1mzwnzi0a1TAb7yAisohq2epXcJMpZrgW8/ZcO8uQB
OCQyuC5H7CsmEK57zpXtV3Ag6piGkdxLnQ93QXTbJIzaaaPJRvBBMAMUcn+aB9TSNa9IAdFeDqm5
SgQUQeKHsYNhBsZHfiUgMdtbAnMexp03GfYzBqfqVtSyWcdRSesX3QYvbgct1xCpfIXHqB9ctM5n
WwcZjjcrf581er+ayqkRyNyvHTYsMlKJ82pU0ghs2c2PiQcHpBxsSQLY8p6YOkJ+jCTMfno9Dl4X
l2edu2+6AlL1J3OJ9Zsea8jFMBLkv24pMQFx7GX8RCtpAqflZrI5dAIdz45eMmV3mq3UK24Sp7uz
urrhUMSvoT5rMeLLWhBrTXddOevVZgSirwfOAn4V5wYcsOq+RWNrMFaKptm5k5yKu0EXaRw0MMP1
LyU+7XxjDkMfblEZ3HIb2i4ZTTYRVXWOdRXuMlN56ROQINNgzp3rXxSqlrOZ4a5S/kwHUo2xm7rD
Mw95Pm9mKZnrh3NnvaOOgNWeBIEt0ASQV9nFY2c6yASu30pG7q3eFTuHA6+9zYWFNbD1agv92ZsZ
ksMJnooPfFc9I96KFlubSkKHQjVhnV13Uai3Mw7sQ2xTUH0ovXl4KTFjD1sgRdNHMeDjXjWWgk2G
F2D63CNzL9u+VAzLEUqdQ+bEHak2NT8glcfmI70Wne2XhdR636HfN6b4XGM7y4SOStU4NekgxteY
3zOrYqiehE9JmLVbvUZo4ISi+aHqTrbeesEcVYwcgL4FfdeGmwH8LaZXpw6aarzyghgQ9FxweAWf
zSFpe79I029WjK2JA3ZOewXnXpQQOfE/1q6zsuC6bCPQ/i2V1X6GTeOo9ZLnBZ8H0AUNWrcznMBs
17cdgBlfz68F0pUtOAaO9FDNwwP+W8yCxMgiI9vpvN7WmNC1uth7VL26aaXchWXhMp3XXMhljdpS
s3JIIheGFoRXWEaWcSOs+ZnotF8u8ZYVaO027dHpxiPFLfuido7MFJ9Jt7zaVUPoOpw/243xYQ7N
Ku2srUEKl9aaJ1ePhyfWoW0zy50uo3zPlJqq2YbgbY89YxWKEYUz6vdVWW0XwZR0kMtzNnPbQNWJ
Ag4ZH3nSMlfLzqyS285rv9FmBTkUWdmqA0o3H6omvytNr8QHa21HcPWJgymk59mwKuJQBQws9s4A
OTUrlXUZyvAbbqlHrK43OHW2vVfe1aK/1I5o11XsvbRXhjSgKcLDXVhsIqXu3JrraFjodG6Ocd5s
GYcPOGvjz5Pu+TW9p5H3ta8x5Ta2F8RL/lzVdYeeMvDIzJG+MmxeYWj6RlOebHt6S6SzMy3bH9Tk
mxXP3QwjES5Kq+s+kOjphDFORO1vCqs9tDFmH2022B/VqDZds1HtuHZS56ZTY4HqIy9RJVj3zf5s
Iyw+WA6GQc/dNsME4WSEcGi31bkhsV20jClDGh7t3tjM+EtWTk49qA0vmsqAwzh20HrAzgqmpzws
sVxdoSfUl2jWtp+oBqPABShyOUqGkWA+KqrQHMeeV8Jr/cql/ZxoyNVAhb42t7danDYvBoNIuDFW
e9Mnzq05WBjRwsmsTpS2Mjml03ODnHywKOMN0gaoElDfx8TuwM5n5Vni+t1mYOfwOez1xaUBKf7A
cvUFomBzjz69np0YPQgsZSoj7ijMjYlMHryCJga4ejcp80f8g5q34wV482m5dsI5qFtT3zjXejZt
cl/mcP4KLu8Ka5S93xO+53HaIw8pJGnZGQ4ciLS+JDpjtDyvMAXp7YV6AdyIKAR3OqLD3qPxlGEn
H5maj56ThpAF9X2zFPjc664Dr9PDiIJVuSm0cOctYvwQ2oQ3CurVAeDrLV2JO7qREWdbsZwzzd43
LlJkMi77NlJTMDnau8lavzN6jHr0m56HRd7B7892IEYmSGxp+oas4wMeuuSQq14JXZoMNuBT9TTC
kWO6Lwu6y7s+ee08qTbtFNOyxCuOvIA/udOdGpLnyhjv6bg5eqNi7iiA6kZeuIX8Ly6Go51H5wr8
lN3IviB+mGb9YpjD3izqO8+cD32CRGy0+KZK2U6BF5fjFjXsbCw57lC9eEeuPEqrJTvMtB7AJiU9
AmLw9EihxrcsGXfEle6bOHzOc3lPcOoSZe3JyeNbKqHAVi09IDjK2OHtmn4yT5+ljvGB4JuVuXuv
ozloRHlsrJPG7bqy3HlTqeyMMeGSpyT+XDe5VAOhg4nGBaw6Q5e6iHs8gqAOvRtWcx/NBsRuy7lJ
GeE5rrkRmXHTQtvwSbYERrxoJ6mXj92ifyqJLFPVjUKsTUlAHB5UN1uWg8LgzlZw3Eau9z1APGP6
gd4Xjz3FDHwurEvLCQcp8EPuddW2PAvp4kA1ss17p+kuBn8IUB6GAxWBnT8hBNEkwvC/q8FKe7V4
0pSxLysX3FZL0gLfwLz3Rgt3cyu+6C5fYgYb19OuzPJM+1yD7tnYESAYXCjUssTqiVnxAwKM5jvJ
tXRrBIKF7OnFqxZQ5h1eCzhO4GDoLRCLj1IGjc8dPg9RFfoc5c+9HLUD5TbrhVubS8Wj+Lx8pwko
cFS6PCwT5eO1SeAho/PcV8QENvXoGZtuyF/sbsDPX41vzGLPRc56QxyLz7YubF8TEHQseEBwhFT6
RQzOJ9Hl21lpRxzPH2Hpzmv08RseUzRP8vHC8+nARGTeqpHGAiJIRpsWFM0Kmu9DC10cXqbc8/55
K7Kk4Kv+ihxydHV8ooOc0NMaqLGJCj16crP4OHkW+7cUQIldKExtIlfHcFDWpuombb+A9aea3KjK
nUyzEvyLpKeq1Gsyniq6QkhN+qCr+Wux9HWQ0Ti/Kk1Ihtjdy7XIm2ZLkYxdBqJP65Wh9OmZefd0
UJFmf468KHvMPNw8ink8agJMbfz+q6XWyoDOK3HCsM9BRO9k/wxB18B3yP5YL9T4qWwF9ggBw2pd
gFV9SJhHBlV0RZ1xL3LVRRF0I09WX/FELyeNhrPnIbI9BNZ42HajqeGmL9IaTA3OeTe+mg5dHHT+
dZZzHzNT/0DknXatZZ4XM4w3gFiySz6L5CtYJKcL6IWW75r0NL+3AO34BttqmmRCeH+q8falG09i
FSt93ic9dDlCFsLdLmXJoSkyCnGC/5geOkrRfGtsmqBMuuWWaq5hg/Y6Xdqs6h465ts3Jtbwc5t5
b9ViApbC1/M1zA2Dlu6k43gjqUSPMq7RyuuqU8tTcGt1VXaq20w+tDN1wkht9qUrNVCZ+N4hxrQN
pk0goaFOQXWZWPJ5HsBX+VaM4IIVV53lODhH6EuKhJGrwrvaiwpIpJXmm2HC7TQ0/UtCffixhPx2
h7hWpysvNrOzWIrkUbu2qq1CXR8bn37nbMMV63y26K9d1yygLxNX4TfH6Vvot6P4hAURrim+Zr+X
c32MixYBvAXLA2oTAQwxNhoLauu59w/ZOOIkjAZn10D6PNsh+T4qFL72qnE2kU4AyqI49DGdJvOm
8QzQMovQglmNbM8KY08WNFxlg/sFiw3MIh4kB7V4fNGTwCqBzjwf7WsfXWt/r6Zz0qmhA5osZDBd
v6kDtPPvZXZRzK5J3OYwUWm60wu6LN1vpZrNawuezeVw68Rinvuzbn1vy2skprXAKchtXov0JDrd
mgpGMiv5GErCnbmTV2uELeOsKESxbmXmGi+dhUN1ZRNdB6lDCOy+sOaTYVs8XItR7fU4Qv4WSZVt
O9G4LwQETQ5bFN5Y4UgqCH7hWvLbsxGNqU4IW7Ex6DM51Tix1jIhGuROOPHgDPdr20WEonA+3PaF
tDeGJ8fdgMYIEnRYt0Baff6OoBpBWmUF+id5HAvyNh4i5lruifGoi+8lvG1GdkvGhJzHqW3awhoM
F59KBMhqDl9XVg9b3up0yKBjgYkLH+YBWxdfsLsPZ0z+Q9es026Mzqma3ix3+SqTCdqsBs5oMDsN
+15sHuI63A4DoEz2sVisRs7700DTTBUNpymauyBfDHszkatZD3XfH/AR0gvfueO2x4l6jGcrPyQp
BgJtNs3X0JOfJ27obQSuJLD0BAdXLvt1EsK3p2buMRTsgmf76vxOPY4UIur8evIITXShPHaidH3b
1oZzWzj1hma8do/TWMaUM+OBKrGkXKBDy9E1NngQ6LGtMTDY9vLJa2MuPWvSr351uZmNhjtrFn3h
F7G8sy3r2NoAkPCyn/h9sJjPHgYGLqRmVXlUNdWuvl+SyjlxL2Ohaqk/xB/KJ5/F1k1b15eJGt99
LPVr6cPkHRpvvJJCuzl9UdCHcJ5hxsK+nn+qKyUBhnbZmoDmgLk5q7bT3FhrS0W2H+l4T5NRfSQz
7jYQt5VfJS6IU6Bx+3hxm5sGlmIa4V1y2uh50K8A5XnM1m0zv2OqsogTDOG6EFTrcMM7uwi1Fa3Q
Y7lGfKgK5hADwvcr8bBmEw4xLTUMCuBXmRfHducLbgYcdhDmA84Y/dHOMPCbKtPYE9n2vBHCWqFd
zIQluDIjPQtXV5wtjRtaeOSk9qGL7FsryyOeBjoQKbG/pNPsnhMvvHFt3KB2K4Y306OyycNOm6+q
wfwGSYJGhQar1ZM98BjMi+iu7vTkBHaApxpMzc2gpzFFJLb+BtyRPsRMh3VZNs6ZZzywVax3O84x
OYQ+XB/MWHJ/QsRcz61j73UFPz4XxvS66NJbK+nOp4Humpt0GlGD07T8pNEJdWdJ14Yb6dnpm92V
lDyhdO1D3vxa1ROobdFZ44p8a7jvi7g4CH12Njrmq3uPqBcJmxb2eFRo+pNLGNPHTiKRt8v+oSw1
88hhvF7TZNa8RFpEoajWNGeA6h69M+CsVxS7M9lM657TEUo1gNICJKwmJ/xQTfM8UxKwn8PMBPHg
cHWabR0IISBsjDmGZYOFuNK43ormGTzxxYhq/YbYEqZ0GqPkwWnKFKOdOeZ0uc6e8yxSLQ+ullRw
Zi3sd0/Cr9XygikEQDmZGaB81VTOVM+FaUWkz6XElIAQ5W+T6a4g9L5yOaQwugiNAKmGQZhWnrES
A3vQmNsDLxdXisVOWRnvhVVVO7MzmDqb2pWGUt3KCac4jGZ302cpfHnIb77n1vJ2aPLiQh3RhRKm
XK0WknKBl+hyr1XJE2IjIMAES1pJImCo8E1lcwNJraRIcOKScFtqAc0BMkUnnxuN+ofSqtnDLJuF
Y+KYlXuvL9fWVL85qbtLIeSas/teTMMn9lI2e9x02GIX7W5ia/pi1Yu1SS1VkGNxOHco9SkG4d1l
9by/Bh+CutFh1rWjfcs9157hlXanljV+V6QUztSEz3ZxE5EQrs1sEyU4AG8JCWaHeUzOdjK/mM38
ga+v58g2zg+kDtS9NTLhaLqITDPFLYA2OnFT9xRFgiIbKekeaVSykvHYi37cAOL0XkI1Ty82ESJM
Ga52rnp2z3lirZx6IuKKX87PrelBDu4zgvixMihzywtQFpnNEoebddVOzVsp5yYQ9KLhSjw4Trxj
1xAw0T3NmATem5mFNIt1QMkU7Tn9w9gma9yvAY7Ie1nntc8IfgMeUQWJXtFEOtDQJcvAJLbll22S
3I2Y0ZiABy0/VNlci2nf7On63juTfXESTGqtfiT94NeWIJycHqLG2rlL8Tihp27ypPD1pN8BZV4r
L7lTWv84xPVTS+kj3vMdQ9VNPBXrnnmIVwwH4odBHtPJFRpfOxQCZTjBLNVtqS32O6yP4Epayg1W
W+xPAUaKdRW1VGjNy0vqFLsFFpwd29jA53XNTj3PKXVsuHtL72g6xgYTy0hC0N1MGvXyjrrFkLGh
vea5LpYgTtq3Gd8tTY7+eD3bLNEhAjZa2PWG24peqrl7Gwrcnpl4kI1a1a3oVuTFvcPsyaew7n0b
wmBu9VxFS+BlzWbOcH6mMbY1Rv+SOkrMLv7I/J2elC+FWVNXWXhqhw0nYNUAVD7Wr6NpHrCkbuNh
3Fsxy3oSTvsoQoOurJWwKCxgunvqqnLLyZRrNTRPFFztmRj4Uwzkkt80i6q3OqUjOIWfeG3LLOtb
5LtXR+Mx6EYs2ro8kXe7LxUTJPjTzFZKHt5ht3EqA1nA4Mug0MCRp8lRlLEMPkOPW8hnph9RQZrH
CEedu9G8rDzxUZ49O3zsuvaQic/mKE6YpzZTkt1ao3Vs0p4i01w9yhDDsRszXqYNKGX8zGnHEwOM
wOgE0RilKSkeQr05U6uE+fiKNCRH3xBAmCjswPJq3kVx3/iL9z4Xmp9z80UsHgxItd0k0rVpYtaS
cjplrTor4JxkLs5aXx9z1QT5Ne2vVfsy5Nzfc49504hLtx57emmq4q7Oo5M5pO+j6m/n6OqDEt1B
AIaMMYndM1kHbkl8qwr7bi1teSa7Mq2oo2SC2TarshqmOzMTzLWJbVlLl96y4N/lsjtjGNssesYE
QTBb491nIFozm1zXUMb3DeDVVesMJKDVmnAhFeejvk1imqYt40hasfQV2W+fuRPs3uIEt5VcSjTe
D/b8EOeQqlJxTHrMDyVBxnVvUkzUeTxNQ43S8Lgy+02X6LuEkC3CinngcLuWqfVukm1iJIFh0eqf
W4tHp5ZjKaQr92iJ2QmivP2ijz2rS/9tiqc9mYi9VXnBVCZvQ+zcIRk9iWsHSj7376AHjkvmenvE
iEeLp1aNOIjIee68+NM8zId48DZhKm9nL93RGsLjErXHSDzgkaG3cYz2frSZKoiRxgyQ0MfGggOR
FdvQs5/cRbtxBBvlSltIG0bWQ5+Acg3bjtLo/DwOxde0wtvdiG1N3R21vx+eGjSfwcseewEVzpzl
Kt46tZ03HE7wQWVHO4+PoTfdg0m+7wHskVJVh7JWF9a/9yrxLF8a7hOUimlbiI79k+OuI2TBa2bs
huTMCRNwtg01wsH29yZViq37mzwuFw4WoX5yFz15MCIO4lqfTpdlQZYb3SpipzGI/mFJiscspeAz
DpmTZLoWzcR7W85d5Hn2jkddoKFn82k08KTn3nKpW8xoruK+4P6AAj03zjaaLPeS8wzZdY1jPEGH
Dvc61VorONYduFXRedg7rcYXfcnEx23LeDuynX3FnJouXHTeckwwbJyFbZMywHLZbKpGi9cGASG2
QK7EPuugIjd5tqMFK34oljD9lJkCsMXcMPbJ4CgQnQ3pQUoScT/MiY3jPdZ5M3CPd8T39K/D4DGK
0QzaFhovTMA+h0u9wTb8KY+p8N6FiWWZqyqN+jdtbIhQWrSG3hpNX4/+5Lk9i5XIxI6/+1Ofh8IP
i7K9a5APd1Um8Lkm3vIiNdu9qYvBvWheYwA5zzkye/g6AzWQ4I/bfLpldmi+hVqsv4+MknfVmHvT
ys5DWl5IHPkpOly+JlbSIPN0xSYEanHf8M2Qn4yzNZUGS2AI1rBSRcmH1zikotUCYmbqiNFWtcl+
fObpQ7DkaPeTuUFPEGzsQu/eDvMckVlxcMzZXCSrThPmxmBMwoN9GGkdE8nZnW3Jd1SK8TkvCVuF
HN0Pgz26H3HhsT4LxqA0TVgr14UnPFr59KT3XbqCPvs1ylgFqnm+5qwwfvp4EOqdEmUP0pgz0Zio
L8Ra3p0Ouzsht5ocVtY89oWlQyyp1HDypqzaz0ufPbQ2k1XqnpjKMFgNltYwfKeyybGipegFo5+Q
ByWqJBNU21k+lYiDtPR63rifNJVva0Xkq4PwsoHMWB8bcp/cQDzaYOQHdIJdKobum4m5272nL9kx
Ia6AM+EObci8j4uFfXDT8r/r2FCCyS2BlrDbfpnUtOxz+qHWgtSRCtjDDms7ypmoE79Yd8xQyYky
axpMpg1NErpnoq/aZa7iSq4cItT1yk4mRhdgYm/EPKKZEQs8Wi0lirtpDK+rCZaL1VhH/SWB2+OT
4EyPpNzSO71y3ptWNBsGQAoCPJXi7J0oVnZs+sX0ioW9x3l+0QenSrgCFIdtEN3Zobcz74GqaQ+S
Rl+pLwv1VxQl9W2xwQTf37i1XnBcI9JCNbWgvGL0Fjb9bN844zvWdrFU27EtSFHT2zjiQWMyPzlT
RWsdlBt1Byurc8oSmoW2AQmEZNgU05TuehTQNgB9ErL3F631aNSRqK/JYzDHoGdGpm+04VAXRTIO
MtzMjrGbL8SHkLWMqHs1lFEQM0ziwLPHmJFOZ58TlDr+Tk1e6Ph1AirhGFPac7GQpKnE6j8XcIV2
3RuMEjwx08jgRroIeV6HHCWqPDRePZnK+NWETkJUKUbaCkCg6Ob+P8HGNZSpFemalC9La6a5EfFN
JH39IhtHddv/zIosVQQK43WnKWgxcbLA3aK6oSeXSOD+mcIMzsS/N+787JKTGAxx0goLrxo5NQv4
4M+uHTgwVmKlEB0o4aGAunLfU7YMZ41SAXyaKEZE5tW/sZ/+7AT822si70m2A1dgPB6sH51CHsuJ
qjKaVzJsNbmvJg5YpYiNY83Hu7LTKHv5/Zv8xQV1fZMGaDmgTrDyQGRfrUs/WJMsDtOGZtHHkTnz
fCG8Yt+OeDeZsanq/5vy4Cnvv/zX/3L4Gv+1J2/Tfi0/x/+x7ZOP8uNHY971x/7uyzP+4Ct3oAlb
nAAc3JH/8OXZFv46IV0UJZuSb6iU//Dl2X8goeLjxK6Hp8/VLS5hVX1nHos/YHWBO2YBByeFH9f4
K648Yf9sYbuS7hzDFsQHeBEms+YvF2bTGQKPGBGDJgqHbN9ri+j8melk6nskRmmlhpdAuI59ds5T
uRnfuFutfjt2WRW44cB4s5o4PAfoPZXu15VeXKcaUbRlcmVYG5Px/SahxLJYd1Tjwp1H/11jHELf
SjKpjWjpkfwg/EkisONxiPLGWGGD4RkwEjIqZo1QkBUg67UsdHHNi7avOLt+81xVPA91kXAQC+vO
3i1OiPg1tEXVrHkIhvrWQkSqSR9SPeQrzFfTQz8Z1EapqwjPh9++QdaOwbqnrrxrqsm8w6E4FLuC
IoQvmTY39xldhG+eEQ34fYa4eSVJQlRMTVTpXZxynHajDt6Dk2CDAEREGMSYWzmf+0rEr1AF3HsC
QcUcFBWBkxObQA0JcynRGiplW08NfdoZeS8NSdIbteKLIZiGP+t0/brPiikuLTSAC+I1U0nzcSiL
iWkkD1p6fBYbES2k9Iz6ZjldrRWzRq8UFkxJepf+sozFKiuInGIS4FuMB5AnLtnB5pxhBrumUrLl
Kku2CR1e9PEdLOE2X4ROSsrXId43m9YhXg7MPTdZ+JieX0/eC6XT/Ugvu5EqxTFCN5lo9HCQigNl
CIiqRPGbkQ559m7XbX52U+JF4+sUssAeU5QcMhewWF9i+kvaU58xo9yLwmxfAdW4H+yTrC8yLvH+
4G+en61Ui15yfUzZahbL0FAymI7dqjOuaU23XZijLaD+iXKOCp5YDeTubDmN9TWiV6G4yRplGZs4
wQeLZlNM6VOnTPgD3USVrq8V16ir6PmAka6T7GzEki4Q+Fn40SDm9PLecYhlrXRNUizr2BjdSoqV
0kDGssYW4DRR/NhS4kpwITHmkeK3mpuNg2tfv7alXlirqKWdDEHdhRM0THCCQtyNrwVibzA1LfAb
BkruXRUnlYZJa8mLO6OrCVv3XjVqeyu3xm9tR+M71Av2eh9A2zuXOyE0nWOhdJx6BXUJ4KPwTaar
JS9luCmLgoFeq4Y641gzYfe2uzztV0Yed96KJoGw8xvmsjWAtQiO2hJVyateyvhrU1IO5JfSqZka
Sh1LJUlQ2qwXVvXdZEflXbe0Fm7BvKF2ac646IPE4VQc1JVluet6Kl2i+yRw40Aj4PUNKkmN6EmB
pgy81BUK/1xcfjgG5bKr0TLbhwwuiwaIqMV/Y2k58QhEDas501vfTWtR1PSTaZEOGG+oRH8YacLB
j4rotzFErSe7SSuLLYtpzR4w14e75cq6pO+UJoM279wLBIWmDSZUkCdVWCm7u6at3rombKCIGQkt
j1qZmZ/csKm2iWyTd0olJmSAseMumudpxs/auq6fQPaA0q607kiyKnyysqFLDkoszO7nqg8jEC6M
2hkBAb/ix8lOr6IyHW/h4lFmWxDKoqFtzjIyEy17E3/RbKqXhgJZJHBFxn4nSalIJbNG3UZM/dJ0
yENcH4GLmQ273uCi9LXJQFLv+5r1lyz1v60h+KmU4F+a73/qLvi/o6zAYUH9zer9kWd0PX/5j726
/kv9tIDzk39fwJ0/HINoF4swB1YW6T8XcGn8YbK0447Xr+BTPOD/WMA12/hDN0h4kvFk+wU/mbzR
31ZwzRZ/UGdg6BCVuSv4ssVfWcKNn7ezmmB7AQFayl/CJW3CuXmgDG6XTfYNEj/TKmsBHrokZ8ia
zq2nq/5MUql8cAgDv6LyZ+hWC2ak2pA4VRGMtHz2tvpyrWGFzvGctUMT/PCZ/h/M+NfP4IcIzJ+/
3S/7ilhL9UG5VrbLzbg4YiysTxkTNbhqnnsGNRP6GCltzo+OvjKYKT105vKEumlshB5xc86hDWYN
bk6AZCw2IQVWgVmByXQqd1rntjDv/81v+jMN9c/f9JdkmF71kgdjhqk6hFlitgwOc41we0UX32cd
cALmJahnA0ZpmJyhxVaHvfzpf/jqv4SqTNwFHoofns1G0IXi1COm8cjGeslC0sbYZ1WFWTQexzqo
jXEgYh4m/+Zw8jNX+x/v/NcIZlWayWJRrr1byoiFr5ZDchchUe2xIyNojZ5+D9IEYlPnIHb8/g3/
fD758zV/PXwBOBJwVNNdnfXFZixwXFQuTX0U13/5/SsY/+ptXW+YH44+riW1Ql/wyA1GFB+XuonX
U1ZWjwSNoWQsYUxmF/SaF81UHNVFuWNn0W3caLlkVPR5toaJzSqZfWfqE6ghfECJ6FEHjfDffOni
emn9mQ/780O4nhZ/+A1JmFelkmO6E1k6+aVKUoRn0Gq5a3o7vPjlgWqj7BB5NLc5oYwfyWhyijbg
M1XU83LzRgocJC1zZjbFB300xKVe+uloNuhgugL3knHAXtF31V1+/6n+q+/t+t9/+JVxHCVdTkMg
KLapIOD+v9k7k+W4lS3L/kuOC88AOByAm1XWIHr2pEhJlCYwqnP0ff/1ucB7y5KKp2BY3lENavae
TFcIAA5vztl7bVltqEn0exBWj+9fQZyYMl6PKm8u0YWJTtneFYe0N9PLkMoefB/fOMgUeXbPngnT
fVTsjQZ96pxPNa17rP19BhvBHDvrAbLiRFFwQRHh+V8ZYZ98bnPtHHQZdqjQyW/qbStfB7Ou9gBg
4MiP2Bbg5BJA1nTWNoFMWTn2uM2CwN716PavnJ6m2Fiy5yslt1yDGLlyNMbrJinKTafxYLlC3di6
8wG31eKMx+jU0z6a2+NJztBq3OKQBzPxYGW0NMtmcHIl/e33H7d1Yt5bcnXevtGqxkiqppHH7cUN
mTfE3sNYytZtjjBaZ58hnn1xsDZsBuFVKz8T05kXbS1X+NPwP5pxSyPoPKd2ikMSuR0qNIl5ZT3g
oeLkE/Y/Kfh6WOPj1HMh7kyJs+5KS+0b1XIirNxRmoe5hWZ3ZkY6+XOOpuBy9MtiLiQPu8zENVUS
QMaqIZYVcg9Kn9y5zH2dbispyOzuYHQZVpKsaT6NB5KS23M/48SkcGyj7HPJ525axQFVYHTIbbI6
k36qcV4HHysxsLHOs2o7mS375YFQuBmWxx6fRHdmNVgmnz+8Fex+v40HiZ3Z4FiLUQvxG7BQw9/o
Iq2uoIilbFFdvX1/4J0Y20tt4+24CyafL6v3U7QwY7ZvcJqz2FOfN63q6f0rnNgZOUfTa50Skx6U
auludPEmIIAHOqGheINWd1H9BU2erM/vX0ycGj/O8dQ4xl2OXTo/+K45/cALvBjUPG+6dCVI8l0j
AWQRjOYC+kRslF6l2vRjJNnwOFelo9KF5eCOAAmBPV4YaJdjd+DpRKir6Hf7yc2Y1m7CMWoyv0u7
DV6QqVndxoRS/iWZmu5LaPaafPq22MnOpRTNHJgQ4iaZTJdAzxz8Yh6qZO8GyPFJJqzxjqjAqhCw
eT2Sq9G+aUCD3IqAXJQtglcaTFPjs/+ILGOmuxFAKDFz/MMbly3a3s1tKjGREN09vgnKH4OXe3da
+jRTBaCqq0h11CVGNwPFQr/E+Dw5dULBxsjGbQv7JrsGd6u/SPYVNDnj0b/tVW5tpTs6Yh1DlUb7
zJFQrToqs+5ahV7lQuPO9Q7+rG73NuX/J9EtWapTXsy/jADC5RBHsGECw5eHasrFQ+Vzsl2VKKKv
69hVT1MDen9rOUFUctEpDza6zxDEpEVXP3MYGwzqINzeol6d6y2aNOyX0wxKx2j5Qw7xh06kl6mJ
KGeVj9FC9qCM3WMs6+KXmErIk4iy5C7h5H1RQbvfS21TqmlryZuHX0cuYZ+WWBds1xmiQzM18PVI
xoMOz8FO7uckt55dE0Ak/YrET0DzuMmdG3vKuAxb2fwsXJn+GuJSIX3w6C+jlMi3bBKKLVbhvlnD
F2oxQ+Vt0K8D2WXJIgX2nzLEH2yykyHFDJCj+pal7cMZizL8cAjoEJs2ToIKUShCJD3o089DFoHk
mWaYsFunTPIS8JY2Mhx2oXiOJ7c/CD+pP8Z5HL9Yiet+zxwDUlOniyn/WLWm+13RSjJ2nFxG0KC9
PeoHN6KUv7ZKowipPPhsOGkAFh+cLMs+abvI9XpO7cQ8JBWA6zVmLHMXunTpL/K4VxeJoY1uFw01
47FOqufIK83HBkkgBBMSf+tVVEZ9sEFZyoMZQ7N7cNCi4UnoTMjc6JPsR2TKtt5ELQV6EJukeg+l
dDcZ2KqVWyt1hWUGVrSYAxgqAVUmH8Usma8cnrAlxfMXNckKH4Sa3XxtB2P7WJUSPxx6VHpfZgc6
aPCdcI8oCDGDA/GRmFmG9brDfPpFpq3+RaBn2a4ciDjU8SyISjW2OoJZu7k6GMrKdmNDTvnd0Fru
Yws2/LnG+NtuSXpkGDJyCOscBYu1a4qYPIIQi1GTuepbwaeGLSetvcegK/NfiKzc774mU3jhG8if
1STo3tN8hc6DdLn/GBuNDaALQMu3FqtouJaNyH8W2ok/gviF3aUpAXYbVEqjs7KEM1mvUsCXyqSP
1kFvWFKAu51t1N0TVRPw4E2gxUWLq7XcYi4KrDWBS7ew4smgKamvUYCJfgF5Lxd6tIROJstLjQ7+
qbUyyl1jnFUvHqMJNm5m1tXBLkh/w1mBPzotfPEFCeJILhbwxIE40YuqDWoKn7FVlXgeATCaeorH
Q0tMBa1ksmK/oaovW4ib8TRvbfh410EzD82KOSH7QPEH8j8Wni90UKbs0iwD8yaip3pRdWHrrfBh
Fp+cJubF03Pzr61qTkiOrKud4xsDxTkdRBg2+Hp5kdVBVsPorgbixDuYOnNMpQ06IokHtIfJ0ogO
xANge6tHpX7KwoyQgiIG+Z5pymiQEiIJC1KN3Td69H2+A+2UWityIXS2dimJ3UxIaAD1uSCOsE8j
NK9zL9wHGJgRcxql8wXVd/bSpwOTbQrRZ8GzIj9ZuUnCeG4wJwZM4UyZ66hCcguDLpS0hh0+w/dX
wBML+nGSF4GthTfWYjkaxDaRpLRzUcv0mwSZw5nNEcWWP+1NxNGeoZzU3CccTTkLYCoQ4E43gASt
y/dv4MTORxztF/xgCOfMc/NDVcl6TUfmqQDZdNWkeCsHhGNnntOJ880xnSPvBz+vLCs/hGMJero1
h9tUGze6nObrbHFQDBOR8iidefF9cI639PqM/rCvE8szfXOsysdspHCZF+g2zOoT+CNuyKXNC8Y/
debnSLig9ywz1uwEBk0Ee50GCG9wXcz1OqiM5LpN6wUOBQT/F92NAm4ru4NV4/a1gSGwT6g8ve4y
DPry1BLSsb8SkoLqVGbDfYmS89kbsdKuBmriF7ZNhWETeA7iORHwEe7NpGHB8owKPRR0xfrBAsZP
ZdupsaKObdM/IEVPPuVTRq3IyaviXFLSqYErfn8y1YAxpCtrNv7t1OxIUNcXAOlI3Mbvsnl/aJ0a
uMsR6M3DH7usyaoMqS1l3Zqm2SQOGsvE4f1/3T51B0cnKdTChZo9Oz+MpMZvrTyh54XDetVJxKpO
UjSPEGdJgLZBgFLPceC7Cfeyww2M4jcKUT9KMLNYQ0ncgQ4esnvbIXuOPpW9B4zbbmGIQdA44D9G
+E+Uw5a6ynxZOX5za9axc+bzPvEBLk3St0+pHiOvRvEXs3GzEYkb2T7L+RRCgjlHMXlnrnLiYTlH
r1t7c2RoIBXYQoHBa5p4mzpj9z0gYDjzib/ipP7wsTlH7zvPZ9dIxZgehJzDHcnlzjqNBLXZqUDw
6rH8rEecPfd5rhApdvgTBn+O96a2g5/vjwlruZ0//YSjMeGVRqt6KigHAxIgcdPTtIfiFd5bsDce
KhQtYADD+iNIdRgsaCRu4iqTD3OV4HFpGJol/Ov9+7/l1EHs6GSd1zoK5NgmB4NdM4lKJh0pU2Ij
xTi5trIi3npoWv5ZzeS1rPTmU6Na4yVxyxpBLAczHPQBErMLYysWSML793Pq9YqjGxppbeE6m9ND
3A3xNU1YsH0xHG7CP3rYhJO1bXSxbGdUc4HgSe3ToBqvrbK3t+//ghNriL38+Zub9EJZZ4lfRQcJ
Tf0OKGpwMw5l/GxU5K9PAzTHiOY7rx5RILj3aff+Ze0Tb/IYqjN5YMzDzokOAWEqP7CUtnIXYXC1
Qm8orzuBaWqF2xTLSE8A5sdWOs0LqX0V6bYdhK29WyZ4WWfV4C/1ZnThozWQMWVCTuUPgr76ROmP
VqvlShTeY5PqJ6wPmspemBZq64a9+8VoWVjSwSs44zgiYIcGQfnM3HDquR5tMHAkxAW71/AQdqPN
qTJcKsVl2m67cYB/OVaM45Vrl9pZ5WaQ/wibuNBn1ogT85J9tP2Y6yInoWfWB5W72RdXj9N2MnBS
x2Vc3rz//k4V+14XkDfjpstztjgV16AWIVCvu8kD4FCD6jil0cRykdz7IrwwnPIXCuh6445x/vj+
tV/HyB8mpGMpEpUQf5qq1thHhPhdNiUaCLPw5y+TJ8VNyYZoi1UC46nB4GZfi7GdWlCf5eyjCdGC
fUmsDuJDCyyOGCJ1C1YjwC8gp+5AlEi2Myi4HEQWWQtAVZXfMMRnz04UlnvVmag74O/RULIZYMzI
KHJu3NSKbqvWVe0/m+fso5VFtQPNrDSJDwHo3VWKFnOHYnK+FikydpRm8TMWLn1mt3qivbHgvN5O
Aa4F4xQraHRI7PmnEO0DshhwOWF8mxq9tW/8If3qkKd05ss4Nee9NjHeDB3TRVZc+HSoAEdfW34H
/KDIUPosmgbPjspd1yBrT1XyEsye8YzmA/gA3+r9+8Pn1NdxNOUmVpCW8xgnB2cxJxPm4m0j2ok7
O0ujM/2YE5d47WG+ucOajgtOUJBddOK6iwAnNaDhqLhKXcwj79/FifnztVf15hKzDx4H7JM+tAJ/
tx6qHga+XFzKVnkBdByMCJl339+/2Kn7OZ7MkJRRGPH1gaM5CNcBpxbIQLUeRtPbvn+JEzs262jO
Cr18nJEqJAdUzMW9hWEdkTO0+Bb8/J4cg3Oj77X6/IfJw1ru8c2DU20lRxJkiDsIcDCiCaVAGAcG
1qvcv8HEZ9x0hFxcEhZyh6JY3QOSxcJiFeWnLretl2LI0GiH1s+cjTB2DqtYgXt+0kOMa2rlGkF5
SEMcPyECzDmK3N3ckrRJDSJfDwYO+anTyc6o231YLJopeAXbHjwmZaU+uSOV4HvM5EYBARl/LCGO
9IUmzN0LK/AO7C9HN8wecl7vFpIQux3CFK+SruGUNxFYGDaUi9uo2nkc8c8MtFOfq3W0l25TJHgA
69gD+EuYWpwX+IcBd5F6gjQXxZm/D2vbPNTGALmIlL0vuqm6Nf4T88yp5NRYP5oNCzj1ahaWPjR4
5L4ukRCPs10RUtGZ1ro3EqoeJNn1P98fia+T7J9GyNF86FU99KSJ/KO09cwbz22KrQjymZjWur4Y
Rjvct24DiUA0uJu9nojNkYprZi8ZZ5GL63/EXhkaimS0pEYfXmMIG0Y0ipkzf4VI7y8dwngj7dTe
cFhEiTQVxZnP6NSjOtqrqx5Mukdo28Ebx2Yr7NyEsZtPt6RzfW6jJHqAFRGdeS0nR8bRTDpNOomz
JTmExKT84Iip2ePGn755/dRfRX3UX/Zu0gA7CsPHIcngw4Vxs6mi6NzdLkPwD2/KPNq8xomKIsNs
udtFEDZFiLSIejTX7w+EU3scc1kw30wVVVOr3tbsBbT1N6n7UMxDvSXRrVmrcfSuSmO0EZXN8UUt
K0KeHdM9s8FapqM/3drRlGtaBMr0JfUQU0I5JGQ+35hJHG2GnKiz9+/vxJRrHk251PRiZ56MEC/+
ZD+LwB5voLd9b/w5B0xlO+fKeaeERebRlEu4H4oiF8Mp0nEYK2qcHgSu8auhbltiOAN7j2vc3A0p
esg5HqOH3CbpEQQTtSO3jGkS0TlBI2tM21574nKSdr5pPDf4h8/6aIZDWyzayWe5Tus8fghsqu3W
bOOdhvX76f1nfep1Hk1h0eTj2YVRdWjDRO3RIOOTJDHjzumccwDsE9s482jaaobUHD0RcYkmJh5m
ANs2G4na2TKDYFJG8Om1tXjku/LMTu7UTR1NNshdqxm7QXTg9bVrd7STS4Zss3YQs57ZSZ3S3phH
cwxqYN0T2cb51DPCJyrc2b5XNaSQmniDSRtiM1VF/8h1qwt67OHBHsNqLbU/IzfOu83oWPgyvJEQ
YzWmGycHzkWNpt3UWHr+0YdEV/33eaJTVTvQeouow0qK5YMElhN72EddemgeDpT9+4Pozx8s+LXf
rxO4lWF7mvm7tiZJLz2brkjhRY/MYXodZmTwvH+dP79XqY7mHpXlSMQqGVFj7LBT9TiLARgY23og
yOz9S/x55gbY//utYDeNYTujTej7gYSDVjk3bZVP2/f/9VM3sPz5m4nbcnv02JnKSTQGgYJjR24D
mxXCn2ja/7NLHM0ZSVW0okuRL8Uk5xG14Hu3TTnf4a8Yziyvp27iaMoguKrza2IOD1BNcC0mBQoz
IqLu+z479xZODaijKcPAHQUAWmUHXQXtpyAwyboYEwuKKnhV1KDtxfsP68+7EonF5Lf3wU+vxy4R
8QGZ5aPblLcak9YKmkW6IaQMnKvjnxlXpx7a0XQxuywsA6rog5NTtbbzaF7FXmXRjgjVmUuckGfI
Y9R7q+289cs+PoDhgXtnjMGlOUYAe/ucgMKhQQ2/dMRs+hSAmy0YpXi4LusMKCz24LP78hMP9dh1
5oeSskDOMTosKkDsA0E82Grq0fxKgrH7RMStjIAGxfVFbwedQsTRvZBbZ32VXVMW675zxPd2MoZL
lUha50VOLrSR9OS7+dqiHfP+q39t2v37Rkb6R5NJYQBt9olWOwis3AlB8o+T0yGPiMedXSc1iAlK
2sgPEfa6hb8GfKfWtOq7ndIdJl8IJBvkWxORVbxLgn5zOuoAVjpt+ftW2hDYyHkB3Qe9N8Mvso11
TAI8FLZ6aK6rPsMPTorVqiOGEN7fEq2u3c8uwW97oroTmAL1Fa+xAuNnqI0Taft2hIti1ecmij8v
y6Rf/D72UzK+7JIAmgMSC5sompHDioKSVpo1J8bZ/mXMC3CyhgL7/hN3XgM8/vTIj6Y/1JohOfNh
fBhmheHf6Qr/KiJnnNQ2dmLzZjS7xU2VunBHAyO7IYGm72iO0C3cChlFG86QqH582vI1RgVVW2RC
lSyrQ0ywTi2FuqRP1K8hre562LaUpHKe7drQ6fA1SyfhYa4wgn2L3/hiiSzOAYp7448QgAomYJbu
e1kZ/R1VQ/GYCmu87ypX/gjJBrc2DeDjZt02kXsz0OoHadQ2pErFAmIfCVGSpB9DDR807et+gz+4
6HaG/k4nGopSNgX2bd5aEfKaDEb6CnrapSfskpTzuSUGUwpqgdBmUKlHdLrGLZmHC6gTE/Ohm0ca
WIZHfMxGTUQqboMGOxJUHD/76VLNgZ4pDW8TjaL5Uvdm9OK32PcXA4ii54PPaeKnzcGLCVzzE7a1
D60bDpdyohXYWOqu1D12qnkCo+PUYVcu5AqD7k3j2dfFsKTZpmbo9KtANWgeuL/oR5em1nUQazLQ
XdEF3QYdUo0PvQhfbK/GdymDGLmejLI03IrcsZ5lW9mX4AWAVYd+U+3NLKdeYdmeIJJyGGqL1MSg
OgiD24mGrvDWPutXeJ8xG1jrHMqwgOOejz8Ls2z7D6gnqw+xF/fIEXyVgpACyf69CppUrGep0oM2
HVFsoFiCjaDvnGHZFUDnb0k9S3/kZS2f04mjKElGiResvdmJP/mAzaPVYIfJ5yEKpbeGeTMCPp4H
/2OLSYdIx1mX3+Ju4lOZk3QuUCxO/YU1xqIDRdFSlcXjbO9QQWFETmfbpVOB0oGSrDSG58myChja
aWd/7Mjz+qVs3useBxhAHC8DTz0S0UaofJ0jfXAmpC4rZxAxkhIfBz6Q6bZz9mkyDU8cO3JkYl1U
xTuOJWSgz3nmjPtkIMdciF7Y4Pe046xl6EU3A7FTFse1wXwYdDh768LFWgXIPvyohcVf8K0ci4QJ
w0hcQN03sS5POs23BUgIdVE1Rv4tah23Wo9dq77CSN0FPl10oEf5BH5mgnKWpMrb91h1oatEDqHy
boPBHjRUcz2kYNCg1dTVl6mP9EtjztHO6NN4KWWFhKS7jakuIRgbxbryPX76QCfkcogsUroE5Y6H
ztOlf2CPR3fRJ5Mx3XZ1yQtl9na+AQ7sPhpBgxmTr8K7jEFtgSfJc7NZCc+M79xCds9BV/VXdB1q
UrF9iIOAgbR61FFjJGhuaYnQ3VJ1/IFyc7HPY4iVPYTCDWMBh3kXZCTYtkkVfSSg2vtR4Itn5Y6z
kUeimkZvozYvUEpX6A52rSpnzawdlDd6ACGzE0baPGiZm9Pap/ghASKrgOnKrzuq/dgd9KoIZ1j9
ZjckTwaOOeL+CHv+iCzacAjFDP1vYP45biaus6BLh0UDhatS3s3+IuQnls2FIA+kbo8eEYu5oQI5
7yoqiuA1xoQ4N0baQruYCXWWZW/gMElxeLGVgi47CaOESAScADDh7JNEbgbEewYjku/e9K4TMSQg
jlTW/uh7S6rVbHnzDkAGmAyIUEgqHIe0s9kh6hZ+GKNBtT3FcuLkb3qn8UEMwP5e22OgD3UApvCy
6+ZyIXcNKDNL4BY/lOqHbgNfqts1bA++EJlGLNtA7BhPqOp7/0KQzSRXWbPEUjN8+ytChbW/QgAl
70yT/NSVqkEIkcEA1sNXkXzgqydFUISqitcZI5m8WO0P62LOu3qvKeV/k7K/8YGWadON6o1FIt/V
aBv6Z8Z/z0hAMLVyrTy6czJPfA9CjV2ij0tyIGPXlhdw6C1vJ6Dk6a2aI7rcuSm9h3JskmhXmJQ+
G2CPDoELLKirsOz6gK1OS/OgyZNpo9SSyQYl1qpWlGjMZ0LN7fTQZsFdFQnvLhO99RQVdHTnxAyL
VQXpn6EYY6RdmVSAAvRtuXOdot1hoJdDcD+aqQRV0JbWFzLYumIrG+Rc6NWquyaw25sxmj6iCV06
pyrOn4xkNmKkq2HzIx3dYgL1NhF9BxYGkLFK+XFFlExkLwRwuikzZoT0MWQ3UwmKfTVGvmls7Dbp
PqD6Gz6EsRq/6sJppr3fCsPeuokEcAMLfZjYgKZk8rGkm4hdCm0ech7Bqldp/m2M6v5pZo93W4qU
bA5t6hlSUj5U0WY0AqOHOTUGB7MAubkqAOtqWMVj2K2jqIvEvsSY9j3k2/3CxqC2VxntvBIpYxMs
NlSwn6sqr5J8bapAtfRcveDC6XIqfnTNu2u0AwTFDw3hQfmSPOzE11EP+m01Srv58L9gFrpg1IS/
7/M4+4y0hJ8WGnn5+f0N0YlTjn90+vD1ODvkGySHwC+9B+UuYRmcDNa2mhFz155z5sB2akN+dPZI
tJklmuymfaime3J1in2iAB16rgTiJRN8sUgk/9EtLcbEtwfczO87qy7sYG/WY389IadaMykOO9s3
EdmjHD2ToXVi8+otf/7mIB3DYiKzxFX72GeetyLruzOkzZ1i2r/IIHbQHGSR7gkYOFPvOXF+845O
C6w6Yw5yXO1ZysuHBJn6L+oEoPfT6Pv7j+5EVVcubIW39zSYThM6xAfuvZ6qYi6IcC7I79i5kdV8
a13CYxsI05sya+pDhBp2Qx73+O3MxU/UPbyjrTkRIYZrUAXd99bwpKVlwnkK8QJhW17b2uw3di+j
raGZFmwWtIsUhOnVAK1wS2gEsL0mNXaJ2b+8/3NOvd6jIsY422VW9oO7N4eCFVv3EOvmvLlVUVjs
0dWmUKQi4Gns785c8cT79Y+uSLaOocaAcHqJbHtdAFdmTz61O7bM5zqjr33rPx1/jgonHXEDoQj5
3jGbq00xptOu5PtbKwKSv/O9x1Ck5gE3XjWD+wv0FyjJBBGM5B0DKp8uU5ttYODXej8PeMazRgU3
ge6iHUcbXFxa3RdOmj4A0v5eSxXt3n8XJyqd0j8qxlB/Tzovo0Q8OtrcDgip1lmfDLu/jJtz693X
wv0++pW4JsZEHorcAle4oIcRyEC1ttR4i6amXreBox6dUILgaEu5bYHE/cNp5+jJsl9sE9dOcAkZ
cfLJxiS3EdmoYf+69gVqkPEfzgJHj8IqgGDY9uDtZevk2zC10xsOVf2mtKPk4f3HfWIgekeLwgzQ
K6lLD4A4Sco3RBncpeOEfj4g4/WfXeFoOWjizBIGrdO96xsf21iI+zi1chRyk3mmrHZiYXOPVgHg
FykdYz4mL6rs7QC+5KoYC2uHJbrYW50/nnntJxY292gVCGrhNGU4Gnvg9s9Uby6gtGFkyMIfVVRM
F4nbemckd6+erT98u+7R/E+6am1i+AkPIO7tdVWk+t5TdX9Hn9VdzW3jHoTbIX1v4vwGA6ZYF7W2
CHAOx41g1/RJpepXRobkpoja5LoPRutTnA0w2AYxbGxKAlt4WHLtANJlnYQhg+ECAGsaufeiJeo7
8lAauHRlUGvl3sVgQBRvCQ3aGvTgd5U1YY1RdnqnZyvaC69MbgJiE9cN4RvXvVGO29Azs4ssTRBH
pIBk2DvO23yIs22CDWbjdSiOKcG0aOma6cxAO9GHxbn/+4pW6RSqe5wa+8rNmwuLAxZUJqhsOHiJ
gQmcGIbMhMs8SYxLotnND6FFVnPqE7Hy/lB/1QL86bUdLWuJrSubMDgo4kOjxMYnquOOHrmoVzVO
rb1nuZW9ATihiEdxmualt/sMSZjb7f2i7Dk6T4m1GWIpbxUZZOcckCcWW/dosRGhblrHGMJDDbRt
n0fsKNAx2pvXm/4f8S5OUix+Y128S8X4f5B3YS1b5dPAi8eujvKX7Odb0MXrf/J/SRfiX4qMYeG5
vgIxpZbFnrNs+5//AWbxX6ZncYgV7IeVrZapKy/qNvzP/3DhXCz4CzjfEiyVfIOqsv7lY5LELgEg
Q3q2/B+RqsTrtPXfgxVSlSstVxBXSUCdQzbs0Wqmbbt2Y8v1sb0Ro7gq7dnDtW/H6G0JjiF0i4DB
krqGSbJdhmzzc+bmQBt1MNi4tRENHZzY0p+otebUG6MGpmdCejo0R0oLO1xoy/+03SrfxrKNdnEf
ZijiB3ZweV2RUpHJIf5KxBjylYxSltj7ZIn3K8fLzHETDDK7mjzffnHGDlWqVBP5zGImlWqV2ISS
bDh72fZSuVkaQzHuKBLKu/IOf5FZrKeSQ+I2LsZ6n3eLxaggWwTuuU0ZdMMmF0LpbGQghlO/dr75
fY+rbihmaBmd6yblhW48jkm9OaUV/u18Th440s6AGzQov63vN6kioyRWQIIFUQwIsEPv++D74afc
GIZ5QaZn5MaEo3pw9Bj8ckj1+xjIoflYi4LbQUwmPtedDj/Yoz1iBmtB+nfCzrDUvxJvaPdCv3Hj
ytCbRJQwMIvaIOMpyIbgoxSG7q54oNPeMDJF18AbpmlTUZe7LyMmk21lyOhrE07FIl8srokbFJ+E
2bSfxrmHfAuqEmjPK79HRV73MX2l+kBN9GHjL6wf0frqOVoAQCl8sQWS2Gf7siSy4kDem95pzr+0
yBaEUN2Drl6hiDesTYDXcNxS2nOrG6xd0IeiVxJRozRUIsyo9aP/yiqi/J2/BK8EIztexCs6XchG
GkvFr/iVd1S9so+qVw5S/MpEokIIH8mDQIYf45WbNC0IJeBNSxu1h6KA8wbGUtwPdLwwdcFeIgIw
+mkuQKb0lc0E/DMr17OriQQi/ht+k/vKcgrSHABm88p4moUD78l8ZT85rxwovHFdsMlf+VBzO0vv
KsTa6K9GPIfhS251RnSpo2L8ReYTCTel4WHBi9GRZA86LUu6BG6qHqZXPhWp3UDXHGIaxxRp3CUh
mGZ84QZ18Nj2XbFErY2kh3wE1yarb6AZ3Phqsuf+0SqHnkwORwpK+BGFhbXFGXE8VLURPOJNJUSi
M3KBOg/TXrGKUohUHwwXIxb0UyP3qzVlhnk4hNLWt31Az37lOVAsV1TV8L/lVizi68EehhursL1u
M5gmBLlGt1RycOkjI1Clntv7AAulC73BxvgQmxCEZwQPIxgltwidhBggsgZ2RIPT9s+n2Oouey3B
XZkG9WDCL3NnpGArydLBgNZfNwVsmHU5SFkRK6sB14+NnZi8IsBiKMNk/4A6uXuMlZmE28VW1l4M
kE+fiCsAJtBmrfpBlpojNrFKjBdMe8mdImSsXRWUqg0eZixeHCr4X4cSf+dKj3q49ThlUpMKQiKz
ZrWA1yvskdQPvdlYlTrujU04FkgwS7sqv9SA8oAD+437BTkypeSKkIgXNuXBs0nw9E+EpsUvalud
WJWxnB1KzeUUbYuWbTxbEtwrq0Z54TXYjbq+8kWQ/JCmyHl6HMPuQLdQnx21m7m3lUM1GkDCDE+I
Poz/Tea0h9ZCe/4E1SRN4wvti+6hIr1g3qvYQjZMwwrCZxaFeKqLtrb9tUGoxRNhDim+SEdcJe1g
zZu+95J5KThJuW/mKKUuGmlvEeZ7zYWaaReQ2Flmt9IuyvobMhOKiZMObWertO+1q9AjqXZbOYl3
OSRd7dFfKXpjy4y2jpj36GbPdf2VXSZ/13fqylhP5mhE20kON/iZIbfFDRW5ESMV7jafMue6G4Py
Ky2y/mtX5KMJ6Y5iziqtIBgHBGZiyI8l7GEIxGG1Hf2sz9Yqt0W5muJqqvZk4FIDhhZXfbabovgJ
jH/+kU+GeYciGPpZAw6WYiwxmYz8kVg5bKYpprmuj5pmpWjLQOGD+Jqv0qixfslB0mbrOErKDWGX
4UOLPflrlAYki/jiMvVIZVFVQmU/jLNpN0yjC64Wpd8T0dwT0V6N6zwSdFb2B3PEo4PAvui+RZ1r
487ODPUtGlpKfoET2pAgI45dRHgsLrDZzZDfAiX2L2wSYknmQQf8qW89iYgUw/iS3+h7N0EWahzW
ddY9krphe8TwObrb49vInt2A+7vAjq+wHkxtuMf4GtHiMZZo39brYaOiCQmfDJwjn3u8iu0qI1LE
Ap1IJ/jBiTsTHOBUftDkgaIVkVZIibR3QbQXRVZOaIdoJvy1Wf7/+8b/sJYm/+l94/3Puvt9z8hf
/3vP6Pr/YleGnJx9F/HX5oI5+3vP6ENHo36pHGdBnHENDhl/7xkN81/Q1DyYaQqHuXCWde6/8WiW
/y/AvKbtK2UtceXI8f/P/2Zjrn8W93/tB8HL/fb/36aB/36YcAXxMx7hrMBSPf5R79Ul96YkGsqA
bJc61tvKnOkZFnLeu1ZyTor4e0Xu76so21ZCgGhid/r7ka4uCXqoMCgTbsMiFvv7UkUv4ejd4LJW
myjp7w1R/HrzFv6+07d39vvx/q9rQomlIsp8xZ796Oyd+2WeExSKCT2gEmLSFfig/S64ls38Mva9
uBlzNpzvX5PX8kbe+tc1fUF6Ozt7AHbHR9ehTfQEWdzYlEb02VJhC5dSzysF5fRMXe1PT5S9qGuC
HXWA5x4dkq1CRp72W7LLxmb4VOS0VYQ209sBqgHQj8A6CHNod0QmpWfKM/92j1zPdqTt2S7YP/+4
4EyXQcjEsSvC2fyeYrPTWo9ZIcnXTQKbFsv7T/TfxiffjrSANUvhgvQ9NqX+F3vn1Rs3tmbtvzI4
92wwbCbgm4uPVaxSzirLuiFsSWZOm9xMv34e2n3Osco91vRcD9BowJBULKYd3netZ9GMIojTEKiU
XUKEmrQD9m2gvf1fHIUjQYI2LBck9Pvns1/9e0XmyFAVU3QJbw1AZ2I24d87is0ub/1w17ZNAdT4
qPBkVQ1w1TSSYdHTAkeMre1MA1jG749yfH/Wo7BDNT0HhLetH/uRGgb7ririLlT9QvOrNMb72oqc
s6Y1ov3vD3V8cziUy2HQgaN3tmz7aMuZW2TSasgrw5kcGIBxNAJJWvjIj/wXR/FMAmS4wbZnQ+5+
f3PkPBXKg6FBix+PsKYruA5wZ/7+zfFMXzd1ZEBsy4+NNPScCFZo2i4cSYBAb0OceqmI6/t7V4yB
gUlA4CZiYGe7fnQuMygv1mLZhLuJTBC4zJOBHUhrxQfDw/r6/7sY4FAdcCwPJqfpmbqAq3RUcuYm
yAEhrx66ekfNnwXTianp+edYeCSfebmobn5/YkfVOo7o8xSQrMTMRMir+1299fNEUtZ4fvD+hOwY
kLG09KGUodGHMvXsDAn1l1gg3F6A3odzYncgL/GnuUSof3Dmhv79Iv588q5t8LwwO1Ju0S2enfcP
TCfcZXCHcgjHGPw7KGkEm4E2LC4hbDg8GpLUAaZZyOMyYe7GXPrlYc138G6JIo3ZhBdj/DbTWCvO
zKKdust2ogjwxFpa9DRLCPI8w5eSkHBklZLhXY2jm26y0ZR32rS6GqjE0HEua7HIkyIbm5sOutCw
q8ZGXuj1KuKbrGSCaW02+YPF+1WeJA7CqX2KWifdTHPqJduhdMyesEPluFudzQ5hEpiBUZSN4/za
RTJbQuQii3iKjbajbZk4ZXoOG1TkpMpoJC53eTydqwyuAY6rvhw2KKNGOMBzs8xXRk70l3ZuWnnv
XbhizlFgQxC6qNOaTVPhrxvMztbrR/QNmORSJLShX9mRAg6ZpecZfMFsm8d5/tD4JF2sHKHusrKJ
E8Fv2eTYgL2ydBHbrC+uk6duBqsrkuwElQHJkSAaCNV10Zdm0E8OnX9rVO6nzpUEmJtmLz2oPpNO
cJ+RWB4Moc6+oRrl1BtXauJcMN/BeSa6I9vqdFV2tdaxBaliy0wgFrXsAqzUtCGREx1vI+gyF2jJ
3eTe6aXLVq2b1k/R88mTocbZo1qUpPLoIiUhcOii7iXr25FyR5moOLT1KX5OjM6/o/5gPWsJPK8V
NzYgkRF5QQaqGPURTodpNEGaGSOp0U0zfu7iZvq2iIr5Gb3mk2qF/JLqeh1ty3QkayuqEZQAXp+c
J4FPDipa5GNTaUTnXqzEpTwgjUa71n23ecnJ8U5OMl68Zdc7CKmhHjpuG5qASs5iuPCEoLgOj2RU
83BDJ0m6nTXXbBsGkyKKBkf2SraOPHQVrbi9NTiYx4GbNzpAiYgGbpM4OPNM5HRb8CaRHZCZmebb
oU/KvZZn7nMfp80T2wrnEwbbqShvvMHJvPrW10EHXSrfqJUKe2Ab+5QMWDYjienfcctMsbXskb1j
zuJoDED5+AeU+M0Yltp3uRcetOzc0+hS72EuEiGZyxzsadp77ITN3G4pRKmO/doY2+61yCOCcwop
UkyOOH2WiziJM5K/JQCH6HPuLfI6jmFMcW9i5xXjC7vnfkIo1S0921LPH6c1BaUdnrVR2VpYNYZ7
C9AeMBHdVBKyCKep7pOR/J8giaLmuq5NNuNNb6BDMROo1RvDSIYHV2VE10gv8x9yyqD26WSp/CqR
pYAuxk693RUFKpJLC+rVZw04exQY/WTo576WoArUpGNaYaT1wDXUAgx5m1SJfWmWpfHmps3iUVVy
o7PRMc1iJbzN8842ZE+koU/8KEme0uniyzYzDA1816KWwIgMF81E7UUgck24AU5VgWrsE41wHJ0g
7XM3Z9QivpO88hBLH3XeTCOBh7DsigRXVWn9t1FMXrqZGWoIBga5OJyhaRwuhoGwzjMTlhoP5Yj7
nqxgGb/iom1xkBlSF5d20yRfaya0GdyNl+ANtSf7TYmhPFiSoNC9VKb4PIMAe86B6B8Wo7c+F8tE
pFMUN7aB/aV00A4k8XSPXInQwBbaIgn3iLz33pyxwtDTGoGhjU/GDmbXFZ+L0Zq/jlhm7ghozjIy
rqK+pcQwuUOAaNFOIbkPFEcsxCUPuuWnaFM1kBrox1DTBVxh/QX1UduGKi55eQreihGamY3xxUk7
5xvbtMJG9ocR9CQSyDKD0o7d9tQelHUyFC6LnaFM2k9F5yK5dN2RMvHciPoN/DT0gLzwjAAJuPHZ
XtzlqZT55G8y1hlNkGsmCeoqTkdKnGLmbXStXCSnSPHFnmfZFZvBb6cviz52xqYwyf8JsPQP3bmy
9PkOw7T3za9aFHGZYC1ANF26aCD7iuarzRjwSktbQ+IlNOfWbHs7BiCaW2twPTmmwcBMFFK67EjE
q4fkxjdMCkTR5C6U1ok294MR1ulX1Xca8dNeShRrhO4QtGfmo6quIyO/j3jmY8oWpjbsU0m9N1BW
rcrzxhBA/gh3sve9tWrg56RQRRglsv1mJKk1bOnx1ju3d1Oylid6vTc60Ru3lt0AfCIV4AWORXOT
adLLSYTEPxwss5Rf0BRLhLYq0x7GaZmfkHP1eBPwty1BaTbWazym7nxa6LNekXiBEiRAwTvbu1k0
wHIqSweTYBAe1Z3l8SJk4PZJdjOgISdgN4OPqwN7AAtGYndLvIbZj2vIe3NHjRADtKknNsL+aiq+
+e2CLq3oalFtEk+bLzplDe7OZOt3a2LtRrgb+UZCb8SZ7RNHJM0nLyWxNpikgd601fr0AODYRMLh
1vQsktmav4lOWvZWVaqWF6IiGvhEo8gcB82CPn3rSH01D4Lcbs9xCup3XpHwas/Scc+MSXPAEiZz
dW30eY84nUi0Wx92k7Mp+8JyLtvCcrUAUm4WwYsyhvNS+RTM5ySJbiemuJ6xVumX0nUpV7V51D0y
5uRWwPTuX2WIF3TUc4Pz1urmuKfq2b2B40C5WMxFNu9jsgHvB5KTXbTw+AEvyXGbsCmAlfGDuRu1
ZynK5UnpLgnetNu7u8hKxbVop9wOl0kys3hJQQ7XwDxVOQaSupKR7nl2Zn0NGhM9Wp6oF58cszZf
FtpXJ4qoyWrT5KZ5AKgIum+RqXZNOjfZ6W5qJW+Chfw1ywD9qyCdsA1KPpusUZPHgdxIoX81CL6g
t9K3b6zwBKGjsd2jB26LCt0uKxkzxh4d9p4XLdsWHmsZtIuwCJ+ItAetNIgK980V7CLdpdioMRm+
LqU3tltljrxkHW2sU0ryYEwnt2f5l3sCPlRPKBYrYyCrFTJQjEJmlN+xzVyWwMkacU8UoQNSLFrq
JRylnrN8crR5CYRF5OC2aQa0775lkh/ijH522skE0TWNOqB13kQqNixsz7spXEa4DasspwnBl+cP
GbFhxSanM/G1NA2AvFPUGTcwchdtDSqOvCCR40LEWpalaIasudK3yBu7x74tvUspCL3bt1obFaEo
OyC0aolMPBKlHqkTjXUDVWEHMlIgCBl16Bl1psUcqhUJy9mmwswy+ASG9YmX6EGcAw7e2jWsilAI
TSFRUQ7RwXZVJ4hxewk6mjhDr18jPadDjCahNyHLRG1J3dXMyyGo/dGJAxKV7c89rILrfqlJSfTG
jIXYrCQvAFdf+6rrTSsCbRrLR5LHfBpfBgrpqTXIUdMdc7hxy5iMd5vi00C8dF7v5EwbCslMWmS7
KpmSekfoPE5pq80bjX0nUajYkgbCYmmQmAg0DPnSyoQKtmO2ZcZyGfdxQIA1cZyaxMsdeKyNX0Gg
qmUzNEK81mTzOZu2JVozqD2WUSGUc9cFNKkNNcgG6s07gRFP385LB8DZigE67PK2de9Yzykd3FyV
Pg7sEVqkUp1FNCVuIZRu00z8IXzUF9kN8kKzdRDgMMloDdq0cd6ccaquh1p2T7olp0euWvkGArE1
ySMllpAebdJ8XbpE3sV+BFU3ShLWwWlR+c/k3Jl10M0Syk81W/4VeyBE1r5TY7kY0wy1vTev7SJT
THSWIqsnapI+UvU4DHP5oLtU3whabd1DhADvdYrM0qHRGGNvHWgsBLlFPs0pbVhnRdCMnEfK2HRp
KqnbgUhy9x4+fQLwUWsBJNlaWpDtnUbVsyHFuGwLNQFDFZJiS9AZhf+1oIMPZrIYINfWmZoeeb/0
nHVONX1LgMzaqFiX7otjFSNhBuzhGGIBWqe7toVYZUm3ZKTMpxkXDXmRXxo1egOZ4Jn6vLSefHKJ
IsiDZTHn13jCU7KBwG5cVkaun1PFnx/srBlFoNuQW8/7XsvcsBpi79UDuH5miWXpmI1M9azsGRql
GcXRBUBj9DezbT3A5hmvE8dRzsZws/YmgUXWbyzaA6yr2Y2eJMIuv/kIykHZDh0SR4is06cEVrEV
pNUiRvJoKhrqzdBZL4ongd1ISg06IAYt/pLGuXat1cXwigOTFLdeVSxohzLjhtFMt8OyTwEUV6Mc
H+ZKuQ9Dtr6ZZaYl3zw2rfeToYrkrJtjGitjPAq2Lpj00u3c1yUh2wYJlUGlzdVtJvQyCl0P2A/e
lnFEST9CcqvaqPqae/PQMK459HQzu6blk+uznAOjqeHU51VUzVi33OrFzlFX0nuTHismp9eJm1Qx
6xC7k/OXyK0zXLxe7D9ZUH07Jk50b6G0S5dov9ykOw3GmHji0WURkaXpcu541YDNJYq8l7EgkDBo
C0OyazcK/cxuZK9v3Wiun8ABJjMcFU9A6fE1ZaJ08glXloPBg+A0mG1w1njGY7MUzm1WZ3PBeXQy
39bS0j437ti9+a2lWAzWubpeUarNjoG6vE5aOX9eOr98dK0ak4BZTum3SLayCfH39i9W38dvaphy
YNjVUvVbL9ZSXBEgNr7NXFKsgcMq520ihylTmuJ+NNjWbGRVr8gKC0o/5oPh2XX85JOiawylVsbU
2rsKhO9G93qHZqRHGOnOUZ0bk5LuWxd9JahdOCy3yWydW9pYpED64xl+gGbaeAm9SlIHbdYI+GAo
XMi+Fk2II6aeIXKXCVuxmmYy765y5dbsCIDayrkb7ql2EqrUGhrT8zgZbOKstsHjNUSdzYvMw4Ci
1SvjceeCM1sOAIzjbkv3TC828ZjTd6xxIb+57HBudTed3jStyboNOWtjCkLKWDqe+VhvOLKYlmBI
gVht2sER2caWS/Yctbr7RWRdawXCUQZpx6aXOVua4D5uI1JTi7C2kpYeITsYvpbbF+WWWK+YJJbU
76xLh3ClR5FFY2U99EYbOeajG5PxuR2R5EpFi3DyEu9h6e1U3lKDSCwynCqiu1H4qU9uu+inYMbj
mJlDtl/JFiTTCmFRF1/QsWRC9MqitTf4QHt8CiPs8CkxiLIeZo8CJyAVMZ2JrHHS0HF6TDcV3Vve
RuK1XhwzKwomYIc2crpkFUlxCcDEwB/WJqifTvqlVs/tQdPbVQTczPVBxzRwn3WwhTc92HGSEqYo
/YRJCGMoTsr5Ysjk9M30NfO1zyomOnMu2AMJb+rgMHZs9emTZkW+mgYJViuMMcMwSQ68vymdfLzp
reSm1wz8fk2ZSHJyLYjssVJ+si89QzxNSrPzEKID9CDghmW1iZluAPLKOSF0cc595lkSe6rT2C2c
9snIlKdf+EuFfLwW5cwI2NHDCmfX4E4FpkTOgf0QLBpjhzD1FCgNqhmGloJ+qMWeMPKyizKrIiJB
F5rN3umgJ4NUARR2hP6eSibca509FmYQYfH5VhXMepsaJGLPxjPxzsZm9OUDFihVX2UEvnpb4LoF
tU1ii7v+LFo8Wz3IZJxW5wcGonK75NQBIar3Qt1WE4z982Zyk/5CzuUg063mVF53vWATLlkyoAoD
p1DPwspuZO8u3a1FQ3l8NnNNpFcg03MV7UaTJLO9SBxf3xqKyxeqaJQUNnlpQSZPFW4mjfcAi4YM
SINd0tum6z19bwD78XfKtQy2l/2MU0rb9ggkmCZh2OltCXQR6RD+PcePADENkNrZ1PSVrId0Eyfp
xIlKslQnlyUnu7bXSfFPfUfbSXLJ9AT/y84TMADZRluT7wZ2rkk0paCgyfBCcfaWmLq8tIbRZlhr
EV2FhhqxyNEwF8t+VoS6hRNOJZiXo0V10k5RxbK0LaqKYk3apnOvb4aaXcIjw2HmxhttEXOf48NV
yYCv06wNFsdTaZbqjUyG1KX6ORPNTVOiLt9msmZtudU6aNXnRuX6xbluthlXDQQlDaSs40K8pG5n
WJtKH1Bq8GynU3sxeXE7PthDbTuKahqNgBtVCZ0smYGUR5IJDSO2SJgl0lfB7IWul94zb3X5gbBE
ByxJ4iwJZA67zR4BNOCbiazWa89zadvp3ZRNwMINZ7JQnAlMUOdTPS8T+0mlMPkSXUMzYIshpTbn
gEG+dqwtSd0I+4OWMEr3xKodzTrN6bWYG6AQpflUIja6o+dTY+CcOssv0n1syyyfTmejm4wl7InW
jb19qoxeG8gSB4FJ8Ti3pIooKrNhcouNhZpMB8M6UttPg6lpCnkxumhlWBxrduvkYcyb0C2h45a0
pX/0rP5PPPCP1afz32sH/n9JIejlS/Uf91/K+ss7FQF/96eIgG7yH7SMWKjp5iouXdEIf4oIDJcc
NaSorjAdOt3eCnX4p4jA4EfCRWHg4GS06O3zZ92PkFQG4j9s2kIIVk3hCHolzt/RELxvNtEDRKJg
0tayORL282P6uOz9dhD24N4Te2Fu49kgUnGcIcJTzTmNsr77oAP9HSP77wYP50nfmxQC17RWqSvh
sO8bPHqHmSmyu+GhwbSV7tOhJw9aGgzaEFQVkYDCvLDRG+z0VlgntS9iclSQKG4NESdnWTSwB1ap
nQWWN4hTK7Xmt6pRn5kdY1R0hiHupJiLZ3A8+T6ODJbNmYs6ymLaPp2zIftC2R8uF2bM6ayCi+1S
wfO6fb4W0tka2B+c7/uO7o/TRZxh0+enoYvA9/3pEnpaRkwh/QPJ72KT4pEh5tV6IqXc3v709H2o
mViPhAIEmZKxilVWDcr7I/m9XkiLBcJDxfwCoyI2Tt0WikFEtQ53edzU54qm2octOz72/f0kZFe4
pm5ba8PuuP1uIT7DJzeVD7K1CLhLlbstel9uYbCtOS0mi2uWhBunTy4qd3qhzDM9/P7Ej9xVP86c
dixa7bV1ynv2/sx1pg4pKL4/WG1lXsWtTPeTh56ULcVV7XLK0DXGsGHLsUv05VZnO37qj3DQ9Twn
RLqzzbDPtXHvkL7xOReIrrXGBOmaGf2ZOXwTsmx2M5q6S1Y85gfqhePng9b4qgGhM47C0+dFfP/d
40VZFkwp7T7TKZLFm1o7o23ywaNx/JKvB0GKwQHsVQBy/JIPUBAJ3su1e5CNeyd960uSg3ufcNHD
91vxf3PBP8zfzgXBG2K/13eTwPoH/1SSiT8c4dJlJ9gZiy1W8X9NAo74AxmO8JgnGCDQLvCjPycB
y/zDIkmTuQEVgGd+nx/+nAP4Ec1vJgjBbdWZQP5WyuZ3J9NPr7ANJIEwEMcxECXhRPj+fv3U/m9V
SRV66uVuMvJTWD54rFUwRuAj6TKZ43ay70zyyoZ8voo9sKhDv+dLBf2C2j8xLjM336/YgnY+DIRR
G127YQW9YbNGDbs7iTpv62naWYNm0rdeRf/su0R5tuqEHeonrG+PSlW7qHV2MZwY2lGbimpoVu9I
ksAfkG5QfwVxBqa0Tz7FottSaN2ShbuKP6kUFAA9LCyT1kV+mhExSPu+pEYxIuycQR+UMfbVKnvA
xvFEGuXdkiT7MdXC3O/PHXqplMp7aByKzzFosP9+ZDp67365sEdznac7A4rSTqLBrs9gYgSjcyNU
Fg6t/cEwLN6Pwr8caf35T7ewAf1P8ga30DdvNPPzYHzguha/ngpiAd3BjUWuEQ/k0QFaVyPsKhsl
WZKXaLo3pXe/5GQsRBtHUAZ6iM16Qw0s8Nr8qknOrbrc5aazzbLrHkIlFozQAtkq1yKUZm+d4ZOy
qOUah4kHJ6Ec1tEpiPn7rK8362f17Xzh06Ny+pjm2q02U9Kps03GBoVSTwiSIIQtSBcwDimcBeAF
Tyr6mxaUgdo+a2Hw//5WHvnJ0Eehl6OV5vOO4M41zfUC/XSF8VG4EbJ/uZNUsJOaKeaFWJGNrz6p
ekDrW23YnghCl4kYoRVC9pYZ7bAXh7//Hn95H376GkezfKmj5iG2Re4yeqBsRAPquoFBy5Sp9oNn
6mhq+uWMjyRvdUPxn4Yuw4K1bE3qChGrrkH/6IzWgfHnFcSfx0GKhubSXdeh76+sn0hg9DlXtjMf
ksY+zfQoKEZKhMxSWvJJ+heOsWx6cSZ1dbdoV3U9hN3yyfTpHQmudaMHdRRGEVL17ocw+r9V2K7a
wfcj43rT//3VjmZn0ZFS3WVK7nQEjGhet5TygxyJdtXGIbPqHgV3yL7s7n9zk/992KMFja9Nc9QM
3GQsCzRcaspptCiaYVdE3QfP9a8Dx/szPBqiqNGkTUzq/W6m/ASIKIjL59+fzEdHOBo5EroBBFZx
hHF+lu5Dpz4Ymv76jUCnbXPBLN8+ejHJC/OazGWQVcZ1P78ol6cjtgM/evn9efzl67CmZPvIWZlz
j16H1O19uiQcpy0SynX7Rh305f73xyBB+6+eOCiQ6OAwMAJjev8ydHas63rJE4fegBFu3MG0oYiL
IWHRsc3q+Gcj0F0I18pxlzrn6LyCJYaA41qHKS4ZQ91vpp1eQ9QKPAlWSmnT2nXq0ETIlZuxwnJS
2uPRQHKJfVFOjxnBdKKodomRb6okuQZetC1VHhaNvdeb17gfd7oqqKgvV737orevGrin3G3OtEY/
M5Ir8i6pqLDYp4spyDRYQs167cSjAWVZnhLuxw4r39J4Px3oTlYub3fLWwOVuk6rXbxQKqPYh/Xx
NILjlOjulhySrVwOrWacWeDqCl2d9OPqeQsJcLsyqzf9LDXqr6l0v9liOJBFee9F013v7nvzakyn
W1W43zLlbxNt3AyIHqJMvwf5Rps0Oe+5cF3iwitlk4LvOFU+7U89hMiydcYb1BCBNj7L3KbaZu3t
0d7XzUJpNAdae2USU8wjclP2+RXN0ou8fYUmGSwn7m3fvqx8eObG9RRILNtFBjQw7U7VXyrnJV6e
lfgkc5/J6QuYtJuI/AdnVtiifOLEAHo1cluPWdj7lEonZzd22eUyeeeEduzH5HFs212b12crkKQk
slJhpVmyy2xGNtTXF+vjQqRQmxK0p2d7IqjuuD1bKl0bxUyxNs/jmszHxHz11ETYW3Q/TnGBOJAs
5djIL6AcXOLwc5CbjVdU/ujdjSfK7fZTex8lNK/n89Lstk2bhjTKN6bunJfI3oSWs9o60fGTjuv0
kHK3J/QZtU33y6YhL7eTrvFsfNXKbDsnjOMaYW2vE7+UkoMhq3nrfYXRFjrxGKKRPG17cerG59g4
A9tNTklhtCDGGaO+45pXMevQ/lLoP1YEiKmo5J24cbaRebMxU2hDjRWWdbntB/+hHK6pEm9Zh/hz
t4WLG/bqK5QKmUn0m1fw+kb9RhdJsGCSyrrkri6HnWWJ7dSUW80ankCqMfvRjUR8tuTltlZxIONq
Z2bA8RTJEJF5SbAm6HkYcHVxJV3xJdez51Qs15VTX8HovutG76JkKauLFyOKzxBKI/hI9r16UcLH
/CMP0FXYpT8OLWuXpNnE9dd+fhtRE+oNyMQJXiOaRacn01521GnAUOjLpmCPndyolOZI9mpEIrB6
5kPDCFO+vgsDuY/3YgQZMzR7w2El7adXk0Y0UQ7xad44y7zNDC0skuWiKWjnmP152dYbWq6XU1w9
N3yaMs3Qq69rU+MbBJmRBRALCKDuuA5j6FFldhyigbRkO2eHgqi/pC1PlFbyQNq7vHmO5uYmUlaY
rDnj47yVcbPp++zS8+5pTIeRbm9gGeyHCXITe/BOow7OYhKBghMXt7K0T8cR7NO8lkynMJXVjgbB
xtajgyXkCclWUHQJAKP2XSVhic8PXcoFbrLrQsMaVuuAz6jWN4gDke2e+u4SaHN5stTORtKJXs8w
9/p7ChL7wXweVmBndU+SQs7NQc7U1dVNStEoqcpnT2q3aS/Ppi66MFdCVjzuJ+1Co2RMvwF14nNG
ocPiLtgM1/0sw8EmmRMfaVPvDA5kNM1OlOOpiIqd7MSJFanTKfV5hYedUH44dCQiEwbk6TcsNGm3
ARiFJZhq5mYus5NY2y7xeGF5begJsY/y1fYaf/IZoLS8vyjNb/rkB51+k/jqHIzPRnOoB8cXdhrf
4rC8stpnrKZ3Uk2nw3DZeN0WYVuoIXeazWpHcC8RuKeV2aDqzfcWw92YTVfk6B1kVNFmTc4hXF4b
bnm5wLNV4DAiejsmCr+0u5fx8EFN5Ig7w1qbTa3Lf4jAPUM3jkGl6Ga6JEVNRceiPsugVDpgNG2M
hLRAUd4Uu7JiS2ii0JmRiah86+h+KLzkPB/0SxSpG+nhSkoO9HQ++Gq/TM9H3+xoenYx2BcsyCBf
lt6W9K1rHYmEmS20tg8F99Lvyl3f/z369a/X42jpsRKq6cs2codEfeOLA9HPe9h7Hy1217Xeu9Xu
enIGikPTNqFDH2fFYD81SNfIOTmXJpdyTmyN1bbqb5SObhDeaD35oTGO1+sCAM5HOCPU8Bd1PrTe
U8ytKKwQmy5t0HzjqnMTPKZNO2jdoycjihCeK6HEo2gtNo2wiO15a/Gprf5qJzZvjXM6Oof+rk8f
esMKJj/e5B0STCMkkpct4QDLL5IQLvNAr/OQzmQThZZgdbIaZnCiN964w5+w75z5ilLoDV6CnWe9
wVW9SbTuZn3nHGM42HH5hHJjay/xTdH5YeGXlxHppH48HhLHCFEZowE3n8dy3rjJvROjIJvktCvn
5b7T9G0yqBNymg70W55Ivr1b2JropiRS0NwU7MYaN/s2IUBWCgBaCbSgzrddyUKDicTKeKETa/P7
ZaPxwZ37vsX6aXPKEBjJmfovj+WVzpiYyHuh7dYyjrd4FwPXeDmoM9XVe8beyH/5/eHXh/79c2NS
31qLURgmBf87WrO23mQjNZO7GsYBkK7mNLlKSxt9gvrxiP6t+uJDXfLf/1v/5qVuZpnGSf/dNPnv
f/3PGCj7t/oKZkh3/FHvPhk/5p/fbvul//LuH2FFU3C+VW9yvnvrVPHjW2DlXH/zf/rD/3j7/ikP
c/P2n/94qVXFm3z3BqGg+rmjhKvpp1uyfv6ff7eewH/+44EE6ffFx/X3/9mCcq0/XLinru1h9XLI
/fhX9dFwfWqMwqeyA3jEhXf5r+qjZth/rL+NG23dl1M94K7/swVlij/wPyFexZ1JHZLR9e+0oI5L
Kzw5GNAMHh8GHr7fcXnazdPMpmttP05e7V+IvmayzkrywzMnvqNxP5yAIageRGoxS9a5X4NUN+mQ
Sk1uWh2RAG45IKGJQYD2T5fx5scz/LMP9WhvSU+FqYhOFeJ4ejf0b94/2eXU6PDvtP4x0hO5JfsJ
VQzqp5vWGfKd1MRHztCjvfKP43E7TMNip0kD8P3xkkGMw4Ke/DHuKvIxRnTQZcYY+PuzWvuYP7+w
3w+z1pAwEIPF8dyjWSwBOGZEVTI8Ni4NkErzayuQyKH3UQLP2lOLt0kyb11X0MHu3W5YydLq5vff
4mgqdRFaYe81HbJFsBbzeL4/V5LjRBf5Xn0A/TmfdP0cfwbfWgDz8tQn+vvGtqqjCAF8rd9KQSre
7w//60XwTMt36VhhMKYrchwFownMxEZtTIeq95lYyMBiwTt5N5beG1e17Q5bZWfmuYVB6yqbxJMi
5eqDG/HL7cbfphs0Zmjw0kGzjkojFV2nhTjI/iBNM9qgB+i2PTaaD45yVLjgQnMU3l+XnsE6tR9d
6Ilkzxb8TX9ooUgDQc9HJCDK3kvUgR8c6iiIgCd2dbZbeIw5GTwIK7Xp5yrpQtXKIEJ5Plh2sZwu
S6zttTqyTvXcg/hs2uy36yYxnvxee3JG6ew14GhIjmO0pQBqCueDIMGjqen79xGoeemI0t8w7XXi
/GliFG7ZZlRTxoNjac/KZ5fBivYkm+zbqdCoqzQfTcW/XmwS6Py12QZfH2/+0atleosYnKaYDzWq
7lDRAN/G5oi8vkzdD57gXw7l6zw8a0OPepFn+kdPT9/ac2cX9XAoFNucEgnOdiHlL5xE95E3fl1g
/jTDu0wQ3FD6QxzPNpElvL+MFckBTRKN6gDWhgKD62tnkVr17uhi7pDu66HhskXU6tIKf/+a/tVJ
wh1A1e25ALd+wb72KgE3KqcD8ndxYvRK25KCVuyEPScfHOqXwZ6TtNd+24oBs1z76HpOcVKl/mJO
h0hEF26XPxlDTKMKjU2QdNbX35/XLw8mB2PuZK3Nqsnhor6/om5jugXx9eqQT/AUqHS41QanXneC
76W5AI1enisCyT94ZP7iqKsjnxmfkRuv+dF9lMuSz5Wb6AeKGdHXfKxerJRuOX5LjVzdztq6s2Z9
+/2Zrpft6NkBAMB1XUMaPOtYl8C3EANuKP0wxDENwzHKNwsf8MHG7C+OYpoMcCA5BDgB/2jmJICe
CjGW2oNDYmeISRn2jTVFu9+fy/fsx6OT4brZOkMqjVxWLe9vG60na2jswTmgMr4sFXpiekAEvd8U
KXBp3HTWZ2gxAf7wpDhM9EoyfT6ZeohMmBHa6fD7r/MXL8e6Svgv6s5ryXEkbc+3ohuAAjYBnNKz
LKpNVc+cIKYdvLeJq/8f1OiXiiBFqvdMu7ERE9E7ncxEms+8BtcSYjFERxZ5YQUGXkmLTLw6tQE0
DHB7MW4oEP0ns4aRzjMJdgBxjMWsZWIPUy9b8RqGGz06DunKuI8eqeLAznthEfRj9QP0cfDTpTt3
y9zm0iQ/Dr44KXiLk6DVjXjN3Ueze7DtpyC80UI4H4J+HuAZjdItMJZlA7w3wOylSPG8GSiq79Op
RjMvoacWU9T6433KJuXgE1PSSeWfTjeQMmQmzIjOfa0GMWwBBUGQQe3pRkJ4jrIC8oEwDbUTmhXC
MhfvHhyEOnJs1X11nJ626CyX+ysY0txf+3hoFJu6qMlERytPjmXbhr8rBx7KCpwMBtRFZZp/qV3m
0hL3RQiAB5zkz8zKcUDB0YRsGOWkCnqAk0R05fG+8CmgYkuAxFsr7+Fv9R7MoFxSGG43EdicAtw1
+rOHIHoHqcMKU1dGH7pwE6Ls1h13fhMwdRonkJMNnRdyscKWllTBhPjVKypdxbbMIGvXZTPceCzO
olcWmGub9MAlfznzkYKRqCPw1bivEmsW1FM0lAT9trB1iLbRQCUUuOtDN6iTF/tJUm21Js2erp9+
cXaxmnNiRmGen2Eay+RkUhy7wewpeLUG3T2OIwqrOoimgzIU+TYJkz9OTlzBvUrIjtQQcK93iMCH
WApFhCqDxZy8qnWAf8lkqmuRJcnm+qzOF5ZR+OsFaaVtIOpxekBQYPTHWAeRCwXdCNiSpbWLZeUf
UGGwPMh39X2Q5/7RqEadEmdQ3rgLLo4/Z6MOV50LHuZ0/FpaJnTIPHkFr0PFHCmuFSYG4hAVBDgC
9bDNgN0mhMRCwflaC26c3IUWB7f5vMoWKAOwYOBFxWL+I9wmJQwFBXWEvwZV2fO01vd2oCK8Zsjy
SxyCaBHSj3GmJ2YQ1ZQeKqmZNzbX+SkS1PqAaMKWBa5pLn6GX2lFa8zAaEfWCaW3ztmCOr8l+HFx
FKA3GvENd9XSrnCYAheCHFuqqECINOk43pVqrN/Q7r44CnctvWHD5c1exAbpgG6E5STJK2QMbTUM
YbmJM/tWJ/1dnOc0NpjjOKrVM9aX6G7xGndAU/2+V+PXCIkFWMdanPxqFdpBqxS6NOTHoQofU2Df
X0U2qD9UPCLXZLgjdkn+b9se+9+22iF3OQ62y6abcvlbg2m+N8FfJHTQarlNo8T6u/EhV/m9hljr
Hx89JmABU2YGc2p+uvX1MQD9gu/SK7Y76b6zOeCjT2GlUTRt1VHsBYpVfM9y/aXsaVxeH/w8dWS3
A5MlQHTAKYplqlZkTRqBBotf87S2tl2ECmSLTc2xVrWWbpIW76Ux2oeh6tRdRVv2qeh9+WnEFmAX
JH74H+x/C/wMcBrwekC0T9dCUOVxhyyPkfFW7WODesFuCM18f33S51c4cyYWeB+HctoiW+xde6xb
jJBeJweMLNzFcBe5QXaMsozsubDGG+NdWGR7fiyoLBkIDFH1WEzLNmq2aN28ukMP4c1CMiCkTTto
Qh6n0RDftLb/hoVPsOnpRR+1TsW1WUW4wKgpuV+f/FkFhpqLSsRFWOlQoDTnCuPH5DyMMhsSet6+
BojsVWh+ts0diVG2Ddwm3LPrmzcWLt8J5IegeoYIHEeVemPTn1Uf51/BA07Lg0oM+e3iS1dYuGWJ
YbdzicBZd2nVvhGOBscB0cjtQJ+dHi1lDFDA+U5aSfq97Qz5xVf0X7mbeYVsP0mrdm8Ux94Vnz9c
Jtz/c+3C5CBQTCHIWAZwxeDkmeP332ye+IegK+NvomlaBC6QgNFXtQ0vCrxOg4y/HKT1GDhp9U1U
kr6KFiMluZKpkT5VeeejftOq6E8ghvGI87GBlOvQNybGOanA1QzNuS/Is8qW5mhYPLdiSosVIbf6
TQ/cblxN7ZB/qdwC/JdCUcdrhkZ7obQGaTpCC+CL3pSoqhpWpSrrGm7w30GUhj8KntEvaVagxFVN
DbzLkbRMrlSasTDALL/61COE+3ee1dqrdNzRWlkzqWiFhiaqrppAy1dX2ymGxZi4WAmI/JGQNfjR
ZwZaGtxhxXdjksWXWWLoZ2srhrGKk0z/bvROVMM8Hc3vmhtUL+aktpDgcmA1K/AjRLATe+khgvP2
o3RtfO/zgWDcsLqpxw4a0pjSFHKk6go9jVbTpMArC8v4LxVdh39TgT9qZvy/dSr+f1Nrn9OR/ztx
5nNBTlrk/+PYpP/kP5uPfY75X/y3bUHF7n9iXwCsUqAfyBX8300LzaIxoemGOUtr8pjPeK//ps1Y
EGpIagj6wbojBsiF8t8tCw009dxU5o9sMM5zO2OhtHlNeXNxj3L+wWzPcT/Btzaf0sU9qmNcVad2
FnnFKPEw1DD4FVghb1Q3jT8XalVuSZ80ZHnyZFsPWD4P5VR4+ZjH36bY//Vh+bx/b4WPXYr3xuz/
uSz+/TXO7FbGwzkX9xe/BjWEsTXdPvaStrS/+WahcbytMf1iFKn/a5BpM+Bjlj1ayDDPpAw7eMlk
q/8UnY8XBfEEqrS+06lf69JA2n1EgWlcwY6Ga1qaURWs5BiHxTpP8+HH9Z+uz/fY8qdj7Iv4PJJJ
VDHmcPxDUmEkVScSXUZeqrYQJQvUbb7UfVEhW4YYhufIsHRAlpdQ0KOs/4QxShGgwiy+W8jUPKmj
pn/tS2f8YvFcoHtVpPWvFDzxXhmF/yJ1N/mt+330wzLD6atskvJzoo+fYJMqr9cnchpj/vsJEAac
dypNBSL403loYYuOUlhHntB5Nx2MxdYgfbTd9VHmv2WxWi7vtk52Sd0Myb7TUXjUnahqx8jLagV9
L1MbsGSsqvs6BiBxfaj52TsbinKdYH/T/7LnP//wYfokcksH509PibrfaY+BbwvYiVCQxr1rfb0+
2KV5Qc2a6Uu0QqgSng7mdImFZwqS+b3TmvdB0cm1ZRaFR0RyK2u+8KFor9G0pG5OBmkuzgoxUZRN
Ux17cR5Gu8E0hu0kq+FGNHtxFOpyUPQoLJFInU5IZqhkjUKNvTTI4h3/j3o7Oopx4xudj8JlBlKU
aE4nb1wGULomBn+ctNjjgkKBrqs6fDpj/cZcFnHavLdpHc/JMH+NSmCin06mHc0ImnLCVpgEAE49
Cw8Uy+Dwg4qzg4wFrHR9ZUsHvwEYsSsDl7LH6xtkzp1OdyMdDg25XJMwcUbfnv6E2IJETM819oZQ
/00wVO8NHRpKGAbDxpyibo3IGbYyhX3rxJ0fA3JxVnmus9BIW7botCSzTB/1Ae4n9XVE1XCdJ/bX
qe3/0bD+vPE9Lw1GCGpDBaMCATfzdJaFlnbAjKPYo+rwplaIHSThLB2n/FJh7q3/fEl5PgHuz30x
qp+ng6EAHMrGLGOvrVNtW/ctik5IM64qpww3sMKrh8lEEyDNxK0K3XsTbPE1Z2aTxq1CqHYW+Pdh
5+QDzr2eM/6dNP2jKY3tAHbTidUjZKQvcYp4YIDgVe5vXFvdZtPnUMb/IMG1GqnHdAlA/O7n9eU4
v4IAQNAYIbQABAVJ7nQ5RF+RCGE74rmpEr3KAo+v2vflLrb8+lYWNtfLT+cvaFFQ85i7hNQj5nP9
4W5FaEd3Cpxw5+ct2eRyDDYoYU27wcWLpQlD+2CPCjHn4A9rI8ua5xgX1R3SdOMf7wHSjBlpwKbj
hFuL13dAnJkcI449ZHqSQ1kaEH9bddymmRpiuJebIPCmCPZXHd4Y+XyrM7LFzaIh3QcLerHcSJ5A
7xjZfSN5ASISoFYjAbHDzVzrOY9i9daaz/f6Ys3BtPGWiXndqe6drnngQMNvVT/yaj/Ufg5Yjn8q
XMV5QOctnkVuDAtNSt1AITKRVXZUkBWCuBDeavkv6nvzZSqIUelm6jz/pOCLd7WUMJbNNos9Gx3b
e6MFgCaIYlZlR9e275P8CGa6/Yx4A4J5lhjnqh+GJwnY8usb3pjvzNMVgWA+k9ORs+ZGXfayuhJ/
AnSeWi/CiGvmNJWzcEusk/Z2PaKC21jJ0m7WrAzuFaXeCtk71aqqB9oVs64HRp+Z0ntAWnMfWcEM
8Zu8i2fd10Do5cFpZlsG2RioWaLu6Twg76X/hfRUCM2cStMqQznnm92b4yck/JyObkSdP1Sjpnyy
R63+lKXCRy26a6QAd1zWv8tOdrewEefbkLiZTzL/l8M/Y6M+nsTIbakthEnjFUqvr7ESUjeNBvMx
tCaoVdjyfr6+6OcvNiEBrP+5OYPG91Lg20eAWRXF2HiVWSWHSU3dnfTTW4/W+V3GKNxh9H9UtKqX
d5nWlRUCHBqz6rTfIpzRm1hDbxMVeYnr81mQt+btPMc4VHDBks1wmsVVJqMUyY0ZXUkMfxhhgorx
u0R4IiBfoMK4iXP9G6jcteanB835q1WGrcn+sVBLg86zC0X+YqnV3oVe2zghruLajYvm4loAJYbG
BZiL+Pz0C4dVH4oeYRhPZBnUBSDQK842iHMcnDfXF+PCx501DQwLRi9gsWWcxAeJeTea1kvKId+m
Y54Dn6//PLR0qMlTq7JNQGI8IKcTcjAVaZsy6rzMD8VjUgBvL/Obt8N5wMUotCLog8z3pViEyS0B
g9vasoOvKtxVnEEVUdnOd1M8TPfg8oLtNBnZehrErTfp0irOKTxVQb6Xu4QrIYxsGbY0Og/bqGw9
WCjWoT536x6+sC2o6tLK5ySCiFgekSzXahxt6tpLol7iJhOjEsgqYMuDXOP1bbGoML6fEbQfZoQs
uYDBVjz9YkaGBpOBWqYXF1LBOMcPYEi16n5iZ26xqQFHo7fug26G41qJLTqwERYNQ1AZn9OqiLcC
baiv+tAaN8BRF9ZAEIWRfFN9nWGgp79LYjUJ0SFviQAtuhAa4uEh0CUkzJr+RmT7LsG/eGxIVUDz
A7gjf1221drSDFK1tjgbRRy8KjSVIK4E6Guvk3rYh7gOEW9MObdDr1ILthBKz9Y+0nY67jdDEEMZ
bloU+Jz8DXVeStaUJLN8e/1LXdh6hAaG9V7bARW4WJBMBmo51gVHy8Yo202c8miNUXdj2Rdo7ff9
cDLMYj/Yc42bIkXnaYAud5Y0gmczVABvW0O4obDcHoPBRuLUcpVnW/UhWQWDso+bBJKSFoxrewrt
GzNfNK/efxN2NjwZnIn3S/10L+StDH2pWYNXFkr5EGdNtTLqcvYeQ1L7h9AiCxoihsyIX1eYLOxc
M689ak5okDd922Inhtefvh6w+ooOEfijfu+nJgTuVqTwWirRNbvQUvQB+bgUoiEVmNKbDQ2jG/f9
wkHg35kQVgJdJlOcH8HTmTj5NAZB4XZeVBkNffA63vUS6y6syZyVnSFUi1T1r9imuOXjMnfnt9ho
7dsOK8U4xUZEYsCxmzq72dSl064MqVOWSlMdULre/xyoyoOeyKEDN7B/Isv6Hbad6TlmH+wKNDUf
cn/Mj0M8uHsncpzNEDbNUaFhuB1xid0gPzfsru/a82PMdQn6B6k0UEn6MmssVbsjPVcHT1UaZR0i
vvImBLJ4iWrEL9eHOj8gIMVZU3eGrlCcXbwK1dj1ppjswVNqaezDJv1VYSZ7+A8Gwc0FzDr/ow1y
+gEVo2rrMG9Hjxoe7rlKaK+pHeo3bqTzyI9KGthf7iOqwdSLT0dBjKyYiBlGj177N9tRdjjF3bVI
ya90FRX461O69IlmzSPyPVDXCDqdDuYPppVkhT8SJaHrWgGmAmCkUl1VqvTGSV5A1Ob9/97RoqI6
jwaC4nQsZC9iTJMS6dWBVWLs4kTHKkr0nQ5JcdPnSnXnyqT5R4uEjgR30ot7Z3Agf1sNyr6rbMjc
dh3FNcrV5hRk+r61k+F3bDhqfWNRLmwmTFWRsSMD5V9fZkJDAyRA5RH2DDmUaxW9wbWog+zGKBdu
W2oNpNvgV+fK0bJmWmW6guwZ61HVokUwcEiHaqUlJlx3fOnaH3Ydh29NhNDkiqZPf2+kZfPcYsb8
vUo64a+jXFcfy8rsb1XvLuxACn8oKFLT4gFeViLxXTRqA7cAb5gi7R8ELgHQUpB5zm1EUYkeb1WX
LqSeYLM/DLjY8qGDYnCDN7pHSVxFtNvFtMHUozWCf8GdhMe5Qr4pPyh2Y31i1uWuTVNjJ9Rc3Lix
Ln15kOgImM2iaNS7TrcowqSiibNx8gqraw+2Jo1dF+HZeP3QXahbMl8OgJh7I3PefzpMGjmGLgZr
oszkGPuesvPGDMzgPklq54Avn7nVbXwh6WxrdzEGnl8wF41vbL/5LT+Ne/gNQJcBZ9IpolB7+huU
snZymXSTJwnDVrSa5SNkHvLiuEwONIrkGn10CW7U+FHXvXIj1Li00FjQIBYH+J2TNm/BD4Umjbp6
G8MW9vQp/WZURbETiXkLov0eKy/n+HGUxTrLuEB3a1A0LxMyfYQB72o7TW/KeONqbfs8mYIySuqn
tNIHo9G8Pqh1agxlJvZT60BcNaixfQna1HRWEiYDnrx93W4o1LvFTsn1+ocT9WgA2Oivqw+TMul4
XKpohOZVYbjrCmRAtbmxd84O57ucGiBNqBMcz2WDD+b5mGPqang4GVQ7BImVvRs2mReagaagUldK
d+Oifows8ahjpNKU6hv+xyoiqpXjJzuzw43Pjlz7t5/UirpT20H5nCi99nr9hy6/MERNGCwAHV2a
mrMZ9ekXjiJHyCkuGg+pO4vw0Jj2A8CiG0fpfBSbFB98ls54WK0tbo4BnB8Sx1CAjDr+1FeDU0PX
TMEeXJ/MctGpipHy0QYC78F9vbQazJAJcqq6HjzE3OwHUJwIQo+J+1XB2ueoIJbw+fp4722DjzsX
mChRDF1Tol46G0u6SpniY0IUo3p+Zdg/2iRNkOrU7EBBXqPvg3Ua26CsCiJeNE4pZWM2kBrIHCAN
F/xsjIR2QN0EGJH2fRi92VXXaBsTUd8B7yMkzVeTNQtLZUQz2RrLCvGsZVHKs18JLKH5tzFNMHCR
we2la77XtRY8Nh2Sp+GgYPRRhJbaYcWK5M5a5CjcbiKtBjNWFrU1e7hGLQ1PPWkmInWr97KurMdN
OJjSWc3IpmjdQqstNqFllI+R4tSIacdj+eP6EjrLC47nGxoZBBSauOiYLS+4rtPUJM+bznMjHEIw
99angzs46pNZ/VBCQ/lqJRPa2WYsjk4eVStVdGmxoS8RY2Vuxu6dWkzlz1yjG7dKJtQDNlkMEWhV
J4XyJntbawC42OpdODOgH7BOn46Rr4XoMbRm+z0MnbLa22izHPi8fJlscENPrUX9JUwd2ghB6swe
PXWiruKuLY3HDgvEEahu1t5lXYt0FHpKKhVGmSClgA5FgJ+M0ZuvuIQjBBg0sbLPEivAlN3FEmgr
Yn14DKfKQCqhkM0rgBbEicCGogdNiR2fa5h7XbkanM56oeNXultLaOGdtFrsEXQMIrbT0OLPHrly
atdma9fTvYIBAsDh3my/6klOqaXvms5ZBzXiAvcOEmKPSjD1L0XhYNSRBurf7LAum1lcGrLtKKKr
a4nWIzRrO0QaPwHG3e0tfSB1LKugOOZ6X3yJgCHjTzYA215nbplgLRfklrYazXKf5ZkMDzSfsKOo
c79+1U1yChS3wtlhaDK++UJDqJvLuXZuVBCXV8u8f4BlUpkjf4FJurjAGplFelfqnad2ot1quVFv
S7qQu+vb9MIolLFoxJJPwPAx5z//8BCWaQZkKMe5sTYRlc+ZzNGtp+rGc3sWcTAZhgG6TJWH0PUd
NvJhGL9os85XOgmvvCkPqmiR6lUwOWjDSN/7je2hWN/x6Qu5c5p6WjVu0tzInubH9vRK4yzy+tGq
nIloS0ihj0NFGuDZ7E1uCaVOLd/Qy1LXMTcvDkNKtxei+Pv64p718+ZpcwsQyBPIEtgtAoCi7W2w
c8D+7ajDawKkHeDNjDWgfq+47u+8LXvMDwSnI7Yn8VQLQ24Vv/TfmmLEcUuWT7pv0WzsjK7fSk3W
sHeGANucttXTGwDvOX08WyA6TlxaZGSgKU63QpP36OZ0Zu+NICFXgVlGe3w2XexUSDQTLShRf3Fb
0iH7FitjmQW+LxPl+PnJpum31FfoAoqtoy96L3V5SUalmTZK2aBxn92st12YJIU9SFcCUCnFhfml
/bARm9ZI+rGgJlC7OXIDjdv3OAJEU2+ubCOv/ooCBbcrnMPC322EJcmNqPfCTDllM9IKmCm33iLq
NXrZFCqwHK8J1eoYSD16sfL+OBiIUN2IGS6cbEF0S8md5gNkukUxrYA62shWk56rJ+GalwibOj+J
btwfZ1kk345h6JOjlfneIz5d0LaqW67SYEK2qR2PTqhjZMhts+bGbe9GPaShoMpk67egpHNL2mCW
sGkaZpVuANMa1Jibcfel30T2yEaabxsSu8XUgUmjgoUfFm5+dDXsAq8PjBe9Ko6KQ1K2v2MqV31T
ro2hVrayD5J/0KFtjxleZbsQ/ePt9Wvgws3D5ganMX8JrujFLYDOOgIcRs7PobeyUse8e06TcdhS
N6PlZ0BNmzqpbq4P+v63Lo7zHCoSBFNjd9j0px9GWGlcGqUkxQHXs4/U7lci5LgRZdLsh0nxjzXd
yEdTwROkjlM0SyjGo/vVOi8kTPYehJ5Gyz2pHszYwgceF8970EHKru4m+9gnov0hZ0KPEfr6akTq
bKP3mnnXq+arnIxwGxJdblwd20beWDw5W1r2/TQgZZXnGbVEiHkckG3mtMkWO9J0o+HE82hGfX6D
5HDhxNN5mhs2LAYY4EXZJ6vULuGjTF5QW9NWp+qxcfDGWbllnW3CzB2xYKqCQ6Jg7nr9Eyyjdo4G
/rG0EYTGK/AOyPx418DcsAIMDyavbKvhUQMHiTgG1kZQulGNCutif328CyeeWJMKL3Rddv77sfhw
t9nhhIePGqsepqf9Rm38Ygu+YPjzK8ylhkxLWAcsJsxFXAJHyYwmvWeUzLbZvo4FRAWW/hirzo2h
zgoz8wriLvyOdZ09hhfpVT4ZROZNqHk+PL0e9asQiRwjqIa7YBz7N8sNuWT8YUKgLBi1bF2lll3t
lMRUq3VaIIPx53cqK0aoRAsO96Wl2GtfhAhlKWhR1RN3KtxPItxKv9WCO6tUAoulz0eUQgkM6etl
GaiwnNiI7Fz3EmuKtyNfodwWk2U+qg2lRxhWFOYomEI1QRJ71i0szfAvJXHgHvpdRT8BLF+zEU7Y
PBljauMfJwbNXZumEjg37v/zPcdPdWkMzSkqHOPF3Rb3CJKAPaV2oeK2WbQ1Bxxpsxsb4fwk/S8h
FrTi0QRfxsJk8M4kukL3bME10qGt/lQEmXsf6W14NNMEcbLrR+nigDMBhVcaAMjyKPHiBZNsJt0T
Pq7FTuQ3KH+hIeez3de9n94yHT+DC8yfnM71/x5wcVuT+2t51Rm6lxvQTe0o3jjGdId0wUNcRtEO
xxPn0GVGtLe1KiNfFc42oza7pxyDSHNXVJ+oduSbYLC0Oyrbf42JE28rugPHXEzKbrRufJHzQIbf
Cy8YEhwVCXiPp69Lo4vG6CZ+r9aQZ9eOYu6GFhGusUS77z/4Fh+GMk6HgoLnTCNFec81s3ZDcWHa
q+mEVvIgwx3iieqNqV3a0pxuGI60+PELWExNNkGHf0+meyVOn8dWgRoHh/QWw+88KHg/2XwBnO3R
4Fhcoz4GRuOA2aMnrEqscSi2vVwkMf+U5+tMr801QDD37fpSnr+FtEA4QioeE7O1xmLQXNWwLXQS
w2snQ6yHNv2tlpbzBf0P84s2S0TTuJz+8SPFvnFNXDpPNuxj4c4QQqCJp9/QELrkmMWGN1pldODW
lhsavdOTmSEK7Uq9uzHepdWFNEcDBSQXPZTFRK2QmNcde4NOqvNZT9CLkLIYjkgCOIQdAQ6xttW+
XF/cC0eCLUNOgakA4j1LCBN8U14GI528SFYq2pq1ucVDj9MsnOFGPn1hi4JLBHYMwogBl/VAP+ox
DMMRzIuNSt3nof0ImPUW4ffCfED2orkE7XHGFi++WW6MpqM42uR1cL8OxGnhZtLphfjwjW6knpeG
cnF7eSdsA5ZaHDnXhT+tlMrkKa2jPzuN1r3akZ49tHES/PlXAt0Ouw6RD4oey1klQ5oEgZ6rXjY0
T34IkaxszLciiQzv+na4UPNwiVzYfMhisOOXj5YsGq20IqF6olSnfYPx1osRZiruvr6645yGu8Cp
MIFMnX5ntXV+1wyJcrz+Iy4sLL8BJRFjjligB52euxxdGJnxgnsOlfpd1Bf4F4jY2BtUT//82iRc
QzeL7GBWxF+8YKhlt0IAl/V6osF7oLsxdbpavXGDnWGGeCjn9hhpoUtDl0DsdEZFVUDwmwMOaTvl
D0PpyvVoKPrWyn39rlHT8F5tg+FOh4a/7oa4OURtrD5lcaA/K6WhHQZZ5rs8AVByfaXPuEbvP4yb
HNr5zM5axsVOHTuyUTPVk26HMKk9hA8WhnKHqOE1ho21B20V3aVp9qbD03+wJSrSuMJmGzwFrTdF
AvVueUcBgADsrgac5ZS8rjdtnlAsuvGkXtoWfCzYu8ht0ABcJMgOFu6Ssr3q2a2DPmPZZZ9628RP
2vJv8X8uPDlzq5HSG4BIuu6LoXSU6AWe2pqXtsi9WrQSHkeM7p5agfEhvCdtJmCpPAl6+/P6F7k0
SZ4AiMoIFwFvXsQNJCVNGPeTBjsDDwWcxP9uYEcf0ljrt9dHupCnkGLyH8r9+qwDszhmjt9OeIA2
ujc5JRJpRChakLXfBR6Yn6GbCiwBIb5btFX+1sZC/2o1qTwYdnTjWbjw6nGxkeqq6OSB2V/MeAyj
qJjqXvcCvcYxYjKf8sERm45ayWaK6U35gfb5+tTf78vTMgMBGHwF4Chgt5CmOD2PJR5SyQj31iu1
qJ5JEmH6YI7wo1Z0I9NkxaV2l0UCsppTwExDY722bFSP0xxxJyETL6+s37QLaxR06JFsXam6b9iV
i++K0kXKLrQDdFqcqKRm09lJ/juOh3FYZ05TQgzvsZdb1YptxFvHVpwJmw1X/6Z1mXySmGruJ9kq
4tG0mvDOrmY9drZ5hbpxlt37yQCA05jiCqtw1yqbTVT4JvLHytDfwyvq6T5NjYRIpoa4aEotmMoV
lBM605haimfDpxP2qNkSV/SB9AjH+wInpbWwumZcp9IflUPLVtlbtsjvVSXPf8D0EmLVEF89E0DX
OA5WZbGfRjcq1hhrF2+GMqj6JseGcVqj79W/lVOU4WZhxD99fHHLY9sFVrsKxxohhCwoZ/sHt0DV
3PeDWwjwS5saRA7GJnPlBDPGxU070VcCuNsYHvCXZ3sqtYcmsqevUz52v02pYqcK+3Bj08L7K1d9
BW7wWDZP2vSHElYgFGamHT9D573WwIEvTtdgJoqi+4Ph9UMeHGkLQiG0nWB/fSdfiKnmI6zDXSX5
RtvjdCPndqP7seIbXlpFzs5R+3hrhsH3PxwEARcQwjNxHfFQ6rKng+jtENuF0QqvNUN1GxbhtKmh
mtx4is9uPkZBIgbom23psEgWZRPZxSXlNs32ehcBDZ6+p6S0tUPVUQS4Pp+z253WFAd/ZhcTZhMs
ns5nGEBNtFGieIUNo71Ly084H+P0OurqXZ/HFrzfcNw4ZnELvXRh4BnQRULBzQu1dBGcpnRXtWQw
FE/WGGmjt9Qc7Loc1mmVEdxP2U/FKRxMjLXk6/UZ/5v7n9x4YMxnyAqcP32GFyxuvApY56QYUfLi
NDZJKVWccNcUU/rYNUo0bWJjUmj3anX/SGcvPliNVW7LaALQm0EUNQMVH6ZZL+fZxNHgB1IA9ms0
ddVzj0aRuXb9pii+UE2J8FZAlM7facEgmh1BT7Gt8inzSRHDqtnWho6adNOMxV0ldL1a2WWRdRtu
V/s50ey2W7mdQLUK1wrg4nUS9od6KoMSffBphBjpBhHOVWn0IhS3f0kzzt9aFn3uUWBwnxDzT/+J
Id5xbzcu8rJpFnVeoojkLQ7feQzZMPwS9dRNKPA3+i/NprJpyYHqRDu49yGWCc0jl2is7Rutkm+t
NQTG2gW6EOyaxpodjOJmxIHVMn5mdaD+LqDuige8i/QSN9pGcfGei+ArhyRzR4mlvbWBKdr8SrL0
iANpzO0f+PBujNaKp4OSJMODjF3zc2tNCpOMUnGohomS4UpIe0JxMgm26BqEoNtCNBI3dWt0P/sQ
cs06Gnpca3rd6HdYsuTNll5UdNCUVA8w1OoonjgVXXg773EuKhCGVwNEM400ectmez2+DYyp91nF
d1TzTC+pZfxmOlWD4LwfWlhN9GHzrTWbqtq6hFseUrLxDm/04Fi5SfJXWneGuurLzngKLSgqq7BN
K381Aji/paN0fjewe6k60BDiG1MHOD2xEO1zkdtG9MJHiDZa1BSbOKqyvUz0ZHXjqMy32elJgasJ
Y5Br1eTCW9JwVVxfc9E5yQtgDKylUzf4B3qfXFfYXh8ad8C02++tY4IoBqZlk34w4NEjxajd242I
buSYZyUIGMykJ+/yb/OLMi/Mh+o4AkKT01H+eDEEjryk6v5Kn9Vz43HA3L5ps1v533zLns4eiJQK
oZGqKIzjZasx1gZyMrspXoqeEpJhK9M+TmCIJyj6PE+9I+/VBIFQtUWnX1H8r1GWyk+ZaONf1z/D
2cM2SxaZ5O98C97yMxdIZLMcJ4/1Fzvwi3tHpv290DN542NfGGVWpSBMmGnX9CFOlzfAh7pCYtL0
IgqqxDyW2ICNSm68NxdH4UGjVIqvkb7k5pY1su1NKU2vzujYg7AJV8HoO9vrK3b+uAiCWkIBgE/v
X+90LlY49pNaJ6Y3NfArQrqGMpfxPldpVQ59YVNYpcSNZ737h2xuYJdsTEFtZ2Z1k0+cDpxLpH+G
qGF6uluvBYDTf4KxMnfu4Mq7RAwDnFi6OvY0KTein/dKwOlupag9w8Wp6yIYulSdbnSJiXiVWZ6f
yVeZtOKL3Yl40xtWeKfNzh9FJY9cKeFGmIX7NGrx0RXpvlXC79cX//yc8kMozsx2coAmlmsgSiFS
t7Msr/H77tmayJZXZV/rhziD9rIu4U58vT7iHKQsp05xcmYFUqoBC3O66ryEcZlFhuUB4Z/WDgpb
D5E9BsdMpsNzUTv3cZlC/UVgjs12q512HmbzzUmNYd7OUEVQfqej91lojxkm2wRrdempeVQe+kA2
z32Z+91qkig89XbzFpqNiWlVlFUvwGvSLW4et0pjlw7Xx1+yuCFJw5XISRTEBC3iBjqxMFYHMz5e
X+33W/90uVGbQT9vFgMhulqiPUbg90OHUolXq5kCLCxOk2+GiLN/LN6AT1YJrnTdqk4arNuyNb4R
IGgNEvNJDfxel2G7nhWXg3WA82K664YGsyQBqPQbEQKQtiiVArN7YKblKo6a5EA8anWwGgWynVUb
Kd8At+sKHKukO6SaNjTrBAjqj7EmiLk+0wuflrCY3i88QYYGTHn6aSvkmRS3doQnR9rdRaMoR7ep
3Sd2crcD1KuvBjmGK1PvfwRF+/W/2DuP5TiWLE2/ylivZhbRFlosehMyMyETVAA3YZShtY6nny9Y
PTNEAIM0VnV1W1nX5eXlJZJECHc/fvycXyx1tzodEpN/Ch+lx8DUJjJTFBChs++mWCdX0zhVjX4P
jK09l6X1g8U8HYy4MK8meS4ubAXbPNkPMMBymgy0BgE9Kc8fu7LSdInHSb9vihr6hGh015nQo/O3
df4vvOKXoRrOONBnJDDoykIbf34tbcNQE62Me7URtK+A1TmoL/FZSmTrTq6wLIsEFNWVRejej/ky
3yhzetWnlvAdihUpslxEmhfJoZm5olyE91ZoRa6YK1nilNK4XIAivPZiZLAYG3eUcLPPh4xcTOrB
XPT7yYhW8IoR3k7gCSHUdZc8KrdDyG4MCCnbCfMX/me/yDK9nnRE3I37bKrWIEKcPhCoql41vRR7
coO6UZ6O04UU65XBgLtAsmEx2znibs//W4pV5grKZEYcnbW4SQ6ASrhyVOgYyQgDFmcI30ZiWng0
rssLecHLYjsSKGyZgO2QZAGStEs/Oj3MiKN6fJ66+CzjuuYVY9OcOMbVbtLIqj2v02pnS2idcc57
UlBXuDAVX+5b2x1sanlbtkvF/fnDV2qPQHylxecx32je8Oaduk0GW1qlwh+A9V542a9ej9QajAnh
hY7G8+tlYmFES27G55SWf6CYXXGImkJ1xtZEH2ilEf/2Uns5ozYADYwk1L3BvO8HNwbfm3PYTs6i
kaJzUAgokaTHekbaegFYaecxtrNvX/IlfpJjCrVMaMgb2gQa3/NnHEAgd8IgJWcZB8R3CFJUnd3E
Ra7eRIsQD05Y5vV7iIdAcDO5N9gUxiqX7bjBWt4uoyil2yeP02QrKuaH/aorP4p4ikRXX7riLlXa
8hJw4JXdjVsmfQHiR2SiF/L8lk1poZel1Ok5XgycWpI4QoWzkB/XPBYCsRQit+5N6VBLLXdrhvUx
UxoDsLwivOOcbHpojikH3czMQyINhrcM6I9IYT2cja5MTr2yLB6s53usnTILuL2CMmRndgcdfOYJ
XJGEsADWUiWH2z+fb/SPwPDSpQOQs4+0coiTQSZk6VlRvoJc7+01LgzHmufEX2PtwmR7ZXLTDgGt
i44cafCvifFbJJEjfaQokKRnqiO9p4hz78SL9RVVyCVYivjD2/NsWyrPgyWHFhQDJHTitiPxbprl
FM0LaTWTM7A00x7SKr2uxLhwoqzrLrzFlzkWl+L94ZsD7J7N4Pn0iBNIT3LSpudICRcgc6MezIko
uW8/0Kuv77er7Mpy/TRA4Ze7FA16KzmwRyNQvkrGocwBYMZ1+fWvuBy1/y2Hxa99v0zFeRoNE4Hf
s7Fo6rtmqFdnXBYDkzDBOg1TfMnT4JVQRNFcx6MGuA39tl2ozSdtLjk6pOeCgOvByezdqtbxL5fJ
DjU8gvFdDC8xn16bJFu/GAz7L+Lc7qIGifgATSE9t5AFr8xWekSIQvcMM73EOX9t9GgYoIC0qdDA
v3k+R6hAlaNMafVshotF+a34LDfSVzPvj4kkP749dK/MR3o2HNdRhMfEdE/Ajbtx0KScqK5JODEi
1qejDL+MF+bjzriQEj7YbsI49XsEdcAM7SdkGXZhLKoEci2FbAHmvv9UQnIR7SkjVtlgJ7SjSErm
0kWmljlMAv7m4RjXYLywOQUApYo/hhme2bpOlWOEa6d55pSuPn6mK+ekcsrmC9vPK+MAAYM1Cnl8
09TchfI5C7U1FCj0ji3gfXxkBn+VY8GWkX/1FwiUF6732ljAFILuQb9DAbr9fNxjZH7aBjluIqyO
5++msYTQVer/8YiDCYfBvUGASEW3p/4ttKLIrxhNqxVn1IhUWmHkYgsHrT8P4JuP1da82co02raa
fruKXiySWg1qcbbEtDslQsUS1a3Mq8QVq87WvKjF90pM2C5GmgB7nfmze3nF3C6QOKLyPEn0UxKj
3pKuObKFcRYDE3RA0MbVdC5m1TqoFUJpaW5pX2pMQVyO/Ro8J8q03ZLPfjoq0nU7mM2tuoZW8Pbb
fyWK4A1HdYkKC3vNHkE6DWYRRfpSntN8yK5McbWulrYp3b4vLk3fV6YTo0zFj5YT1cc9IKM31SJd
ey5VtKnhtiWGxJ1eR4e3H+gFyZWlDfsRHAGx/1eC8Hyk0zjcmG5ZdRZFHIZjrEROuB8Vj2sz/lrN
q4vccXcaUTb3yHUqvwZvfYMoKHUOTWv8eu0N3xDqH21dJT5wpxIrKoZhXLPkqI/5k5xqPeKK9fot
gvvmqMIaXziXvfamQBrQ40T0jbRjd3jQBnyeC0Bi5xVJZlvNltXt6EBcWN4vpES2N0UKzXF149eA
33r+piJ4eWDzrPpc9mrGdEzHJMCIF301AWhn7g5KnXyNMwi8biP3ykcM72rDnlQ1/EKHQTqPszx/
COWofleuuv41LJeu8y1o+udKk8Nv8NxkfA/Il1sQ/b1UIz0SXjpwv/aqtrL2Vkv+pVL4/BlWq1Ga
pMrqs6JWOZ7JfYhJdFdYT2/PqtcuQ39v0zKGucjB4/llpL5U4jy0Eg5rbW2rQ865PokvnRq377LL
+6gl07ykE0LRU9zu4rcgpeRLwWiV6VmvapSIq3o+ppoyOkpqdYG1Tj/xhPKHsG8/KHOZXwBrvGSp
bDi0X3U/9L6Q+d1t89ixiCkkuPLcKqMBaxPHPSVGtApKjx6kikQ/plZwTdfEKr6ZUPr0an00A2ii
qaPHWAGUqlJdUPd/ZaMmNm1MPUhKoHas3Z43RH0UxwpFRkOZoy9tx1qwFfBVT4s+CoUtNDJtVXEx
I1Tg1OQqbVrloCpQ2GwWkRh6CX/qa25IHHPmJIUB0jfzTwzVoYymJWaRNimIeKn38Euj8PlAggqn
0kETGrgi6iXPBzINizmHz8kRr1PbB6WJ9Q95tBUGI1oJiCah31i5pozhu2PAXD6C3qwD1J8TwZkS
yDlOo4VD5qMKr36tQlG66Xk4Xy5nJl82CyMYGn1IYeCFQiU4Hajx2E71QQZTv8jZ/YjhZecZtdA9
SUnBZ5DzzAnf6jH0MnzK78wlWUy3Vpqp9iSYyJnbW+lyow1xpLllrM/QbyJzcMOO3A98eS3ovtIs
MtQKs0siZ2gR33BXsTEmLIsUGqDREIsnImEXUPeQCztHAOqsS60KdbZdW7zsI9Tk1AX5Lo5yTp8a
twj7QEWZwFGs2qp/qxBKaXAsEtr3Qy8PmSOL8fRFbA01cwBjYi1fd1n5LQzH6qnPV0yZUJMoD72J
IAn+wyFm1zMt3ZyAPIagfeZZEE/JlCEX0nHt1pEI3gjihgbQkKYotXOfaY1M3TZavmdQhBpnsTq6
nClKQjoCdzHYmKHrzJ+LWtM4fTug/DL9ezZFtqVGdXsT69WpTe0mtoKtZZJW2nrWmwyUD/EA+UUM
pkTMnBIzh/O7GrqzDKtVBoKVT+KHVBNzf5RL5PAAc0jZFR28uba7qlV+yPMcvtfwNRnokKSR02Ke
zupYehFf9jGXP9fjGvYOVLfpCqa7WDo5Q/CQDO2qefAd5afE7OPCXtYWbraqtAgCLtJ8Jc/9OtOg
bhsuncuKvYCt+4LmyPqxEnMWTjM2teKGuZjfS8hL0Rrqlyz3BrykQ6eqkrL2MM4rvqrIl8puJZu9
7E6seFymrWWCO5GbnM6MsVae5qTsjj0gCnwDKhBTgZaOy2i3qkrdYc57ucXeBskno1uAWuHvZmm+
OdSjhO+PBAoJeQ7UcYy4FL2yWgo3lVMrd5QG9YMm0uLvYR1VCZjGKM6dIpf0+AQBTyCrT5X4p7j2
0Se0MtN3UjzM1CVbvT0INWV+R1WERbRpt1jeVKxAyIDsLjDQlGK9yqAplx67n/qETGxIsByi6EvY
RNDeJ0hJdjtBg7IXYdIERxCa8CZmZ69uoz6Tp1MaauIYmAvQMH9tq+rd23NsSzF3U0zfQCFEjw2A
s3eD0wpdFYyl78is8fzS6to4qXJ7Djs8UlQUD/xwXb6JVS1d6Bq+2Cyp70P4ostMM2UTY34e/RBh
btoU09CzHuO0Xmli7UoVaL+3n+61q0ARp/rDxszhZJckGYgEpWjh0D8IR+XEBKIPWa+XUGcvr4Ib
wQbWBNJDIWGfI3VrweoQi/E85NqCkYb8La+U2n37UV4k4ZuuEud4Coom6NA9OyDs0X+J5GE4V8gK
uRwGYDDSJ/CzBoO7ty+17TzP5wTVUiBKjA51f+pnz8dmkrq6IC+bzyXquQ7LcfXgHJpXxpIbkGUA
hr99vZeFcCrBv19wdw5KlQpMzzDP51WdJc+CPedYS9Q7Siaj9MBGFGCAbHzUNHbEOk5bm5J6deHw
98r71RC84KAD6MBC4Of5Q6tGlHYt5iVnSyl/VpaW3ZTLKrEBi+aFSfmyxcbjyhyayUWZLxzXn19K
b9Os0VphPs+yVAVCoY9XLRw9r1Wn5QqnZ9Npoil9wDG5PUTctAN2a3CFRrt0J69M3I3XjdorwFtW
4u5GYksSFqzQpvMYrpyo00w6bAXSCzP3tatsWDssJ2mNy3v8YDmmy6iN5XwWVyE6YYL1SFfauHAc
emX4eJng+mgXUiPYJ98ITiXmSgXxbOlzHuhrVeR23/Uh/h2i+fD2fH3tWqwKzo4WuCQqos/HD/G3
wUD6bTlv3EI7EWTlrojibzEH8Qt4nJeVecomOj1CrBugXIHteH4pPQsLIY5U6TwBV+WIJBql6Ktk
MKU9WtaQuMmU1siQzgWJY7FJ5H0QBUm4Trq5r5yUNybbq6FV9w3bz2QvQ4gjA1lpuslxguPvQ0x+
wbvpX9cw1O7yhC3Maefp57xW2Tdi97BcFZOwHiG1ssEZ86omN2s4lZfqSFtM2cUc9A0oxJqU9NgQ
tnf+27FGnatRiRZ9OQ9R3vpCrEfuRAHODmvjHYrl1Y3Y1vqFMsBr40gD9i8YIyp9u+kvjMMoLJmw
nK1lXFxjhKZKo1/3QnO8RD18uc1S2wWZA7udQxNQmeePRzNRm0kkl3OXgzJHOUok34iQrxRW/hcd
8adcrEqbnKm4BJ57JZoboGToN8Mqg6e0i+Y0lFYtHvL1rJGjI09Bu63VUc3LKpULz38q0bxtUyD5
mbIbKgUM2fMnbfS8HQ1jEc8WZBIIUc0HpVD64zxBdX57Gb4SRwGjbYwaMgmOUspudx8KaJx1nmvn
FbzCh9Cic55aJhO4aSAQ2SOKrMdKoOVvl3qOHoi1WrPsRnUGYKbpjI9v387LMEdZn3M5ezRoBd7B
8wdXm2gkKBjjOavKDPJqa+GPLP8xLAJB6o12S1FmKzLsLbRL2UqaRm60c4vzrD+NLc8sg3eRehNN
8BG3+z9+Kmwr9c0e2UJ6bt+TN+Uob4akVc80D5dDZYof8xwFtLcv8nKKbtUl4FPw8Gkh7M3Ph7pr
xSrt9HPZauUpg3pxGCIlDgx8gQIDGZC7P70eOSH1VjDY20DttZLDrsnXRV30M5V/ySkkE6itOKUO
FuHWoW+WSwjAl6sfqgn4IarU6HDz6/OpMScRurljbJyNAQWsNKMjPJm9cGwk+Ss6gbPbDVYS4Ov7
4+3nfMnvIuYwfADk0A9VgbU+v7Ae92hWtLxY/JSmn6raGOdIyFtPG4QPvOHuoaYl7SadKd/ES0gF
UeGwS89R9eDhL7cSfsCOlSpfOxIuROLi8mwiTuuHvaHasFHLCwH5ZXmJ+wVzi4ACAYu+7S5MdhmG
UPOgGOcmF0pPh5viGEOXPoUVkl/iRHPBCqfExerKutWWzHSNLko8qa8FOGet7GYTIJi336G54Ref
70ywjgkSyHCwCNR9oxV00qSl+Dw/CBS+zlicChz05gEIgVT305dqDtWz0XA6dVZq8qafRqjKOEki
SRVabu2U2STr1V0urzj0aXFifsVNaJBPJn43hzKNrCBOU9BeZtgmiz3XSTRRWOma1V00qz8vjYYx
lF4Cw7RFLW1VLL+04iMSzuuVrpdtgdBabAGIb8AFbP2q1TPiNDukljUWTwbqLc0msNBkdm7ouUdN
oPpkDdC3xzbOHij9Ft+NKFH7gyhM5YemVa3UwxxafghXw/DJ2osvYlPFrT2t4Vy4Og/zg460uOLm
W61PspLhvNT1i/JLmqY9zfXQht4kNdIR0EP6PcHsU2SzgcLqmIXaNmiS6fVVN7Tpz4ZcDQ1pOVo/
NZWs36XNUOBQvWbKbSGjJBcYBo4lqC7PY2QP6KjNThvWMa7eUzk6eZzrTjY11PEADM29J+e1di1E
YQxEqVanAZienkkXsvcX9VcOraSyzAYgQ9RnlOdLCqXEoTHyPnmIZa31BMHUbpTC6B87VUDFQxn7
U4uDoVc1tErWSpovVGBfvfyvshDdEfphu90cwRsDKQ0xedAX+UMM2JYplemOMSX6tt1Ihxg8uqNO
UeFaXX/JFOFFloZ8JskLOGMw6cjc7h5eT3AYGeg1P9AXaG/mysBXJ9YRXKX04mthGt1AChYurMAX
j6yRt7KrsvxoZHM0e/7GhZy1yZqSH4o2jt7rJq84wTXKi9pc9LUqC/0aMym7zOrqO4TN5sJmobwI
AFyf44tCf27jyO+P930rSxN3oD4g8Q8eax5MTfBSWZvuZnORbqU0pqAYIpGl2LoaDcBcRu1J6VSz
gz7YjIiVt1V3NUbFMvljWaq3rTWh5VMWqzi5NWkLsDpZXjs3whrvPIvq+F7CyDLytFlXU1etVOuY
keeTHq5omruSVNbwACi4lk7agr8GYdsgvR4ZfXvJB/nFzsxLJ/zxH8ydOM7sUmTKJ+3Ukm48ILCn
gVSyAJjAQkBBBgtrjBYuTbAXO+VWqPlVrqExR/99u5/fjgGRgMIzHkbKQ6e3nMDBum6i7VP/vhGr
91kryk9NNWlP2Nh1f1qQ2q6MiNzW4WSr3Hc2ciNqYZgsyoOGsJUrd6Lm5OH08+3N5GXKylWA3CG6
yrukqrt7n/hFz5NcN8pDskTVSbT66aOgTDBGIwQE8zU3nSrXlGuJsf3MBvdo9mpyRHX4Usb14uiz
3QcgJQ6W5CR09p6/57xWhzSJBuVhXGXpsVTHxLdqGkhxjwX928/8Ii/eXWqX/JBiFaqa9spDYeL2
ONdC4ZCpXEL6vQwSnFrJiClXoYcKGOH5AyWGJCKxM+gP8aJIfiYmxRGwtHK/lCt9irJvgkhWIM3W
4XhXlXXvv/2QL0tYIF+oo9K4Bib+EvWXqBM7vR6qD7U6m15qFkESp7mt9s0VIM6nsRRvu3U8Vmp7
NxqXjHtem1aohdGfh8+s04/dveNxMgSxL2PtYV3n9WbIJOWMSGp8M2b96qI+MF1leV3eZopYfG7z
/ENZJZsuaZv+cQIHnGpDPYJpAIBCE//5MHTWYKwGPJcHsSWftyVjmnobLY7+ruUzbHvQEbSbcq4V
x+xU4+cUDYee6AqlcOoWZ+3rRHKb1Uq/Xhif7Q38nsWpW8UNrg+7iAxAaQ/36rII4DGAorM8LFEw
i9q1GS3KwVArpcKUpFhOKLN291oG6KJJC8FThKz80kVKcmk57JceXBkYVpzFqVSRWO5hRSASk1in
nHoua7mJ3W4R6syTY5JpK2uy0ilJ44n9KGCs11YtxJC5i6ZdnEi1+keTvxu6M3LbC5inQVLcVTHz
rbkyqYnXrqjx2KLa6aQFHNRjBwON8jo08smwUUYXDi02Ht8aAOjXVOanFlJg0j2Z7J+D3StTPdlo
UI9f1WFVP1kYLF83FTHKVhAfsZyqhATmFO1WSEqjbP5oKksPnDUtrjB701x6VaVsk7DVsttypBCC
Sq/Xmepljmd0E9FKtCVoI38sPbYdbMgQNqlC5h712+eTToz6UprqJnsXqVkrH+cVsIbdxxEif8lo
drJNuM9+jJmcb07fHWWsNevfyf2gHEi586+JlKqAcRMcbPCKtqLYEXV8Q2wJd5NLG8A+GnKvGDnQ
pYbrDNBlf5pAA6rqipR7HWZqoqAd8t4Zx0YKlDJ5KJI5cRShWD2ll1KPhmXuhVFrXS+biCEd/tGV
pixzqApeUtd4cfTCNIP+AuiFjZbAPrjLshBRTQD1CPI7AdcGxLAPNAE8Sf+M0QDy1Lq/6XpU+pdC
Sm+1lVdYjQd1vsS+3G//3ARgfNwyEUqBcLAfSXIkQbDopbyb6I07c4WZ4UjCfSo67DmrrtXfZeY8
23ImXSgfv8C5kNNSCLQ2ShVbM2H0+Rzqh14LDb0w3q3yfZLfdNJdRdvPVAZXDQVXpJiqIreapg96
b+GW9bhkKgDt2om0m8I4Nq3pqaVkW/KntEwDsWi9X/Hrn/bi/7KJ4fz/7cWd6lvV/Y//efXjR56U
0f96zWZ8+wZ/sRm39H8FSUGFxQI8Bv5+a/dNP7r+3/6FT0ygUpyMKXMDy2d0/4/NuCT9K61P/g5I
AFCMGwcUYZs+/rd/EbAZp7vDX0AgiDYJJaM/sRn/5Qz22xYE9lfGHWTTxgbACOBvt8JQTU/zmSNl
AE7c1sarNDok7RXaUUVx7FtXRywd5ZWScrCKS5R4mPuDrlwhemQvpQKF4FSyl+cOdncIAdUJyqQH
EUtR/dSaOBR4OkUb1elqt+nejWmgCIEQHtrMKw1Ha64LFB8l041130hPbXlUputQP06xFw6Olrt6
HxTzVY0ce+WH6P8s74sWTMRNfGV87N4X3+cv2s/5CygD9XYpzkn6tKjHIryEM9efb9Iv3tAuO0aP
BPn9WJUDU/C6z8sP41P1ufks6472SfwxxrbxVapd42v1ufo8/CgxGMzs9esM8/wdx5LQH5YfSwJ+
gGVrV4OrVYcpvRrSb3oGWLcJ0vWmU+hy+QsKeRlqNwdteMqFnws1gmKK7Tm9nxb3t9l6/5fR/d3N
fe/LuX+kX9Wl3w40Bv4zShgx6JPxWLdnMz+I5pUmfKjle1W3b9efwtl8HK6L9+vH7EnxhNzOntAc
akYHWXmrccTCgQNYP0xoEiMI1MK6sBX+4t94m7sE8r/oNtULE2TfpP0HmCCXosLeyva/X1R4ZcyR
TGFH3tq7JPC7ipcpIo+iF7oSzPKkuXldo0a/ZZuhRjRbL9HoL11tF6T/xqvt044tPCCIiNwNdRbI
43s3yVZdq4jDtxoMjh4sDo6JTuqmLovesTxCvLPyQ3MSF0aWG7nahfBExvky5P5+A/uMq8iztQ6L
WA3UYPLQcMPmZACNZ3c52he29rg4/TVwsx6O3nvzy/w9xPfiw0Z2IAtrbKEHV2Vnp/odrAiUfKM1
gIykfE1OCNIrobu1OT8UP6JzT5tFd6LKyT4It4ph91fJBxGKm0FV3yY3P+Tiv/9Gre3ZsDGLmVIA
LhCbbMPLKpuactZ5aW/3oaO/j677n3HhCh+Em/RhSsC32copuo+e1i/17A6ott9O7vgQqU6YO9eh
PVy3H/XcqXP72mht/VH62H0fg+xu+TRdRW7x0Nh6bicPkLjpc4ia/V7xZ46FjbPmToU9ZepMsb8+
0WaLXdQkk58xn/6sv5Xf6m8tjIdo+1epbf32u3irsO1uxgfcsKPUHyhSA7bLswAUZosejGoPpl1+
lq8StzPtCSYiBbx3fRBC+swdpABjO79QQb08zLv4/s9h/kcc5kvRZO9Z/B8dTXbdgb8Es01PEFE9
mTLqFlt/y3WacZZMQDBqUMvRj0lWkRBoErs3OkyEUH5yBEW9dGC8dMnd5vAfccl9se0vjwkzjEIb
WDz61c8fM9PkrAEkpgYUFh16t877TwDkbp3hQqfp4oV26fBffSH5tU0PbxEOJRSn8KDYvcVErmLZ
7Bo1GEPs0hWzwnbDwNIJYMFBTubZ7+o5OhhWpzsKQn++QI3HbvVMs9t2Mb1NYNCVy6U4Lkpcn2Ls
GRwVbC9ahHHj6wuRt71tajqkuklITsOsdMPs/SyrOdpV/Z/SmX8N0O+PsxugsstwJklSNbAUp3Di
yRZnZ+XUtNoNAjWmk49OVLp54rKZjeh22eIjdZe5uWfjCEebKpAx35Rf8sI2AFo6lzbdV5fp7/e3
G9eoyEUU6Lm/hcz+iPAaxLncxt8qfdfemY/6wTzIjzVnA/Nu+jrezEF7k1xoal0a8r1izT/4kGu7
/e0/e8i3Gbc7+pPb/d8FtkcMVnFRirJAmtd8aZD3gCTzpRvs+OYSOejS1NrX3/8eU+vSs+46MX/1
s+5VlX8t802ZXQZotv2zi1rdGOfpiphj8PgoOnd3uFPbT08f3r27UJX4NTj7wfv9OrtwEpmlPlrb
dZZT9NAfgZfZ4ikMokN//Fof2yMsLE93SJCPnT3bgRAoTmjXNrnddX1b2l++nFxPCLyTzhdpBt/W
9ifV1u3SvsVTyLYuJvXyhup564b38aWdzQSreTWoqGo/EP9C2Dhny4/v0VHJnKZyxGO7OiV6Mef6
1Ny1ooP3oQGx5oNxfLuwcOlefvXNfssJor/jvVyaML/229/u5a+dMK/u279NmL2AuRZHlCILJszo
I+Ksn7rPRzaZKsBlokYE65Ia18V3vGu6TWnTifTb1KB352/F7Fp3+XsI65rsKrEbJy77HdiE3rDT
g5I4lvI+GykeOo0LkSnnuHQJNHBpxfwaiN9e9H/5irk4Yrvq/986Ynvhun3o2oNkO32wxixhhpSF
UwUix2InPKiqK/1UnDjDpNEV/uZZsguXf/dZcvEl7OLqf8RLeK2ACNIUVbON7mS9oF4oUBzWCXBY
4LqfK/tz7U/BzWfUX91HP3XtH5Fnd27nmndPzrnzFPvw7t0tnWp7cQ9Xi/N4cA8fUvvwdogEtPta
vP5/N7X3Ds+H3kSLl5sSA9q0LhuNo581e/bj93owLPboxiO/607VVXdiIT/qN3Ruz9VP7MwcvXaE
w8LS733F/ij435uD8qS5g2MdQqc5ZDbSBR9CDifn0Dt/hP58r3vLiXrJ4QjbzDFd/ai7eOAcTDcJ
ettw+On1dnBP28+fr2L/B8IoHhpvbu39aK9ULNDe31OaEjxy5x/VTeiq9739Q3CCYxYY3sgL1G3H
e+rtjG+fOeZ30/2Rs9t5TmufEMXz469s1V+joPMTvisggSBxvt1rN3ZxfQ+i09O8o8UOZTg196G7
ue11fm+Lx9Ex+LLKn4BB7iRBeF1+wlvI013twbjdymVSIB4/pT/70+B/Gp35xPN8y5xvunv9NLmf
bk37E+Ut59P9Q+EEKpcr7eqIPCWbcfCJj9AKt7XTyTNt/rhyyrfam+jjuGqfbt+dzyAtbVButu5d
dd724xF5ZPvq+3yHnLs/OK3beb17NTjfP8qE/sJGzdhNne8afw/1ZK91y+vCHv3Hq8G+yY8Aal02
CHdyHm+u0mPrNh7Vobv4+qq83r5Z7bZ+fJxO42OD1rxdV/bkLKf0Oj0OgDEdOj/2cEodfJLuZcqH
6fVyUu62y253GDohPz9mtsKPzP5++6QF4Z1pfzn8HOyPH8VzgoasLdp2c43CIO+49jpXfPSesmPv
6fboVcenzh3cyV1Pk2/c8JoFZ7aPkR0s9mIfSucw8XwXVsKuOf6XsPjbQthl8fUAwg7ymRpodufl
PCkPcOMfqyCx725wHPTL68lz740A/uvpqTt60olb9Bffc9wLWd+lSLFnLf2nRIpL72e30bd90/TQ
u7f3s02q8Ma4m7wbdCHtxvksuatr2YVz+rJcO54SsAZKW/Sj++vT6d35wuu5HLR2af4/g9Y/g9Z/
z6C1yx3/novyUnzYFWD/nvETybtXshraWhj1bAKTL5DqgtqHa4xGCXtT67auGGz7Y+eN/ugP3uCt
/sqvxcfZn316T8722XJq2CXxy+P/t47U9hmgQL/6Uh4lX/LN0+rKjuRqvuzFTuFlXuKlruCNB+Nh
PIwHwdFdEhrX4teEjFo70/GRB8do/fLj4M6Obl8Prjd62mn0vkSu5ZretpMiXXKcPOHdwi4KxMqf
+GrtFC59Gs7sZAw5WQ3R9Da1Y/vDF8X5UvP17YhP0hD8KBzzvmJ3fMiC+wfV7UmMRvuhcq7lwc6u
rdvmmxKszjU7bWlf319/etIpCsT2ISd9+FjZlr3+2rXZpr9ffUS0y6aeYdhkgIuj2efB/r69j5/b
Db37yfbN5xOfb0nF9+/fcyc9OWDF/MjPg4LkVbUXf/Brb3stwAs/NO7i637h1sGWFECocfPg7X2b
8bww1rtUPjHnuIzaiso/ozfw9gbH5Oc28gpb+TaSV6O7dTi3YVRPk1cfy6MZ1MfZXTzFR1Hekymi
1GThiYffkR95sZ/yu5L6euHFbsaAK67hxwz/9rUmwEeRYkbqJ17n5HzOn/YrJ/HWQxFkfDofshvO
vNi9iHdFRUoj+ispKIop18sjLqv8q95JQetNfndcvcUl0w892Zb92QPqTjZdk4PxMPyQuKvEC3kM
pA/9xSN7cw0y7sYbnOKq8ZQ7PZB8kUJQfhz92sXvggxcY9qbjEzl9458qB2nBE/jxQe7eS8e11vl
XF03R/m6D5zYi1yQn05qr9yOdCoPiW2TnntNUPqF50/H/ra/FX3RLU98p5uzC1/IiU8YcTnI4zOF
t9Szd0UnJ5EkMXSSjyO/z73KnfmOI91kwM+OyjzuvZ5XcUXdiQRUDirP9HR+GjwQSfu2eCgMHIxr
6zrxD5Yz2vr75W7w7eQYHR0kZIL40vS5GCp2Bat/hop/2FABU+rtULE/7IaDKmSJSagY/Y5A0Xl6
MBLwZz88z/++MYSsJZkYsX2iPYbBFh8kV/QWVmAYiM4CSqJ0U78IBOfbyIGVSesdE8WpHjuOA4O7
eoWbMJ8NFmHu5MHJLW/6m+moP87MZ9UOqcOup+UO2IHLqoi80gdIvZ0vWL2LQ/Ofb6neifat/Bg/
9E5+so590AcsPl8JQF8d8fI90tR3zF8rh2jnvR1SkSy48J52Z6H2f7N3pc1tI9v1r7x63zGFbuyp
vFQFK3eJokTK/oKSLAn7vuPX5zSdqaEgPSJOJpmZiku2ZUkUAXTfvvfc9bQhWi27UnQEhATYiW4M
ePLbzmDmsbGkb6PdmjnM4mhLj/FyhFYSoSEFk+lJ9iEbRJeNxolN1PFCY4pWbFZOaPtYNw//96Ap
Pcs1UU6Oz56VOd4qsGK7cgqHPDPdG0GzptCvoZk5/oH9XoLqFPbaYB/A+KKkziy2+D3oXvLM3oEs
QrvA7/sm9sZKDNfksODtOnHYq76/snplr8jw4dvsX28V28EKTE8OPuOKgVUYlZPgvgPsS2yDFRv/
RrizyEqs3MY94RlTWAFM0scdMK3vmj6eI3Hwd5s47HlY5MJbhea4yNj92Owz7hNPkuFV7MrnvzfM
TrDfg7LdtYsEKpepXQUAQkFAITBuo2UCzLABtxnwQ6xre2lVLeO78E58zJZQ37Ct9a66J6vO7G1M
OnOaM8jp4dkzMINCJZOYjZNiF0TDNyJYucaCxYD+xpBxJzvr6Mysd6MF7W4w60KxX96CyWOPPeBx
SlwrN2qjNHgTo6fuJIMgoRCZvsXdBnZkg7jeMjG8GeCEMzmYd2a6ChiE0natYRE7HkzaYA9mgp/V
NiIJ3wEWzpfNTLXvsDgFpo7ACKD5824wibFR7fxNArBwDX+LCWTmoEu3yO2uPPOQoerHAUGgkTrq
XegEJsy8C7vmGgAlA86WBXoiQ8JKIiWjIQqUGdxWcSRDc4pltak2inPYFjCVJczYtoMNpbjx0ojM
R2JLeOgKC1RZOcSenS8MaEPxU2QLhodCqPVirS07/cieUMXC4JZx++aiWSCfC5Pb4IDgbs3SaswM
oa3cUvboXcC1NUuH6Wt1XUHUYDQeFi7sPHDZAqHwZbUUVtWGOPRR/CZ/q8zhmwfJrMxoo27axRJ+
dWaMzNHWqQH4lehrhHLM7Wg/2q3FbbG1QJ6eIzjBLbfqndgy3jA/y3h7i439C9LpxuFh9xTqDw+d
/gLU52LDjGYRPsg7c83QHtFH/Y6FWCr9nl2lwH8yXEsDPMQ8RVzw5eWoLUoTYRCTiVlhdQvt1sMO
q1ipAnh6gGixLZVMFS8vbcSbnG6RrTNsDNOFbLVcbE0BORh0tNXqkA5zg8IrhPc6W1j5ixV2ksHx
DMvfGUyYkC2HCLlGaAAsQxzAgQzlOloFcKahONlScQgWTljJjxxCQ6mDxzJ21JSMAQuzMfwFC+/p
luZYgpXceDdvmRUBRLiQ/RQfqGvDIzBFLeC7GrZQMWXLx9twMyEL6Vz+Ms2LXXgk05COmIORse0r
5EnO0brComefhB1YhlDZoUAG5eyf9I/M92AHOtvB+NjeAmytNojv7iWbmOC53hAo2GbnrRV8XS95
Swh0byEa7OzKxpbBVGmT289Ebx6gxcz05oxUodWYHgNitVM7WjUOOEugi6P98NA45QHzNLeVA244
fI9pQ2jiNcgWF0wzh9DAGWwV03VAvohtRqxKEB9wMzTMzbvp9/RAD8Gm+UJ20jbaeEtp154yp9c5
/JZmsRApIqu3GnwDpguZHiY67o1pWViGyIlwbmXowu/vzeErbyPqJTwmERgWYrPwbBWHjO0SCzAC
W6+J1Rv+sbPxKoRzW/xOd9sa8rJfQzM78cGz2D3WCwRsTQTuagsINn3wzBgYG3HpU3cqncYsgDsD
6LcI7w8psEJHhXoJcYgHGO0R0vRUGgZgdQnxxD5hB32neo7h1OQm3cOPw/lnLlDokCWioZBChEsZ
usXn1mY7XSLUykwnU80sus7+hzAjTH6BQp4SwVh4pxBEYAYnuBkQ4+TwjqmD5l68y/nDwhRL6CYW
VoXuwmL4kGqC+HgDWM1Dw2pOB3crf9uhFtJWNixIq5zVmAfsjh+ZVAetN87PYDMk3iDE2mPV2K/3
1ghfQYPPIejsCLPjqkFha3BTPaxIjDXHqLrb5AQ1t3SNBO4M9gqSkEC1MYcXjicqRlkCo8b7M3en
WfK6AQ2O46ScTdF5ZRYc3lL50q25pY/DfP6w41Xr1Ia2THc8iiXTY7uSttguFnTX/SduD0NuuQcZ
yQGI0s411SX+nkVRRbnqd4Pa6/kpwi0wJ0LaqaaAv8y4Rg/ukruDYV4nD+2iXzPDzASOvQOGF+Ed
GagAKLFTM1gwZ3DEIXqG510tK7Q/BDrsED7YboRQ2tTeUFuxvjFBDgAKOseHCwjQgSVINmiAvMmd
RWCnhhG/NghUq9jdBomQAvunmQFEuXbAN1DoxgvkGAvEVlu8w8ARrDPzkIsTW21YRTg7kPV7Zoa4
e/Za9l3VAHEj/i8tQ4feMcvJvEHfgRsFbxCvNiB2M4Bw1see9t7/9LF/+thNcotpmXX1j7+TOXdi
Eq5H1yTaMDtE40KAX2Y4KoC8J6Ym6XauKHPeeWF3c1EA8NN5+em8/HRefjovP52X/l+81+yTPkIW
Ab3mukwyO4RLEk9j6hulBohJLx0FmHimCXDuGpMCof/WNeadsEmq4KcT9tMJ++mEAXf9dML+eCds
FkVPElX/IxStzOjjaYsGzxdRovXIlGCe2znvkS9Z4jzdCDcsscoqx5B/1BGsQHZXOucQc/imCuLG
oylaFHkMCbGmEXEYFt/+HjVCnZ5qfntlcdnIeM00nX85jSuEt9EvaUlOh7AB6AGMHkWPmemh/I0F
ZFjM43ucdc3847m6r9knneQ6/rpPOpv+OmfSLzyj/6fpLwyM/AzwYOYfm8mEgYPTEvKubDGnpq2Z
8CNah3gdi7kdjy/HwXhGUDVD8cMR38hNRNPXKBPs8K/AQuss3oc41HI0n+9G/abASysDQfV7Tr9B
KcEqvUlvKke9rU/0VtgJ234v3udWjoB2gcoRBemqCqEl/fb29hvGd+m3iGrG+i1CUeNqXPFL1KSu
RqcwJYT6GztDdNS3iZEtBxSzFiYrCenhXPu2jt9u9XH1JdaV/dvbwdcPSAPgXjnzJTD3b8gBCHiG
CIk9MGoYR1a2ydnr4xqB702ju8bLS2ig9gOZP0T/j6V5RGoDcUGJPTBKOFEV0rDP7Cfs6fdHrMV5
jfDOYAU4v4IVFexfrmcmP4+iX+zMxLePg0iL1KgRUavMPtZI+RhfO6s3M/1R0e17NOKcwCWr3/X6
/bmX3UHxsm5tdNS/bFBB84AeGQuMGib4V3SWtmuRXLFTJK9CK0BiAs8SIuZ6fEGpzXBetTfUvoTW
2xwDDxvt8hFUXzzJBFT3YFiWeop8gPw1f3RfUWbtdCvlEDzJe8wJ2/e34MdJ9d43GfW2bPCajmnZ
3KgrW/WA5kARDAwh66bpn7NvMpJ8JodabBCyuejwMtA4SPey1XZ6++X6DgiszPODM3Bx3xOgrjUV
ps26OBuY0BsgT/vKUqCJ8Y0gZ2R6erAF+85DYid2bHFmdIgO/hb8ssjcBcgIsZg2qw++fk/nBrtr
9zSB9WBMEYUoZ7kVZKhEA5kopEIEu96oqONi+TwUxOjV4lxrYtRo4ydWhkogcursFWqX0DGFzCay
gNU5KSNA5kPcKmpikCPqkMKMt8gZATWljvQFLaozlceYBTSzpuznF3o5xFhjJeBw/yxboOJ+WZIW
eYMtK/kZkLJl2QGWH0pRuNRZ3h0rX2qRiXOPyP2gHq2+YdVo1UOMzyy9zZLMLtLPLJ3OyplY+psV
2TN5D4wE2XenzC1PNIW9d19q60I0CwwqR+B5WIQov66QwazMYNMjSvck34zWgpX8qEYOc4/EL3ZR
ReK0Qt6vtc/pNASh2R3Hy/5clqSZEerXxBtWr9BawooHREiRKH7LnW798uJab28Pm9fEubtNIz1N
dZw/6KjAxD8+zuDhTTMrVKix6DiLeTO7z/4FAzvyc5gKvWwW7GuWBWKxcqQXEVwvz/lkpGz/h+JF
JyPeGjEN3EGAyCc6f65BQL/ugi1v9yAsCp1lzwLdNwKoEije1Qoa45Abg54bD7z+kJgPD4fMTOzz
E0In7l9eUvTeMS16/Rx8jhB/O5vnBs0LOeL7NGiFBjda3MU3ogzUhUozp3UyVgXmlNikcUNPMxed
s5bnDrGLq/60lv9X1nJWHiYl+7+LPMwpYzoJ9v9xp2VO7Z4rAy8E96fa/XOp3QlC+pNZ9TmgRP8A
oDQHOukEKP1ZQOcc7J+Orf3zwn7lU9iPQZ9sopiExoSJdpSywsPQEUA9df+1ReXOTdYvljfpodqS
BYq8zVdUUlix/hptPSA51B6YzQPK6I1gBXixSFao7dFR7AP37ltvSE6FWjLMrHJke9xmiMSEOgr1
2m10rqtIDdZl4D9oQN5BZPj73AHNT7gvC30fw9NDs+YMlJ19vIl/9hd7vDMFyAdHA6PaCcEQZXBi
sVaEC4uhJlUSYFormmUHI71vUCIjnhTzkUFzVgvbmwDjRnkP9wMOSLSI1vK5VrQwmi2rAw1t1iYC
xkgZfCY6SCNjVrfHmgfM8AZFVnay1eDys5KjBhlyVnCJUh5DwJ5ieLkD1kw9I3onOxKxtca6DuRm
H26CFv5SDyd8Wvl9sXOTczfwkZdSTNF1ECaQ9PX+iLjG8RF+NGrveERBHOdWRMSlNc7RyVvndp+j
XYYY8Edm3Almtq7J0OSIFC4mGcUS7uTGXq4O1/dw9jEnNvN/8TEltqLXnnNi/yQhC+SmRKimsFgt
abQbEaSxA2ivZxZ8eV7uqP70ZeN46B8NVssdQjaYToOf3Dyj2BEvywzE0FhYYbC+Ck61FO3klm7k
hbxWF8nBq/VscX312B1du+OJdQR3vZKpPe4Ys23tNQJ619/+TAN47f0nbn4N0rOMKtAeJYh00Qw0
GNHxmTWTkY1o8PicogJTWrAKTVaJHptkYZM1KxtnHrxv++ZdhfHYbyW68hGx6DaCQaAcXF0w4rvR
KnUUp+ltZ7l31298Zl20qf/byzznj1iXZP8FrWP7OQf7c6vx2+GcMgjkRe/XQoELrGt0EYOLwsS0
LCNDbA8hVE6/Z5Ixwvd+RlzVXuoOOtlSfEOyn8GIor/iz+stZt08lPqXHJi21HGXaGhjEUIfXviq
1O9gC9HgdEAc7w1kTijLe5vZXYGtwpXdndJdcfnIhbyPh4BWGXDzj5r+WCAAzKLFX7fsO60J/iHo
d9YEtfnCNo9zSt28vllz506bqPE//7mb0mf86LmbE9+Jwm1+d/GdKN2/pvhO1PX/lvjOWMcpO94P
Wcc5BXyOZF3Atz+NAqafrwoSUQpIcxjVC3TPxY2nEUcqSe5E59lHe1LlZBjcg2DjCbrOOACiPEDf
meilYEmqmc4FwjOF8VGx/XbxSYI0HmuacUKP/trEKHYhOopG9MIO1vY82esmsYRFimJ7Vs6voZmq
x7Ap1HkeJDRCPa/LgwfG5EIHex7IB80CPV1Mw2OmhrBoTfcLStLt3Q405AY130I8BejG1zzSvxi0
jK6czBSMA4//DsveYa1GIQL2gc0vwDSig6UVHT8HFmgNLbqI4P8kdmglKLHGD9H9QQGgqcmb1Hxi
OLrAD64rW8zdnFmciUcwFAGmULrYGVNBJ/WAZhqm8dcZTM8AWMm+5KH6t1/5czcN661BtzG+o+iP
v2axWBd2j95ywWY2ItNZb8BXDb9Z4NsMNbFOHNaPyN7ta6HjZ98//Fv2GswPhlN4jxYwFPGzMv8c
yQykDC2K5KCqo9vQ6NHexbLsGLnFvka5PzqS0BauoGOgPTdYgAwMP7FSXXO+V++TFYGB6jGP5vqS
/RP79Js4TexT4pGkySKIEw8vqdCfPX1ZGHf3YDxh0LDSU9Nm32Aykljp8uvX02CeBAOT63KAnqen
F0ywgQ0P9Zf92yqA1OeGD2FIzLm9nRV8hnAvTt3/J8H/dGyUqv62ixOjWpRu2uYJdvEM51mkgn2w
TWPwLbTvl/foIUIvERrIz6A/wP7ePz+D+lffvx2PGD3w+qpi9lMEf9hdMoSHftrN6u3tDb2Eh4Xx
xiEdyzZ3RXV2no0DWvQCtOjk6MNLHTS4sXxtuDr41qDP6LzZp5tY9L/W080rrYmt/6m0ZpXWxDX8
w5TWLFKY+Ji/K1L4FGhrhCcgtCEUVNzv9aXrykE89LCFsFIVjrsHFx7WKoNKWD3JNphrVzM6+tOR
s+rFJSePG1CulkOKS/oKeel5FVMp1BIELPWz6KP9tCWtk4SkNKMoSWyw8em9SDBqVIx0cEA9dh0G
7RdJWhkcn98mLX3O/cJo06F0JCWqdK1r+bk7/hQw/HbH4gTKJWEUSW4FxYlJJC36cFGS4xv5UtCH
LeKDNRp7FznGgDw8saKE1c7DfP4ZC3yO8n8AdBe3MAF0SamAflrELcCxZir6zrNYoxwbZxfrbCwM
6xv0UCe0B7o6vMWohbiOAShDRdfuYIKakr6pIr/AHWyZd/yy37KBiDc2ZvrVbKrNwyrU9zOXnFv3
Kez4/df9PMn82lNP8ESVN3XHcXhqYhdAcqgLKwzEvhDqKFBWUDgjzgsbjIBJPq3emTv08TFomOj7
FNUEgYkCiWGBLWHoV0LYH1EOFCm9Ha+v1Oe67kI8Jqa9V1uOoylu8whr/cwQJlAZYCdCGgzSPppO
a2AeUa7fsiGL30QMFmJjG51dyfwQ1ti9WNwzJMBuvWPxGAON6Mfj2+Ht+p3OCjLb8wuA9vsL8uyW
TizpH7Slc2qSsZZdLtQfrybnTutErydeJHRRDhlM9O3tZnFdbmbefFrb/GNvfiaauHLKz/URF0IZ
9oLEux1MEk5LhQNMMKYEg0mMaBuean3DuuADI95lKKlqMHIM8zUw7ivXdxjOwCqeXljG4Yt1/Ynn
zvS08vePO9NkBkRMh8j/HiBixhqdF+9ix34HazQrJBMdm4yBrOQlExLewCgxD4W8QEuwAJXBRt8y
m8DpX3sTPr8joYhuQAAkst0dahEd1DIe0JtvzCCT2XuaatM/wz1N9OvveZh+iA7z35uqLp/i4Cn9
m96Ur0/N37K3vx3qpzoAr/236l/Zm33L8qEMPL/+t/dfVt+/Ru+d+VQ/vfvCSuugHvbNazncvVZg
Jv63f8Ub/ecr/6s//Nvr+V3uh/z1H3//ljVpzd7NC7IUXJXnHy1f/vF3Gejjn1Nfrp7KNqj+k/Fy
+mvfCS85Imm/gFZCIsD6vMhI0n5lvOSIzP/CE4xlpMjqyCAch/7+lfOS/0UACaUCzgSJFyTwWwr4
4a+sl/ghSKwR4MSPqCppovZDtJfMTPymiyUFxLwifBGZgBybEPEc4bk42VJXqlXfSeNNWNFXNLSU
ut8WmF3h0RvXqyQdzOCSPmo5sEpYEee8Yj8kJ9vgW5lVGIb9XgTO2/qbfNzkr+mhLl9f6+1TPn3l
O1H6c8gOYw/957JjB2FwKTLs1b+KjKL+MhUWooi/gP1aUEBML6jgTYV6/lVWQIIqykRTNZGnisJr
GnTSr6JCyS+gXJbB+MSDXlvjqfAjBKmE4f9LUVEhHRIjpAeJO6XatDSqUOOgllCPfxyEYlhpHjjl
hBQ5bF0IewwmqUrpxhfS8SaSk8F0FbXZcSi2XUa93xt9zY3f4iFM7i/W7fb71S8JPMn7aiFJwU1J
VIb4iiC0Quh/ov640PM9vuOUo0hDYVmLGH5VxWG2FkdF01tNxSwsLkvtMaSqFQexF+hcTg23jpIZ
yh7mmkxWR1UpDpSgCrymTDti3JEKbqo15OimZWz5no/hVMNYzQCzc03c+8sQPDC4ybGfqI2aIrMh
ljm3pq175NzYAx2egDLyhEcs21dkPXJr1enlei1SbTRoNXavfV6iicOVlKUcRiGYo8vYTkjROH0C
kiU5Hb2l2rnuIm016tRVEJtu0vZrOeZ6O8oL0Sa8Xz0kdZ6kOpixNfAol4UFxlTvuy74rpw/2cnJ
lEm2k2jHIhLlqayCK/y805eaaKhp0kItHrk0XecNB8LycpcRkJynILJS0gUB85M8SGaeIWjig4l7
aE2xgdvXFwvfayyRd20qYAJYqqySJLPDUFn0WXuoJUnPOdfhKMbxc9vrAvhx29ldo0wNal4W8N/3
fgN1vUzo6lo9+lQuFpwaafqQF9XM4nx6FbAgizIETKX8FAz1biarQaoeB6mRDCWkoz5USm9ff5ZJ
NfR5CxhdD6guYbHArDy5jCcUYBqLqX9q4yHYNySWPXRB9G1rRF5c7ctKLHhbUMPgOJR5k5kaOOq3
vsqXGMgXiSlm2pW0w/CxuPAaPR/lJLMSbRjDmfv8ZDXABg7LJ4IWXAFt0/s1j+IyrgQlcY9hnnOW
xqFfhQ6wVddX47OjBjkUseA8eNek6Ynu8pIHdOHco6oKZNFmQb4uKJ8bfCrVRkgkYuRVCNLLMK+c
Me1VY6gLetCKKP0i0WAwuVTCyNnSD8BonL4EfqUtuj4db8NajnTZb2tjaGRho+UVZzdjO5phLhN7
aJIUtGY1v0+GsV/RkGYzZOrnG5/oEAoSdYkSDWeOTtcvTQJKmxHrx7txtyoHPIlcDs8wQ5Gjymlq
NFmMKdB9jplvRVRuUyUr9CyLxTsuJPKq4T3OkIIomFlwGL33GlTB6ZdksH1LBDr0AxTpPVFtwto7
eVT01n1AMDWK44W16hbZeigFcLxTrdxWSdWY17ea4fZ3C8KuLGuoVxSJIIPw9b1A1cLYyIEfeqdE
BesE0eSDwoWvZepyyzqU5/h3mEmaXk1GSFaGGYVBP1cZXiq6LosEocUp0+KoNLRMGc2mE9BjlSWV
mRc5qFuDQpgxHFOcpyq4nqoIiiIyAHF2bS4u6mWAp1qmqUcXxIk7P8gVIxXEFByCafao+JpiDWJ6
EppxdKS2a2dOLFMck0eWoU8o/igCBo5PrHRIxgheQQ795bUSONHjrz6fYQDjEM3x6EziTdBheFCQ
jmHoEUguiShPLlWIGpFiKdCOXFs26GAsKtnxUtI9t0XjLwoQqyudqixIVzyr2jjs3YYsxrKXTM1T
3lo+QZupIGe3QkC/Nr07LrhC/AJwpdgjRxt9oFFrDnHK2bEYvUWiFuwEETzgJI0wjVMGp1MWuOVa
aoTTyA+8lWthrQ8DFS3ScMo6qLLAGtQyX4+ExzTrUbZEpbktYq1cZgmH7sosSJ6GTMJEPl6ql1nZ
YTholWMiXBlWBhFHDNkmAz9z8j6RSEWC8RIFIEmqnJHfhXBUitQLbd4rx1QqNZu2cWEliYvO0SJB
W62sIumeJHNjqD6RSEXjVTgzAqOIm1YKh5LH50Iua0dByORN38qCSZSUWyTQpctsGDDkeyxyk4DP
9MYtumbmQHxy5kEypAJCqRAZYdraUks8GtbiCHLiC7zeJLS+bYV2IfBgmQmUplleVzFnJrXJEVAp
Qwlw35hLyLTfxRqXQRTK2uBrRzkY01u14RtTCATerOQK5Qu+1NmRUmLavToIRtRmlS7X3bCauYkP
aFmBZhVEFXhZkXllGnnrk6rrOCnjjnGWiGZZK9kmyUnhRGXS664ilCs6xsKGDgFGSfa1Zjd+5i8q
vvBnhtl8tvoqL0mANBpzfuHRXK5GELViL2W5cuwrEjsi8Cn8yyzbhYN0V488sa4/+CcCjlQ88m2A
l4JG1AliCIdObNNUUI9l0IPnDyypdqhm/IYTBtmJw4HuOk1+uX7NDygFjwXXGrCQ8tBGUzDVxV05
iqRTjxXvg9MpSJ/KPlJnLNdHp0yhPGwJAgnYU4jV1HQprZZEdRecMi5v9WwsWquOhGHZdbJ85ypl
tSCC1q+8pIBRK6vA8QnlVnmg1bsE9aRWy3X5jCf00SdjdlSCmRSZxwp38f3mxnyaoiCqAr5o0tSS
ydBuwrYbTRK58aKWBt7xBQHTwoMiMItA7VZVRzqnqP1hZts/uxOJwBKoIijcEd2YANosI3HiZVlw
UlJw7Q2xXy+0LG9v4MC6XxWJtlbQK6mTSaK2kPwkWqVtS/Qi9WvnujB8xDYUXacK4jUa7gXu+vsl
QZSOp71bBCeJCwuMGK0jcl8Qzwc3euwjxcpQX62XieefarXJhJnI5bn95732EeGVigz1icxjnoiJ
2KOrptXa9uRGxWhkORWsLss8QxWrwgBE7RYd57anIogx1zQaUwdlhsVBJal6Cl2x3zR9W32VZC2/
iUTqHZqBb3W1jstVNcIgtmmV3AaVWpmp7HN6I7uK3g59uShiOhpRIhEn1JpUTyMeQzvjsjV7Eskz
RuyjShFFCo0CwM6zIzF5RJLF/pARPjkVmdubeRlTRw2pbGaF1jpVT/uZNf14vuFdA61iBIYCT/yD
v1rGY5UrPrY0aQO9ROrcEThfnDFTH30yBciMShrON3Mvz5XhF3ZDLuI0HjUhOw3yoILzXlrRRKMA
CmNvCeEgmMXYNxZPU+4mkTrPKYLqpQso/y2M4mCp1gmmtqpVcKQSiO+vC/VHVAc3HXR9UOJwgT5A
rSyJuTqhaXSigSeYqZdFZlZmwp7PMWnh+qU+nh9REQCWARZwNWVqL0qhyXua0fQ0Dml625VZ/twM
YaGrSY7pspUa7AmtGzvQRmVOw360maLCXGMBB4eZzQmg7MAwXo20ik9ISNCDJ0FBCErPWXwtDxgx
0WXPoUsEA/Axe6mRnDEVlUM3UkXIDws489goHh+6REO89r0OKTrJR3uOlJ44wkUGaV2w1smZqaRa
rld8PktW/HF7mTuGoB8VWdSRnxhNiSZxmNIELH7C2J9qaQydKuHrdS1UyK6rSrsvSIeDnpTozKAh
Aix9Uuh8WNCN0sfoEHEluDc+XOTUT7hVkPdANmGH8clx4G0rFcw/AfiJHClRBzNMXF7XhqZfC3Je
7vOiC2ZE6CMGgBbH0iF0rimqOnXnvSzmXZJU/gnx7vi+CsE6xIuearZFqTktrUpzlEJ1DnGxRXqv
eBE6AM2SgHXEv9POkCRT1cB34/AEYxndujFRVpnb8k4ofVXl55JPSyvhwmEdjkm7C1OlmBGaj1pK
UgAMcGq+R4En0lvVlO/AZh6fYB9rUxzySu/8vJ1Z209EBS40jiVCMshnTB3oIeGVUS6U6CTyVYzg
XN+uozBXHCrKpXVdE3x6KSBXXhModpOfIMfSl5W+a+L4FGdZoleKW5hCKDyEkqzMXOkTbCXDQRdF
iUD/ArUL7w+cFnAyJw1Rcuo8D3PkESCwuabAcOlOwNDqiAOZRNU8ckqu2kM91LdN1INeoel8q5TF
wNJSrZvxoz/upkwFRA00lQgAVzJTkxfGIIh6rhTDBHfkVpqTIJBnjBo3561/PCkyAl+yCkdawuOf
a5MurqIQlww56ZJTq+bBplVaMD+pfWpXIA9faGIjmSjR6WYE9YP5VgX0/CqajAC6iCjndF8hVPHo
q8OJU4TXRip9u1FH0crDUbCisolnbNdHfwzXQ50BkLMqSESeZjN43lNrPsrGU5PEgdXLWmshropA
uFekK2/0iM6NNcayCX2zSZvRQ4xGTGacwg/bqZ6tGU6mjJjFh3ugDJyqrkhPnULBpaW0vR6loTxz
OD/YTuRIMI0L4WOk+CgSJe+FBgGhIuU5IT+1tAyWXEWkDd8PnZm5YmNxSoN2OKlyFzToD9eP6vst
BdRE7glryysKiybz0yWOiNiVjapVD27pLTmlPFZd2OmJT45Bmrxdv9YkffD9YipPUFmpYFOFcxvC
hdAO4lAnJPeah2SUSkz1qqVc5+QycmRNAGtupg1OrNayWahQFFpJxBsvqVIrUjhpmdXUtcWxTB0+
dGUd+WIwoflt5URJXRqJGkRILqRkA3jnAvYOqQlPChQI6aA6hVRJRlFV/YzlOJc5/mY58ECqAFwF
O48gCXLA0y61AAeQG92xOQ45l6wSLkIRBIRl68ZFgn6RgFra0LWGwBWJlXkInAhUqBZtgCyJKMXK
sVZoYPGimFupGraWKsOiRkkaHXklTp2m6ModZFtdxb2kWnXVRQcOcNZSiwIjCkW31ENMXFojrfHW
h1rvFKkrnGioFAbC5eE3VfPFUK97zNciqRKtRPAJrlWvRBuiLxEriPnc7osO04gIQo3X9/r9sfm+
MmjxYfLFMPGUKCSuOzIUqtIcuypEv4tcg1Cnw6WuX2WCvNllgPkgufCueeR2zu2MFxJFXT/RatHl
j0OrUjz/AKqXPhXNps3ax3GIMBhtDCS7KDlp4QZqzCQjAAiKA53CG9lUSZnYZSPX5iAo+czdfVwD
EZFjoApIr4gQwMQSqC5XDonc4eY0DIgSCUafIQemzZnAD0cYa4C6BUXWkBECCp5o5TT0KxI0En9U
Ow9cH8Cmptg2pd7EYnyDegc8K3F91RKEOjewLsVXnnKqPnIDaDokHoXNUiMbbq6SWG+kaIfMQzez
Ekx9vT8nCKaxgINEJES25YmVFv2g5QOVI8colCQTfppqcEFHsSZSa0hNikFUheQ7Dee9qBWOyXUp
eQ9HmJAg0AFJFMGjCd96OsMkdzOfy2SPHmO1D1eN0oPHz0PYMvHHemYzPu4Fy+IjbgetyqPRbaLH
3TofyzxOhSNci8QWGwJejixODSGn3jYBSJ9ZWFZWMF1ZONSAdGio0xDOmVxQQCK4h90XELV3xS9D
IgpLvhTyG41UmIeImIIZDsnIUv3CkuNGsOuUiWuPTRTdRlHZ/xBAOK803BE8PxEBMWEx35sxn4+4
AIsjHIMuH0zExEESA3dIF6JaNNMGowB/eGch8YiIK0gzwnVgJ/Dy+KNoyIsKRThCwbtroETIUNaT
HQp3krmVfm+ivz8b8t8ITiIBBWw3OWaS26hJ20CGmypTbkaEic224/Zy58nWKHbKzudz/sQroWIL
cQwyNq2kBnzWAWGb8p5m2IXwGRMAMhVsVxIB4UtP5gzSp/eIM0aIgDIQlKO8Xw85Tvx8dEVy7Foq
3olC2m+7KgP9VN5g2B3Sv3YSZoqZtWN4e30n2EpPTji0MIqk0DUhIbUz2QkO/pMnphqBrqPU7iIK
NiN1LJc/fBWEM3igQqLik8pO+sV+S8ooRmPAiUe19okeqginVn4czWz1J88C8WX1G0gty8i5vb+K
0vuh5nuxdKwozKSYpfel2M5FhT9RSiLQu4qoDGJhiIm9vwjhyoyo3SAdiezLS4/nQH3VZOlaDlN+
/+Orpoqou5FR0fYf1H3JcuS4luWvtPWez8CZXPSGpA9yTS6F5IqIDSwyI4IAOALgiK+vQ3U9q3C6
Wm5ZterVe5aWKdAx3nvuOecidl+tzVyAKuQaDNXVDG3walQva7fqr7z4H+w9ILhYF+w+1C/XdQsk
YgxOGZN34gh0diYPw13VCP9pnMfidm7a6a4hKF67KiZX1st+v1dWuy8IvAjhOeBFkD1W+140QScG
EPZOdj/FbEOoNaP/VdXlP8oSuz5heFTc1LJbccv5IF5VZ0XPwLHkIah49DfiYnnflkH8ZrNc1akZ
bPrDqrX1lLt++9i1ZaQTqw63nUdQZhcy5DStS2H+qmYm/BRUwOKHQcxpb4KZV1HqFAFQAhRw27vY
OGiEKweBR2C0C6ha20j9sH0XgKTF/ei2HiJ/E4VxneAOQnI697RlWWfaSSWx6vy/KafhX7EcoAjS
xoUEOfe72b1jjENsWwPYzEq/b5uNHepA3qoSgHrKI0V+eO4Q/kRn2NbfTGZCdy9RWV1a2I1E60pW
6C+z1/Evrte3Hsp6DT1SV9+zpmjKtHPnmtyozgv/jlE1Tlre6nGDgHHkO2FyAMjC1gXscmkjbmO/
GOOExnxAO63a7u4KSds6kYDOVTqROvw2j9iWoKA60ZbV3AYfaHYRK9Ny0Gajy8nVmWzc8kEiEtst
jGL0j9Ke6eAu5Ku3roiASEkUxdl2lCOeU3+i9Q9TgTDUoViW39Sjg/mj7uz+HKYO0BfCOly+ug4e
JAp6fFu2fa3SvhqnImliIVzAWo3CC2kY4XuH9PTLgOkvk6Coh1M+WMHvuC+tPXdF87jkKTe4Ve3q
Zshr9dOlVZQnbtXCoHayBofA2pb2r04pJvRUpUH32kozor2c3fVfoyny98KZfDvxXRX+LFhp7txJ
SxSe27BDbNaIAUrnri4QtvOZPUgb5Jykt3xZpq1HzY03mBYVaq+ej6rqduE8ec5+FrpAANVTt0qq
Sc1fB2k5YUog8juUudtMydT4HXgKIp+GpHSo/OZgPyJZtjto1yvbl2loKQV9Msgxv8dmArpm89Lp
EkKM+xa1qnimzJg4UYJ7d11OCHTtswiLzAum6NHpWpoSO2Rf7apyuwTs/GCbd7XoU4DZGhmbMc2V
DPIc9Xh/g/HSgx2AWhpZygjnl6ZlBmsAqAlmHd6W16mZwXiL5WTRZMLmTwpQvTZ97fHt5xfoWh+/
RJAovgPZR70sQuVs9SKUoW4nRn16CqLRv5ecyre4tpwiGXz1WyofFq9NLzY5ynpZO/YyG0qP7vPK
8Z4in9cbJ2rBS5DI/XAko0PRuPzKy7ieGVQWcYuHqGN6AV7fda7RK+q4TV10p8If+EOR63ITDSJM
PaPzNC48+xnhyDX4+aNBfTzIwBCAKgLrO18OgrgsIn01INoNRSqcECYBuYMurFAzx9twqH9+vg7r
6Hr5kcAIUbFcFgHE6/Pxhtbp58mSw4kauVMRMvtJzDmoULbagx105UFzznHhaKnAL4nbUpkECAqY
8Xw46dXB7A7+cBrNMG69wKAbOAiuj6zhw17gZUi1r2EcEXO0EqgE3TPkeClVrpOKVsisQyE7DVkZ
b/DhclOj8JhaTSU2jAt9H9MQXQz7eb7yGn6wKKAwLNHLe4ltTWLwSq1j5vPxVDhzsB0qLzrazLFx
2Gt778gebWZH9xrd74OVcZdIBhgsci0Q6c+nCvDLWHayHk+xVHI/R5a1H0D6S0BEHTPRDdWVwP+D
8RZaISJOJL92+N4i+49AcCjKTrtMT6c8D565cCQqormfFm18yL1ZXRlt+fo/wwtshGjxOQScjSwe
BIXVr+sMGwFTTSetrH7DGMvTIFbXMowPfhN+D8AkRO9AAdea2sHNrbGY5HSqOwkLbX+uDt0YPOM5
6G6Rol87vB8OF2KtYoIls9c1M4RrJMy5M52MUFUK1sm08cGLvpmt9ieAp+bKafpgDgGSgV2DKA3o
35rQ2EzDOFJTz6cx8tgWrGXYOYe5/fqPbwi8DmGMixrEMvy285WqAyuideXPJ9L5P/yyP8bO8Cuf
p1/hNNRXcv0VR/P9fgDb18V1hBpzfMH4zVkUTi0YJKcqnPvMKQRkz6FlNoOAM+Yctmw/IuJKrGjg
N8PAIYWu3SkLWZ2nukSv9Zb4LKsRI3w+B+vMAoBbjNsKUCK8HfFSrmqCMS8tVc92f7LyYdi2kXCz
ziLRnjR48j8f6gJ+WMYKcUuCnkUI6pCrLAYFOp9zGvWnHiF4Ava29SIZFXdjG7QbVzcgLrgTSKHx
gEYosT0fJk+3O2ra8qZDJL7773wO7gVA9igKoSJ6vvyl3YCz6LEBeIAlb4yDpxd0jfGhYt6UzAbY
kx4aF2x8kPccOnlZ1RuZ9Xat97yvxysEKudyz2N2fN9ddvwSPKxmpx2aKg87C/AwKNe3ZIDmwp8Q
ysYgJWSBY3jisQqA9lxGSVvx4WHiFA2+I4FYdh5Jqlq1CU2H5rSo56aRVTiP2pTRxm9966HXdXkw
pYMeBQ7wNHABp6xnrEi6shmv0IXWud2yzLjYASksvwf6ifN57eNqGCzwQk9OaUTaNLH7UHhIsRjr
SBKxGAb2qCPcesI7fb6i7kebGUqN5Z7C2wI88HxkMrgKL3QznHB1tBnyOvMCnirC4ykkX9xBwGJf
ef529OW8085U7OYq/sYFdZ5607ZvjS/CjYWQMPVywnfAgq0kLmx/o0YUviPXsiBPiLFzfQ8thBXz
toEcaNoEfgVFFWteo7KPkgqHDeUnrhKbqf7Wbl2E/yEzmzbw0FxFzeXRchy0KdDzfCWuu9xCHuhZ
Dsr7KIS57ppaUrAODNqRzyc/msXWuM2IxJP7V9b3cpY9XBgASBftAmKsFRtsVg0ZKx6YU+43fWqp
IUxARapvJKT+V66MD34QBHXgR6Cet4Twq9sJjrTImDtCTj2onTttBrkto4pmn++bj36Qj2h44W/j
evaXx++P+CBHiRaZeGGfQH+JEh9qqMS08TGq7KuGs/hL57EBKNMg5EKkhzgEsen5SIUbKtQ/JND3
wd6TwpZpYFdP7ewfAoB/Vybv8hyi0G2DHgZSJgC+i6sdyK6tqHZPRVCEiZXPMH2dA3VPbOB7tBNk
PzekeSuJuYaxXEYLGBmPXQCyJMrs6wk1luqRwzP3FI95+KJz74fNCPlp8bjP4jAcr9zkH6wfghJw
j1FyBXD/bm30x/ppr466Np/dE6mInRHFwx2PYBvqWEH/+vlWQeHxcgkRdkF752FXACVbLaEdTLma
BQ1PLMpvtWzraMNVl991DcAqSES88GUSnS5Sr7CiL7bHCJhUQSej1IxBfYgdCpp5MyMItbhWbyWr
nZcqAibvVlEJx7SpqRlSeyK+AbHNX1UI2cZee7ayM9dDCpuKuG0Bj1eVSKSKhjbp6om5KcSwYwCg
oh7FxrMQWeAd9dw5ieBHewjHInwGHxLPl9PGiUax8dR1HLzFOW8A+CJaBVHd2rc6bJ5DWnVoc+YM
4oVZ0r6L5qaPk3zE3Cf4h7XOAsOcr0Fju9NNOM32V+bJ59GfCtixOp1AI6bKKr8JrxD9LoIAoUty
vKZl1ugZzPqW49vySVs3TkxcyFPLjmdhGyIj7kn35AsQ9AG7zIOz9/CKvfSI1X+iLG0dx6kyfRqF
LX2d5yKOkcKTgaUSDK4DkQ0iKsYGimiYVHA8VgpMfQXKP9pDAday8eqUnZfIJm5RaOB+DzSlAOqa
FsE4Pc2SAJvzDW8XGCcvbqFUtsFvbIpvdj9bf+GCAAYHcViLK7UM9nZhcPU7bTDqxG8KNiWxI6rv
IAwBjlmgTz9tZmN9q8EJfVHSKyB1C7hTJyUeT1CElNGvQHBH8OHBpfpCyJTfdlZe7tScd180icx3
O7RGtdOstuHwWnoKuJs3mmAXgfsp0hIElWkT6IF5r7Xhkj7SOB9gkdty9gjiBf9nap4lgPWgqAG3
Igb9CSWDVbhkA35uoasxp5rrtAuDdl8XRbTtmGttZxy1BLUrOwuJuHK6L98ANCVDoQCgNMJGJPPn
d6bkflNOzIpPcgIBFXbPAcLEq4qJyytrUcICe12KouC6rY516xlqDU1nnRChdQcvDvTOGRsrjXzJ
NpXvXQuGL+8sjIcQGOLPJYfzVm/O2FAWctjOnNoIRGba8CkZtPugIT3cXruyLm4sDIWKF2RQ8fIa
rIayKSSjkwqtE9chu2WxbTY2QM2MhB2qO9JFbyMR588COv3Hzuvq33mbV1nsj24mgta6JlY7p18u
+2j5nDDG4QZHBiKi8/VEsa9HpOBYJ2WCOeuY5Eet6HyASCBMpEvlFkefJcbL/YMKWuCc2N1pZ/g1
WOCjjQUmKB5iJJoo3aziGLu2Cp47ef4Gh6Ii6z0DrJL29Aoc8MFC4zFE3gM2EKQRa3EYgGrFx7AL
Tg5jUP24Jdvo2XF2QdtN+89X+oMfFAShR6ALgxTjQgZI/WC2GtrHJ1H23o2T10XWMrDQPx9lRbR6
X8BgQVICUOhQ4Fw8EP4Ml6p4LKKhgM7HcxhNSM/17VRVeosreN44MWoXQc2cjclHOJk3xs8CNltX
KogrIcD7R4BO43sLOxxBW7C6jYRUReHmir1RNoDcr8Oa3iHRmdGGjXtNDv7C8kw6tLJQGOnbVwN5
bXvAKYhendiCZuTzSVkuofPAblG+QIcC7T56JKwjb1lIklPWQOoYKuOkUF3lcuuY1m8yZlHubtqy
78hByzzO//HQqNPhLY+AJiL5WQvmcyeaphr35gkWFX3GUbZKwV2PU11U3wrt/kJHU2vz+a9dgJHz
XwsPgnhxDoCkAk/BKsMTVk8Cs2jW5TS7v0pwgxepg5Yn5pUWSAxUDi4CiLhr0sDnDprz1XYvroS3
l7sdomaQGUGFBaMRnI3zbRggKOEcPK+TIB7LvE7og2dBjvD5T/0AtzkfZgUSmQDcE1FhGBm3KFbB
wyYJcXXchtKxj6FVof/cFKnXqgQxFg00TYakJUzKgrOHVgWQA/azfJyliK5kYSsy63ICcJPiaUTd
2cF7tV6EXlPb9JxYJ8sJmi3+tfLeIyjAVIy1d2Vg4k0BjVLGeaXSOu/RNM4y03fLkRMUygKexvmY
X8k/P5osIN/LPQfaJ0FZ/HxNlIypyYdp0by4466ARmVD30NdOEWkeh5QdanhT9hF4y9QiuPH1huD
DHEi7vzJc1Mv0mXSxdH4jy9GpHDvhSC8uTEur/PPamjuBCgyoRI0uGMCxLTKWmjzrpyKtY/TsiJI
HpdgBbkBeCarB4VV0DxOvIWwwKrEiyWN9dvhTjtvuLRLAtK8LVKGanKW965BVxpa9zuXiD5PWuaK
OHE8HR9jVHyfLBBGwky33E9sMRG+6egUXgGcPvpc2A9gYiB4AWDtr+5xm9EwqItIvLlzET0Ygwqd
NRf5A253+CsYcGTc0NLPmlF+8GcEDGweqoNHwiIpAk9vG0naHQmgbPZ7JdLY8KFPJnAVrhz0j3YV
YGd4gaCgRgJwQs+Xbw6BdjFnik7tbNDdr6wCQKKOfPAgtP8rn+jwk03K+9bkZZdpu0Ps7usJRFDI
HxcHDUh4/QZQDiCja9z1y6gRFy64VKhcAfEKL1RYRvSWB7MUyC8LC+UT8w1cGjfJPQsOZ03Mruzj
C07s4iuEQO4dsIXPzzqY4JYrWdwbempJVN0UjspR9NXoSz1y9IzuuyoVTUUTxWaz07lf7fqS5o+g
D6C9J47Fzg1rdOu1lZWQAdJBXTO4hwKUeJa9MyclopjXQUbdzo9HAmIEwV/OI7GJw95K87wqT59f
rpdXOCpmbgSSF9jvKNKu7tZ2YA2BsUrxVoBDsR9DFh3spvnx+SDLNj5/rBa+F+LNEGR0MExX29zz
qD1ZIyne2OTECcsrPwP82WfKjuZrofblwwgOEKoj2Aq4CMDFPd+pjuD1bOW0eGttFiSyJ05miVrd
qarpNgTnY28hrrprWqUy+MuTQ0inAchibycMV9gmN1XwCP2lvYmqQGdhLvKNdmO681El+5ITc1Vd
/8EOBuwPlloM/i2Y+quzBQS3zNvaiDeEjgF4z5SXX6tpks7iBDsWC+tEPoJi0b75PZ7jhMRFeTMo
PYEn4809FD9eu22nht2NdKYv/hhSltS+qJ5xl0wAQn1TnAZG46dcmvx+aBSwBDMDuNjUTsueIbYg
EPUX0gLJtnfpnYiprFK76eCGk2vNfwDmrBg4mBzbpAP2bmOOgyyu+JSG+BOHqKirDin3UH1RXiTh
9t7NtkqDbupLgOcOxFQ4wLYF4sPQPdZ22X8jMq/BuCm74Zqs7aPpRBiGNwDc0SUYP98A2vetEk+j
ePNrm21jv1JZC3Dqr7Fo2AZjiytvzkfjgSAPsyigLwu7/Hw8izooi3mWgBooCDJXtjyL4JmUep6K
N848TVeS8Q+Cf1Q2lzoglBaL09jqhW8mKzStLTp4emgH4M0cxW+sD+eXYRwYutaj7n8PqT/UwFVZ
WmD+EA5Xn6EuqXUl7l0M1VYHOwbGDbsTVPdRaIhXBxt/0Y87aQ1vAFfUTe0R76WJxnjbju0hgKLo
gBjEP0JCgN4KUf63ZKBw8xg0dtIrdWNsP9+QGUctnuwRcXOjd0BHxUaM5jsyn+qKr9DFNQSeI54I
kBKQn8FHblnJP0DKCPzyqRQd3BEqRJAcEFdhkrH6z6j4Hzmw/f/mrbZU3j7xVlO/6r/Z/zriTq9/
4bz/6bO2/Jf/9llzvX8hG4TCCSR/H2VG3GTjL939n/8N1z7vX4uEGC5IyBRxVPBf/dtuLfwXhHTY
xzhEISAAJDN/2K2F/1oK7GCp4kTjf0G7/Lc54fI1eVPDm+7/7Yd1niOCyg71JSJjMNpBFoQ8fHVW
OzHZHRfjfD/ynm5lW+jbbhT9YzREdVKocbjvp27c2DaKEIhdzKGvG7CBSFFmMPUDk9Bv0W2vRLtz
JDxka0GSlvSmrA4yIGibwXj/wqvAykRtTmrqX+XMf4xi6l/w2qH1hC8bWKcBXP5jMf7zZ54Ztp0T
X/Cz4IUAgAOw+4IK4jU/39gjUlr4PoA8XLYmuoE2m3xvB5mg1G3t3j+UhCNucs6OXsDnQyuba8Lt
d+jxv554fAK+AOxbBHDLC3+hVgx4EAsUO8i9YcP2ayTn+ljLSTT7AbzBOlLT1p4oYVkOqftXmwoG
aUNEuzdi7OZJjHXTJk0wQwEHVZHZVwVI6Qmq2PXXHiXBv6GmqB6FW/SH0dUhQGHii5vJhSIBLcLE
TeBr704p2TRJ2eC9SbpeTDqRcK1LbKeMEcJ3FshVRWSu3YDn8dP774a4yYVz3JKKI8M5n3olWT/b
Uk33lR+7z2XeSYPkNLb6pPG0/G1z5qAZeVmOW8jePQZtM/UOIBc+MkfGiT0arfEWV+IbUFt3uPZ1
y1Nwvio4TziOoHgDbUGMd/51ouAiLkfbuRe+G/+oS1ZCxaULBDNy9r65xejPEAK6+aPI2+lQggIk
YQhlTUkAAl2TWlFUwol7LOiVm/hy1hYNJHYJQVSIGHpVVNRcx0Gh9HivuPjeoY6AzTAVV47FSu21
rM0i7EBiBa3eAinjzvnzvh+onysfOeA9qcmUKjV22H7gHoLG8aWQsjuAlmV+gWxlbZghAbRHYGJs
q7arXqqyyXkaIAQKMBcL35PMdMggVikSWrnWzu3M8NK5tURlOQ7FQ6AFz1x77jbgi0RPFXKwOsUb
9GP2G+BNE5sJehHZ3PviTVH1PazUd+4PBg32OLxGEqoX/KRW2YhicZFw1AadTIcjBi4C+RMbD52W
PAdU2itXx+VKLCELeEyQ48LfYa3IUGZ0GsEmcu/2TffVKWZvKb/Cswgf61qgv3G9pcGw9TSc1NLQ
9OGXgMmqSDVSwjgbX0CTVqL8eeWzlo15vnEhk8XuQKU2QFl4rRPTWnfF2Mbzfd0O6JMAJ8j7Yg6q
DKzJ/qYaYc5oWeN4Y5phPIG2CvBC+OF+Lovq6z//EjwbqEwDL19KxqsQR4PxzNUckfsJxbWHGbMV
p2MdO38TOAZsRd4IjlCZzN+Bsyv0ldKYumLx4dlU04jeVZ9/znmwCfst7Gc4J4AsEy8aojWxo3PL
Dik2HZ7Cov7ROpibyGcFCO0BfAAm5+bz0VZyvffhgE1gPJwg/A2yipisPlI5atvDU+XIr7j6yU7B
nFAoSDnrociEjHnGiv4n6b0WNk9fZfwX6qgdmNOmSCalAYVZUX5lDtZbFnMAzwFAPLjRFquM1YpY
kw+oYQzIk55c+c2bSgaVjKqvJPqrMHv57bB+dWCCCp4keALrRBLdCPyil7n9NBPtojJUWhstK3Zr
KImyGZyxhFTu9zaEp5eOY/5dVGN9LdQ/j1jfv2GJi6DEiyAYA0Hq/AYzMUIgXffwbp4gFwU/vt2O
HtGb0MGBYGH0MMThfaQDsQ+p4yDJGuh9GBUP8A5AdIvOojIhLlj+1KPttbdlfURBrQy99zodlgO1
wfW3Ce33TknLpxhOcGnR0QgqBlDXCw9uXyMDX66jYbFpWec/F+A7pKCZ+HcawdPmyi5dhz/vX4K9
ECF6RGX0HbL5I6738nqaKuKWT3YF4yt4oJUJCPs2uhw/DL5QSeVDR+JXHlpXu5RcW6MP5+GP0Vdn
xHPq3nUEKZ+msVKJ22qymYgLZkBVy1eYrEE8UbfoMtYIe0OtEa033Hobodx3bcNe3A3AcbBRUX1C
oOxcoCwTtOFTPVnsKYQ/LbrN+GHWTnW3p73bPNWibiAiASmitmid1v03qA2+6drfTgoCiFGb8Ch6
7t4HZjLbkZUq+6erhM+zl92MrByP8Xs56Y9V6q3YxYYQ/MnNe5ZN8NF6Gl2z96cgv7XFiAdHkf5B
ID+7DYbe39qogV75hmVL/vmqQDaFJx3wDmZpkSCvlgpur4KBkcWfiEcf5OyTZy+fmw0KbPRGd7ad
ND1lD5EM2yu1so+WZiGeLqU6MO/f75o/fruDf5xXhmJgSNu3bo/tAWcsNGWwQrYNyvyaE8Oq1Q0u
juWXQvyI2AMmnCB6n18ccwkxlaeEePLjUqcDFeONDKgPr6MquOGdRPdCrRxUBuiwUybiu5HUJnGq
wN22IJWkUoh+OytZb+BcWaeencuMiMbLxpbO3zWrAjAju1OgWnubB25+BRj/cL4QtiJfXOpKF5Eb
57ZRvOdPVSwAI/OguLcKMewEyj6JXXnXeFrLdFxsDGiy8bZC9wzN3fl0RROhvWVK8SRZ+EJ1MaDr
ZMS2xLC/8N7fgT95TXl7+bTCbpcQcMKQsUEO+w6t/LEl/IKbkpGYPwkfst6SOl+J0vRm5AygpS4S
w8Nuq4rm2UIx066hgMoFCTZN1+8UcI6Nk2gLk//5Ib2cd6TmSE8IIB38vzVCUufhAOk1rhBbw3vX
a8KT4wxPBuLNzNDmGk1/JdNZdulCv0BYBQgfrX/W9DgztEXXzx1/qi3jl6kaBSpQlp9DoaUmo356
Nep7UQSbUF4konRUnXBmRTolmpndwC0Cl2J/P+Sz/xpRv/yBCffnK+HG+1ecbw4cpEW07AeA8OJ1
hQE5QCX5aMQTStnu4zDZ5rUbRnbD4rJHZ1EwctDQvWxKCOZAH8PJprTa9FPg8IyXtPoei366s+Oy
/DvKJRzbRhs0pkIHvZc5unbv686Xd3lgzU916TtfP1/Rd+OG1dfDJCnCYgJiCQFRnm/tMKIN0o46
fyrr2SRURnJTghW8ryF0THlvuxmyCieteu5keVHsQGR2b2cQY78G1I738+h4CTpn7pWcYAPeC5YR
u0PvMDKBVBCGiRMV48FZ3rUJYkWtbZNyXKfxRGnmqQANRQffS5GF/8rr0Tr46hl2yMUX6sdt5nng
QMsSsDrcDe9nBetetwDXbpRVtJV1UML+OXZuINTrwGJDMnRlbi5OPepZANzhiw4vF7LuwAJ0nOTh
ZKzjDI8TXH4apD7Qz66Yjqya473vche5FcpnINwgbl8l4TFsyxob1vBPOpRz5vlteOPUTZkVeIoy
1duoPRay22jLNl8EYKsU3MD+sWnHF0Zrcw/CbHMo4xJd6b32hxNWr32ByiSe2Zdgnr7RsWIgelQb
oiUMH52O7qgDnMkbsCRSgW/4jycNF9eStgNfD2FFc76foB8D+1jb1tHVhZUY5ZTH2DDx9+ejXEbf
yPtQy3VQFEWCAWXa+TDUagF4kQAWiBwHiw4hgtocDnHohvDo6e5RgLy1HWndLlb9977yqytP0Ko2
uyzbUkRCNTlAvOIgwj3/AtLBIGOa/eooh/CFt7vQf7DonIR/CY9tZBdudFjcgsgVj/NWzdOdK+Pd
OPX3LfudOzydRHwFNHlXgp0fZXwR+C1gWyCQgsHR+RcZCbw9J1N1NHnn7l0KIMyeuYNGDF6ZjqjB
3EYNJy+DlNWX0df1ru4CkxI6NBmBj8pmHJWGtMRvf5q+H49gVkLTaucCodZVE9WLJG2ZvYWOA9sg
WGusL00wjD0Jbmd1RDHW38wjKqQ8Bjv1821ykR9hFCgo3/twAFheuyGVhJEOlY7qGL07C/VjnpY2
xMl0hgrg86Eun0YUXZbAGkol8K7W24ENPCANbN+OYMHlmTN3YFvSqoKvsSPSwiXXFvuDn/Zf4wE6
X0FkjieEGgJeHEUZ3YCmiOPvdre6iBfV4qZ12X0dtYfSbVOrChIQh+VQ78aFbTzIQ36tjcGy2c+3
HuD85QEBqA+n5bVDXF51nZpmVR7bAsXF1ge25Qm2G5sB/a6hwU49jrYgCPDh2G1NVzO8j4aHIw9I
rwtmiET4fOf7CtUr6U/iyD3P7IJQqS90luF96I4HZqHABSmTez96Vr941PTx3p0hIqqt/K4eNIo8
FgqWh7lQ9j4nACVq6kx7q53z+7gT/K6z6cvnm+Uy0YC0AMo5OOqhczoqF+ff27QBdV1AeUdtZhj+
QzCRBoPws9oLSJqXtdnq0HpsIgjSPx/4g3sTqAUwG1gYLbDB2jsCNlQj9gdlR8CI8xYikech8szr
MDg/SZSbt85GMdZVxAWJfVG4lf41iOpy4+ILlp2CStviS7+6pUBuAl9sMOwYa/1ct8o5Ku20yVjX
9ZVZXvGvlisaQ2GGcSKXuvnaTGcWYpTomYGhpmYvwnYEYl24973V6Nuw0g9tHQcPbOizFqXtvgUt
TsUlbB2ch35urjlofbDmkJ0unVZw8UEB5JyvuTOGgendmR9d2Acm6IajH6Kg8J+cyHzl8IxWQV19
IfD//P75kl/etIhfgHwsMR6kF2sPH5ChpAwdLY429f2dBX5UChHlNRLe5fWH1VyABQBisOhd67oa
DWODwq3ZUahpuIlFPqYAHtuNCbwv2p6vMJQ/2EO42cGTJgtLGVK287n0ZFCMXd2IoyXjl7JWxRZt
f+A9F7vjzeezd5n5IUGO4N4Ow0AbHgWrk6ocOU66KMVxGO2fDXw6NjZ11CmPSrRW6shPMIGueWB+
9OMw6P9l0qNqtoqgGskrZxQWP9rCte4CV5/yOLD2ZUB+ff7bPlgz4Pooq4Kbi9xlbd/HoOE1Gm/z
I7QmEJaWXbAP+PSrd8b2dibwu/18uA8SpQUix95AdIIZXZtp2W1JgTI59qNhdXgP2qraRoybB9S4
AHX4MCaHad6eFaG5Q60uOkhUrL6CGZwpLsMbxaizV7lvUFFRYf5333XTrm+n3y6bimchW51WpuBX
OJwfrD+uqmWTIUaBeGm1GA6TEQ28xn1U6E+ctUMrnqwG7hkh4sxaWTqb4uZas5IPJwr2byiVA60E
crq6ImfKW8iIpfPoF/VuJvmh0y9F/9u1nF8IqPYdgwHITBOvqlIyQO0o0GIrbA4eBV2sSuAY8RoZ
Cw4uXZCCWrUXY3/lTrmcFVwmgEMgIcUxBLn7/PxVFFxXgefz6DTk2Pfxsx6J+yCd6M4jqnoea8mu
hFeXt9iSoi4cEuQVQFNX0XbbamNJSfMjIDQB7RE0XTDl6nefb9EVZ315Mc6GWSMONYL9sQnC/BiA
G666rIjLw+DHIkU18WtQmq8G1Lsqt+6UN/0F2nuQ/Q8/YDWz/gxbbz7E+RG7Y2uNbpCgrwpJkA9u
+9bZDjGQrjL+WtEDDdAgO4ba6vMvuLwUEJZgt8N7GncX4JfzpR2pLLwBHeaONvq2JKPAWHP/2869
Jqv02+djvcOM52EjZhzoDnA8lGsuynhl5woO3/T86ErxTGwEYWXr58lcV86QwgBl6/Fx/t4gjnlY
YOhvNpHRbecF9d7TuIoLmzGIurz4Ts85+S26NiiTurQCkbSR/NVqCnQdivAToAWIwKB43llhAaN8
z/sPzs5rt3FkW8NPRIA53FJZlk3ZnfuG6EgWc05Pvz/63LQow8QcYDCzN3owJZJVq1b4w5A+SA7s
6q2foBNp0XjewTQxN+mQjI8RFOi9igzxU9VJALeRKvqJ5icySsXofwW75l9sPtJKqHlr83Gi7DkY
81boy96+el8rWycuhLi2quOgZDX9sRlPn31V2mud2p4Nq6P1PgmaWhacQMbXyifsXI7vf5T7PIWZ
KhU11bUzzxIXd2sj6/R7KyW8GmzDTR/Ff52pFIeu6uMLVU65RQXpd5o08t//vC4JBLA1uOGAHZcg
FdUYpiCru+AaFOaIEKquPeetHbyATr/KJHGnAbzlMYsa6+H9hd9otTLBo9NI3UZKwST39r3nUtuW
JdOEq6wytcPZ4m/jp9E21dSkAF0rBHdj75+dQvosY9DyPKqjelAIRl7UhOHOqAVooEL3Itt6Xvlp
c+GyOCD8olmFjfYcyLxF0iikrJrbQ44XOeqPgjbIpviiAgb4Cl11ZKIbfzCb+ILKlun2aooWZvyn
hrP8CEh8jT/zRgSemy10OeEPOFA6Fm+pqoPKNCLHEyin/HByJrgokMcru+A++WFkyNVCKknjW1lO
gfJE0O+dfNtL89br8Om41JFTHfquMtfYkm9cYjMsHMgfOkuAw+d3/0+HXc0mTZhq73spnbZd7HTR
PgB16paW2W1LLe82SaGuGQq80TbigPP2wMSSKUOLuV01K1UBhDF0PDmNATXBGTU2dY47Xa6Lb/FY
WW7ameEhaUfCL14A/raf/GdtskNkwMsSOYjKgjnUFNIZFWi4toUt/63bNaGGt4IRQD16M5xEeBJL
4PfUo8s0yantwSpOj7lamhu8NaNNU6ntFwLIj0zRisvQjPKZX2Wf7FKuNlEb/lo5AfelPcIvnE4A
SCbt2GWS6sSSpDToz13bKSu+mEaSnCggI1Kxqt+OjHa3JsXaUTX9T5I+9ruOPB5Zs2FTSKi3pVA7
1CEyLr00Ip08JWI/FGHuZuhOPSRJuKaGcHd7zvxUKmuyNiyfUDa7/boKCGwtJ5hc5XJoN/JQ0fRv
ok8OsmubYXL+8xZmOQTnidMkYyTW88/5ZwvHlAp+72sBJXQbAVqc0v0g2eXWrrJkb4bwwLl0k5V4
eRcI5kVnIhtiTYgPLzOEii0MsYhFezoxG9rSiVs16bhyDS2IFKRiGqK7vMJZXMiR8ey7fTbqVjOX
5cLx4jo60Caho52ByI1cfMIcYW1t/E/S4NC3f5LuIZdOQyx7XfdJzfPIHYoHaYi3gVv+GkR/gIy9
N4pPvoNqs+j456pjzBvvhDNN1kvwAlO+VEOqMkueyjSXvIaZwc5KuxdrqqLDXAd9BDUXHxOBu+pY
OS8WrpnnLo3nRMVnbCUjqEiXX7aOAlvrler1PtqgVcHn4mtRL+MEuChfqcjjfkBB4NoyR98HlS+O
AUXSqeoqF4us+KgXzIEpGYInW46ig6NwqvQ+bA8NqKnAbWy7RbWSl4bO9p+AUeQz4K9pJe2+OzVw
+PnOdBCZLNKwmd/uP9vYzwKk4CRZfekb4eyN7jqlZyWmEZXGypoq131TiJqKRIMDytxLp0F0uxiC
szHZInVcIdmmV+W6Z4mhd8uoI20MCuscmrX6MOe7em5HD2aoIImTyj+1FnqzxKhx/36Eu6/2EIvl
olOpi4HJE2pvf5A9tQ4piOpcW8hlh6GtJ2yz5IAmJbChl3bqxWPVOd8wLFIPvQ1BCmtQVdoqXfI3
5L/8pcPiC4XMVo+OQrfTn4aY6KfJfoNpsNYGvjs69l8wysoazfjus/HDSb1n/RCm8Hdlqh4X04Sl
on5FTm03DcLaSGr+zGyO64LZz/uv6a3FAGrSyyIJmRe8fUsgsQI9qQz9msbxeDENLFP9jEFjg+fe
EYU8dWW9uxPNw9F80ZFH4pSyV27Xg8bC3LZveTicydxCdZKt1clrUe7NVdiFCLGwEwHs3a6SprDn
bZxLrqgWDpuuKIHeONqqksG8hW7SSCIAHUCuUbThZmmv22VAR0dQPQbrmipqd5Glpv2Ux0G/beve
eLG1TKbrmVJhRNYkuXWNQ2gDwtLa9RKYmF2rtArqIrrZXXOSk9luYPT/Ws1ofbXH2v/QtxVKHUEm
z5JhJKybJKR9QxUn95nbDZW9U608eLLiNP7k+D0gbtNqEcrNsFWBYlnU+wwltWQjjzkC/2Ql6Smq
7MENJP7/BuBm8cMJu2Mh08bdOH6lVpspUMPCLc1OkTZRl6hbBiQ+F6DebuPC5IQoUrNDM0XZ+3oC
1L0IxBC4nZX4W4hmRrByhu82JzeVSgSbobLciMvcmKplCtvCka+6yAR0MKhLTVHr/CrErDUGDSub
U7vLioDRo7g0Ay9JlnFWuv2gTWrEXZMMk6d08tm2vimd9r1p7YsIE1DJlRtE59L+nofjS5/ErgKs
u4ySozagj+JsaJjuVK05qj3aUNafuv2b6H+YBzMmVhkJC7cok33DQFn40jZRn5HhdeMofCgYJGU0
7VLpk92NzYZxzHOLeWmuZDs5kbZNvzIavysG5qdk/oeRCaQQkNq3T9mSvPdyX0xeO3ZU+mpVX4ag
TH4LsNXvR5c3V4IZ8X+DEaa6tyv1gRZ2dqhPHhqr4xfm2w/s7Ow0NU2ye3+l+2qTh6KhTJEL1wRC
xiKQgQVUfNMpJy83hhdR67/qJHm2TSCAeYdsHXp2Lr4qf0XlH0KjdpMoufZcynHYbwubBr68Zld1
D7OZfxGXInkkAoOURLcPj5y4wDc3nLywttCTblX9lKtd6FqN7gcuQLliV6mDeUgTxcZVMmVWY55r
HAY9bZCyraXQLenMwn6ytAImb59UK7P2uyiJWAbIahTT6IrOI//bH5jLFH9WbimeNDnRybBLMsC4
vq58mLvGB6uQ185fhjkJ6uO3q3S908C5UGUvpu7bK2oPt3J0EuPUk4u6Tejb39rcuWq5ox7NBG6j
P8kBpoAOE0ecrEOOfGs9QqT83YczGEqIkE8ZK6gKS3q6so1ewSc3IZ1sk2/F5Us8J99enI040guU
q6TWs0xuwc6JxMHSsUZJlQnhKnmok7OD2MajwEXehYEsH/KqDq9DVoWf/UCrrgmMReysKpMoBZJO
GbI4cKvKQRSvasdNWNQODLw23XQM2N1cWMGhay3JcjVUS9wu12mbyQk2vnqOoKE27Z0srX/Faq2z
ZxDgPpWGHyCHOTaHzEkwyFF62D+jJfa0EdQT+7zfhU1UbYdRFWeGj3/SUbSHrtCaD2Ls7b0kwmd7
VBw2YqGI7/0gO0i35/megf6w8zvjiVv7UkPLP7RSuuaNtRB7pP5AJxjGM8PsufgkQ7vdDkVcCTnW
msEzc5XrzTGa4BlBaLcP/Gnb+KW8HeoRpeTIf2L6bnlC18cHsIPiWk2l7WkFVWebWuKANRtm9ZqT
PzRtCIOjDoanAmjJw+jH1h9dSbUtDX/ZLaWiPiLt3K1s7Pu7gkECyT9/Afqh3XH7IAgexMYYhr1X
Gb2CWDCFCNsXXGemyH/YXb/KRuBr2Ixds4+HSllDKsznZrFTZ3lA5C1mMQxq+Nv105IZRy2nnadG
kfVZkWoQz9Zgn4eejJQEZDwokSg/tUZQf68lqpR2qLa14vdu0Npi+/4pfx2tL34NPCzQVkgBzJDb
RbAbA03t2qKxPEh70QlthITtOhnWxRzGlwmP6I5fh9wZcFKNVntU/0jbvP2ltMn4wsCh/qh12FWl
JIePUSU7z+jK5A+jlllPUp2mXqg78R5CGHZRBZ4lzKajfTPhBYUonbpPnTHleq1DpuqpXhknVTTm
99Eqww9ZUSD79v7D3qUlM1AT9DvZOb20u9FvrgW0PCu79TSlqPZRWkcemJvoAPZX2VSIAq90BhYy
EJwZZ54x04YEXQzuZil40gOtLxQ1sz3Fl+q9BWv9OwVE8CicovbauJK3UaW0e3Z/d9CHCTXZRO9+
t6GV/wCAV+2IqOpGHeHIvf8i7i4QGggMwJlLAze6r1TGTov0DAktrygZcnZxbp4KtV+T+ZmvoZut
xdRkLraZFVOmIJtwu9E1ULiyKibHc9QGGj36WY3an6EuKj/ff5y3F6JSpIEIkmI5SI3S0Ei60HQ8
DGyyR9PCEAxOf30oanVN2u2+OuWhwPHN0/bXJvn8av+pzZFl1kZbTWxP6sb0dwbQ+JkaVP5moibk
OdEUXpJRfNWkpNxiTDYniKmDDMJouM6U1t8lSYoA5RbmcUzHlKtFipAllLpjTxHeuRotRThAhvPn
/Td0d5e/8oEZbasQ/ZkYLn712CZ2lHeN7ckZzhWDrODtLjQ0ywYkEy6xPTqPkpGNn6YyDldu5ru2
MkvPeG02Av0MjsLtC+tyI6TQix0PXcVoJ/cvFtK2295G86MxQzce/bXu01sPi7QmPQ36rvdeAZUR
CC1GytLjdMZbPBXMbVdkwROfFeEayHjhxWa21LhmOKx1mF4BEItNT1+KQ894luHNsrQcKrx14ry2
vUaMyge8VXtXC9tmO1V2/hh3rbIXte/sR7tqCjew7WlrIOu8ybQ62IuhJG0Iyu7SGxWjunKUv0/R
TJBBu7ZE4LlNKSMRoHarCQJkGzfyZTKQCzOisNsqgKcBU49StTVCA9MmeJvHpgmtVz5CsGMTNBCN
xmTf1dXoSc2wCWjm1Js6khp824sq2yGDqWOG4jgQ/eNMHCtZiDMmGQU6k5CFdds/+VlZnKKgax4j
J0ZKuOx1zaXBITApHMaN2crax/c37z2Qk6MN3B1yow1zmeN3u4WiKsS4o401L5c0w+1FB3WxTOtH
kU7YrhgNcl0Nr/aBnP5T2STKJmpMsS0MkDfkih+Q3MKTAAYetNUWnICf9vWj5WOPKivqGljhPhbx
W8EogH2ksaboi9+qdGYr1SJh+pXUyg/fznbaBIU7mMTL+2/l/jJjCIESoDyPh/ifi4t7QPcT3E+j
ecp0JVn1z2NvWcdGLT6OprKSMt3fFywwA0e5MwGrLQOslaOWoiWG5oGW656UujE2GLNJ2//8RFzO
fCRa6UBwlkAfc1BRjNMlzStHlfyra+Udhl8/Qx3FWMsHefD+cm88FDB2RvuEchA4Sz/vUknb0taZ
U05Sz5zTan1Gan7frnyne4ghzCmeC/E5m8sJIerb3TvmVd+a1AeeHATfjRaLRHf0FeHWchO5slk8
iHFA+npIql1Up/qzGsYf3n/S1zzjNigx05thImTw4JrkxaZMhmbqlXLSvGaK452WJv1xyoR9bQz/
GTjF+A0uHleCUeXJZ6Uw0Ximaz84EL3baNQeKzX8Ioyxf4S80D6UYz/spUZGm8mO871T+PU1UPLA
DSe9O/lJT+Ouqx/GRHeboIKWXavFxu7Shyg28qcErHa+s8DRuBWE5W0ViPAcZUq+lnvNPbzFM+MH
z9CEe5pqeVkkIyiFqbbT6p5IW9OdLGu4JDkplhYnqhdYdvmlkpwrHSkiHpOCYu8rVvft/Rd/V2qQ
DcDcI9WiiIaXunjvRhgYWoVFsmfDTDq1htFufIiVD3lqt9s0a340RpPtQSt7Zjlqh/cXfyMSaQbO
wlz3wAiYmd/uu1xB26m3Cs1LQuOido2auIgaPrZ6BST5/aXeOEpU3sjUwWlGRmDZjFYsMY5SlNte
3o/iZ+Bk38sulFd28VsHic9IHskFS2PCmiPiP6mXZBayJGmsoo0m3Jqkx3vC4fZjIjqPkOroYiGI
i2VeZmHo7v8pYyg77z/ofWqh0BSCSoH4F6mmsajd4kjS7FZLHQ+V8Iuqj0/qmKbP5qz5OpZ5enEi
rsS06FZyqDfeL/yFud9DPg0dchFCpqZGsyolwc2ZAO0LJ1B2QSGt5etvroIPNbGezQpG+Pb9pkra
If/vO54E5fSaCPmiKUPy/P4bfKMmghnG+Z6J+fO8ZPEKjTZwathetlck2pUpYeAqcHfOWlgUF/wG
yhct18dH3eo+4+wlPyMBbuz92qr3iZ71p9gKmnNrNCsX3P1BVWmpwgFG+QKLgCVct1RGAxc6xfY6
ffwudXXzEJUwB30n7zB+kpt4o5k9xPCIEHSWfN1euYvu9xW3q8PyGDLxfZdEwsqWAyVWqCp0vxnP
fdbn27opBcaiz2W9raQs29K0XIM2zR/0NkTCESCxmuctyCMsb6YkFLI9lorlWVP+NYk74GbIV+R9
9MLo9ocmdf/RwGQuiCm9yclVHvHVxuR2i8VdrASYDE0euVl7GCtDHApUGGf4ZvWomMHesisFnw10
3uEqpDu7NZRtD45hw+C+XevEvPH80FOoE4hbsM2WVZEsFT0FKuG5LTJjJ0dcUq4t0ESPmaw81Dhy
eE1mK79lJ5BQLmg3I4LLDlJz4wbquPZZl1HUUf0p3ZW6HF4LDWFq8MmwLN8/M/cHE/8F2L1M33Cx
QCf59q1F6KHKpUpOqejCvJpO9pi0bbhyBO4RLkhbs8VnpjcCkVxZt6sAOm4jhWmZF+DlmiBMX4eb
SDTDPh2bhxDb7q3RTOMua2V172jth3rC9A0DP+fv+097P6R3qFI1GbgdsyPSwUXFiAlKSxorKV4/
KvEpiKb8VOgGBRAtpKhzHanQv/soe27NrI0PSW2NV6GVpxbm4Lc6KOxHp0C3hpqvoqwZszI9BWqa
np12raq+jxqkFjL0stm8hFbeImCaDHxrKVJMb1Kl6U9QI5eUd8o283V31KxjOESfEqWevucoXa1s
idfmye3ZZW36hxypeeC8RNZI7aRFvTOYnuNELj2RS1NqhRs7CGhJ52n6VaW/y274lUe2C0DtlJnt
2aYh4WYTeR50Fsc+DdGj1dRuZz9EJnICTejWRvdHcozT+x/0PhFh7yKzAIQWyS36JrcbKwxzsIFB
qD+Ftv4360TxlKLguHX0LlxZ6b4mmqsH+O9zugPlcnFQ5CCqpbTotadCGfV9qaXavk+sfFcDuNjR
p7BX0oH74RVrIWQF9oYsE73OxcVsyA0DkSbRnqret2nzp/pBSgR0XpGYv9TMwSWlzEK3n/N9I7b5
mx/uaInoHxMzlL6jVGrtq64Umzwy15KGO40xTtEs3UfLfgZxy0vkqkR0z0etMb3AfwIUUFTFLh/D
X6H+VUqVrUBmCU30hy7LLrmRDBtEeLCn+NkY07MZ1A+1dDRtFI4+SvCNJTx1HfmpUh+F/Wx2IG7D
hEJc21YOs3FEnwZQuEN9bPJDJ1lrm/2NzI8nIYu2NISjYZfPAfKfzI/ifspM/qLBFn4OKyPeSlNV
uU3UFs+Bb8db/G/9r62p1Bg0wj2tVz0A7q8KKglUsRgYvNaKi52F5pfqBJGpemYvlEuRSM+p5uza
Xn9UkJ894Q/46f1D81obLA84uwrgM/MWpAUW2W6gNGYVDgHVsIGEsVHtMOfehqizx3W9i9sXG7S/
LgFJl8V+GrNNGwKNNPNTWuafA9nclNPLYBcb2TiH/iXXfTeSCm8cdk2MWUujHhNtM8QNUgnNy/u/
/I2LhHcFb4owgqw8Bfbt1yrl3MrCWFM9yurhKUzz+AWF7cizilrZcJdxwVtdsDPQPj/UtW7sfAH3
v54Aor//S159SxfvkAYPx4ADSu27vNIGDNLsLkx11OMmcAf6Q2RLmyJVr7Hod078okTPaRttbSk8
lmNz4hCBFBixLy939IyuTrhXQ+naFZ8H6Qxy0qg+R9KhwlSms38J+clARa+4anH+0QxKDNEzBIHV
zyI7mbLEvxJ4VlTvev/J71BSa0TgBiFAiCb+5avGoVSnZ+j0H5KspIHXMAeZJOtz1jqPs2gApcsa
fX+Wk1yke1hJ0vRHzYUOC2Tj2+8yu98YStHJXoUsky4R9icfQ+Av0tBvWlIfYV3H6CMNv5phYya7
mvA65RIOf7HLHTRlE3Qe3bShx94wgDAPiTrHRLm1te8o8pmulSXPvYi9Kds3zaccVSHZOL7/Qd8o
HtCVgBlBiUloQ0r19hFQjEFDrmonTw+N6RJKKmoHVIvXtPDTPTiv5BDVef/Y5n50kKXKB4wep3hO
93W7lQw5ebC6pD2FQbeqbX+fowFgIJMk0iL+ZS59v/ou1jAlGidvaMQ5qjE+FmZvHBUb77sJVXKa
u2nznUR0hMRhdr8aHHD2xhTJruPkH3M/Hb6iUbwSRN4KnAx94daCYmBwsTT27QfV16MEShu5kHKu
dRXvuDQ8RUzpn7s0FAfTrKSdVqlg1Og0n61QWxNVvL/9aX0gLTgzkXk15uL27yQnMnINfEegxUcF
hQAwAjC2HqYwXEs0XmvHxXknIQI6KNP3QJBgkcIavpE7XeOPXm2P3Rmhrcukl8nZgLb2GMTo4ZU9
NJkqk8NvAWDaBhRQyobtwumBWzjdZlHCrVhoon10OlX54UiBdUSy3HyWx8l61IQvrzA378fqtBLY
0mCXCPMIAy9eT6vEwi5LZ/BaOT1Dqxg80TD4dkNZpR8oDDchQrvmYOnPtTyGD7JgcI4X+XBuujg4
I4eICrUdjk91lQ6ekkb2U29Yu7awmksVo29MBXUIgjoFkFbG17ZBf95Ek2Ul1L6VeWEOhFwT+ACQ
GIvbCp9JXQx1qz1htrpFJMHfAuPxuklrN06hryx2f9bIuqiTmWMBecLR4zYKAN2zQ6MsIUFJrbIp
JW22U6/+vB9r7vctrB/GxcQUqh4utNtF4miMCqCoiefrYeaVdv0yCsd4nOLiP9f+80KMSGcPSi7N
RZ8O5rvf6WqdeFYgZUen7H5XiXOOehFteiW+ZOT+bhWn/1nDCbj67MUx+3aS2CwDVpf7sRPJae4J
ywk+a5PxTR3Dj3oRA2Zx7PYYh7m/f/+V3n+3eUl4ABqsGeqBxQXkw8q20qnJPSmwzYsVlOqlMdbA
UfeZ2owApH6l2oAvaqm3303utS5F4INcB+jHLmpGm55rHu0sM1XdQVUH7Bi6eOUY31eCJl1WxHGg
q1EMLgGPlp0FvpiswstGoz9wBUsvdaG3T1Vk/3Aq/cJ4XKEHrY2X3KfFsXIe7rkBfMt/l1/EPWFF
0hTFdeFNcoWV3bOfPEqgsvrO2Wl9u6Wp+NFPu6MO3D1vf+Z2RzMN2aAq+1BGDYOyTyW5e9wcpvKC
w69LW/27XVRXB4e+Tau8hM6aUuNbO4F6Cx03hvYQqOY//yehd+QsK+xRlDSMEYxufEfd2U4er7yX
t7YCExfqH65AguviZMkyFGkjlAsUcOLglIiQlxNnn0c7zdwxaqurNelrpMU31kS1CPY44RyrtOWN
q5ajWU/Yq3rzeN8E/aob9YshpVuBwHxU+psKKee2+4m4xFNUfEgd+yXvpA2X91nt06uuhYesXzsT
99EZXMKMNmJrAuRbdnaHKR/bIlYyL8r7L41p5XREZPM06SmqGmWxWhbfvwQQeERn0iFmMAS2289b
qBUeeFLaekmnZ1/iJAn2VWlPn8WoArlSBdz0RI/6p7hW/VOjOy8ZB/pTJkqyIQuFwcoHY+Y6ZqC9
pE0mTlFhTT9Sxwg/vh+Q3ihVZgA9gZf8CN2kpSdXLgyAYFWBojnJy7G2VP/S9JpZb3Qz/jo4zdXP
6n2V0+JzFcnMPpUTHtM59cbKHXD/gShsZ7+YGfWu04u8fWGRjbVRUoNelCt0STWpl/Zt7ZSHvDCY
Fir5mkjbfb+Z9Ug65lDJjHo5mAJxWEY5lCxPdEGMlFdZ7IzGjh7TSt839qBc8h5dgVYM0Xbljc/5
zG2KBgaFgSgYvHmCoi/OpGpNGobhVuvFQjZ2IqvVQzca0tmvYXik+PE+h8EAZahoUEeD0vtN8Kdg
JPAEnoDGb/vUWZPLeWO3Uh8ChAIUxSZ4rZv+CUaxVg1yytDGSxvVPJLJ+mfDKLMtU7r8G2BbZ9cl
w7f338N9AOSuABMzN54N1LIWhUwzBn2Jg2JHI5yS1FZiazMpyJ29v8p9DgNS6ZUkgtAp88dFohSV
hhRVSVV6iGXU4AfT+mArhfw8hY5Ymbe+9UAzfwh2LgABvvHtDi6apBxt2y+8QZA3+GBa6AlV08o9
+zpJvN0+M/UXeAXBlfe2VLCCD0o5k8n+U1QzhTbHJDuRQF2y1DA3ai3KXZEbP6U6zp7jwGleskE+
VW0F6cCiyk6qGPYGk4Qdjkw1Rm/Tj4HsaN+rvnCh0WvoCSTIUxdmuhulTv/1X78Ge4vSBNIw+E/6
hrevqDIbawRE4T91YUuvJoa7l5tZfegrWrjvL/VG4UciMieVMt+fsL/4HHWKoC+QmNKD7vGjodJ7
EVXn7/o4CLAbtB03IXofNRk6v2NPsxRjU69svnmJfz8VHl1z+mXSuUMTW1k+LmY2VpUZTfNEz1Pa
97YIdsIZ7c+dnYgj7jLi2Bl17XWhdsm7JFgTILsbI2A2PLtr0B9HFGem+ty+bjEKSxR2bz21KD4/
9LZankQZ7Ad/VnqTo10WcbJDTZ+oz+NvojX9k9RBAWyoOV4KqVM3cVKG+zFUvw5+1h9zsWquvYw8
qJmCiGP0Nnc0uJjnQ/VP5HGCAN7IqItr55S/w7436LvY1Uk24tzTKkCzmsjarytbY06Ab74Li9JM
JU8l6eQfi0WDDBF2eOXRNdX04EMfOHCMjAgVmYSxpz3Av0ZPNTxKmtpshlrKLgiop1gOYw3phkax
VhQsr775HdDNoW8yZyhUXLfvoAVOACzPFtdecn5GavM11YxDYnMiszLvVvbk/Gx3z/7PYosjSN0s
aNlb4qq3wn7wUeEGLaBNK6vcPxLkxXmcS4JLYn53uypdgJFRJ65q46Qf7cSnDuErb6phwIaZqnLl
tC/DPK0OBfAiqQwnDXWeRZhX6ekIP+Op+sD4ORl6fDLiptjgYbp2Vb650jzDoUzl9lpGeXw5qeHa
QVzxC7ENN0O/y02GTptcCsg1u8zX+fPt1+K5yHyB/83Xirx4rj4uh5QwD4NAaTaFFu01e55gCWQE
+2GYNpPfvhQxyCNa4rBxrJ0RjEc5nfZFGj+O0wjHgsZ4QhFDcuMirbIPtOCCosxZBPFK4r/MqOZv
MJPO9RmUx52++K1I6Vl+ZDriGhajCgkks1+mRs12RYcWRS6LfpuPhr/Ti2Gt9nzrmzDsMpBzpKJl
Fnh7gPBDrKqsZ2WB6bOLa6n2gI6u7waynv1H4tH8kEyH5+cEjcI1f7uUhP2xUQmkuEJhpZt+HMyN
5PSrDm93h3QOCcDy2GZkisvRph/GUhN1QXQt4DYyMIhJxWAT7t+Pg28dUq4GSjS2FiIm85//E3tN
hA6hKfbi6jv+UxL4nVfRlz2XUj88CbTUTv+f5WauLmoXeLksLmTAO/icFJxRqB7okJp/STPLnSPZ
P9VEHXbvL3Z/r/AG6ZEzK8MYnGzs9tlQW1WLCBPOqz5gjDlE4Z9SLpHraqP+kKT2NVLr/5jbkDQh
t8CLfO0yg3y9XbGbcMZr9Z5RuG6CLU6Gao/8Z+t2WtmvRNe7bse8FuQdGh4E2BlqfbtW3BmQqjLV
ALah7dXa3w90QrcDTqxbq2/OUo9fqR3aP438gxqox0E8Jvo1Hz6F6bWugB3qZwUcsxrSEk2mvZAG
dVNZ2Sc8F3wchpq9nWioSeUrP/uu1uRn0+OjXzlL9QHyme+mfzYcLvfm4FBiejHeOG6Uav3WMXLy
1zCyt3FpFF8iVANds2nMJ0XuunOnoPQSWc6avfp9wOCHMAzDcZs3SCZ6+0OMqqnMKEabG/t05WEe
zx8HScBrBcC98tDzM91GcGv2DwCqQHCiFFl0/BDxN0onlQYvCwNUm1AO3A9ylX15f7vfH+XbVRYP
lAdFYVZ+MNLKtMGnayr2DbZyiDUGW35QHN5f7XVquHyo2XkNerqFYMJr7v3Ph1QkxHfsqh69IFP2
Uu1/LGzV38Q1xMIQW4Bz2X+TouDSKpcsupr9OSpfRPR5jDzDv6jDr8D2jOiqxpmbjpu27DaFeQUq
5yXFjzr+WVfntP8dNMFmkhHh2avqb3v6ObWXvPleRs6Otovb+t961MVH5+zYaLo0aH9/bYprMGAW
+LN3NLfH2bnWjpGEx63yQTOepemjLO+obqX+uXHQDIsORvnX6U698hnd/I6WJNYbrhX+lZxNbqRu
Fx3NWWvoZxZgNh+7WfSLmXocQmOpf1jiT5b9TWHJ275OmnEe67OifimcJ7sFBaVuM+SEJTDcVnLC
9cR9//3f1TYky+ATZyVjevO0EBbnH0EEMYTUUiAIW8aUraN8RoXf+NU4Q/BQqmGAOnyqnKBM6Jcc
aJ+L9i4e2O//itc0ebELKCtmxCCZOwLfiws/jQcbQpffe01V4D4gn6PiOBrNDwwkaBaFyR8Ggcl2
Soxfih1tZOVHNNLty9wWME6Je5527sR0Seqv9vB7Uv44yjGx4XRIT63+QwJdkU/FY5w/DM0+yq0v
eq4+G+kPa2CCjDrGhtbdyn14n8AAE6Y2ZeDBlXtH9zXkMLR6M9E8VcDB1sKPEt3TjYCos9czI3tA
st/VnNJYWfZupKu9jurAhM5+cAAdFim5UmbInBnD6LU6Hymy6vIwTAhgJobfHPQIVB76w53yVWj+
oUmz5EPcasajyJPiGued/ti0rb8xgcf+5wub1gwOgfaMVQXmswhdeRwbYRIFslcjSpsjYL3Xu8zG
6QOHtxmM9v52ug+UsxvzLKkK5X5Ggd7GZLyRA3kUOashe7sfizaDBDusASLuBqS8bG5pQv8so4no
8eLoWFB0VaVQoban0sknIjcn4Mxuknzo0pQ92IWM04xNoEjBJgpAaE7KT0y/f5l5oblZVX9Ab/RQ
xcmmG+Dda5P13+ypab7xAy1G1qi1swWtZTUoIv64GZE4KAqjR+ZLkz4ajiQ2PnZGHxizaH/ff+/3
dyH/QV49cqagkYF23753rHVKk/a47KkS7OzGCet9F+TD7n/snVlvHEmSrf9KoZ5vaGJfLqYamIzc
uGZSpKjlJUBKVOz7Hr/+fh6srlJmqpmjfroDDNClBrf0CHdzN3OzY+do5rnY+Sf7i059HJVBMVG0
uByONKX6FEg+0AULyrOlHwJtpPW3XXjBdO0HGxJr3tfeaD+8/X6nWRAmlJgDJBGAa0Bgwnf+4Ky0
NAdfFCTTrqdD/DEFqHhF+SuHb18ZkRaWzF2QlT2SN9zxdUn6mjcS/FXhWLiN5gOn4J636ehKvTDp
gl/ISdWhGNXHX95+zNOAFSl60axALkRg+482W4i4RzTWJvwdmpfT3FUrd1lZm7eFPoVuHxrRSuva
cxXQn6w9SRDYScBec5s5Rgtk0LlVXq+wItyYp0GxyXgjBwEcoDtjZSc4QcyabnNQkLTfcH06JnMc
pRGolu2AW1EjE6oi2dwn1fQhKeIJ1KXT6C9jDU+XUyR3VAEWJgqZnwvHGDY63IqfqyF+0PyuWneN
pv1yhEZvisldjscjW3HcRqYmaRXUQ1HtKG/48COhOl8MRXrmePuZGYpq3+xbxDofmWFSFoBnjLLa
hfUEsigJxisbEr+FQvvgTaNJ+joaypWsNuGaQMRchlYPHXhW7eCL0FYAs7J13sqfaT2b3EQIsKBN
PJx7SOFqDl06LFjc3akYMhPk5Q73it204LDNNt817acQ0q9L1auqSz0x+k9ZBmwm8x0aIb3RuJ7Q
4tk3iK+s5LQIPrVyf9mnvyw2qQnaPPANZBWoonG7P3weq1GhCzeqYhfQmvZBN/ridrIjxM5D55NU
R9Z9N4Ldl0L7WqqCZGebgfmkwhmK/GD/MQor6ialnPy6qxKkPsASqZlwPz92VW2D9k1bU1VN/KB4
COs8WHdZPK3ePhFOHSKlEdwvmHS4H8B8Hr57C467KYHa7yw7Da7bKYT51xztM9YvzO54xZF8BSxA
BgD6kKNzJ0lAOshlXtKMz32IhspyVdrGtDSlAKD9EP1ikUQsKGORiyZwRAn86KV6wy6moVDzHdpi
zZXcygSAvXWmlnh6rHHOUOglbhFKLMdbTW1kn5u3WUDU4fs0l9d3+aAkXx1YGN9eohPqOF6HtJMo
Y+GyBfXZ4RqpyhRYieTUOxwZRB6t4m1VK9qYUT1ucnghvhWVug2bZvzSDWPoAnVt3VbVYtiitYfI
ys5xlJ1gZsUDieSUCG8gg7KPwpuiAYcRISW7q4N+2+rGwo4KqLqQF/aEcnksu3naa/cBG3mZO/JK
bnpnOclt+xHZRdH9qTs5Bfu8XzgB3DUODLzX/K29iNOmQ2YdUlx8o9F9sdOoXUAviYh848gXdR5W
rpw01bQItBAIXZJqz29PtggPDiyVag7hiYB0UzdlcQ/numiHCcbPUd7JNRAWPZjCTIg3X7YKXCFp
aocXHYjMh1wpwotQlib37eFP15oSKZRpFMt10fx2nJSzk6BypihRdsmQxg+e7WyLaBq2XqKtQVuC
eO9qbwPl15esiGLXyDtzaSHpoE5DQ9tMn50pBJ4YOY8jupYotSNHcKJk4ytmQ3EpVXYU8JPLRPWD
65EWwKcy9c7dN09OIjEUNUca77AvKHAOZ95rg2Y0nFwhu5BPe8mwandQqZO/PcEn4SGj2Ii0kpOh
W4JuksNRaC9IAiju5Z1oEHYTtUm3Wq70cI6Nw46tVd2XhtGtSkjXz7i9kz4BCkEkdbnBihweQx+9
IIDxsrOdpt4h4oyqXBrXnySUQpZD2qtXZaOMWyswPmYyYMQo98FPovW3G9vAvh8tFGUpKHfIh/je
fQLh+LboNHOdV+UXcOt7bunyAurK5nJ0hnQnBTV+nLTMdz0RPSeQJKrbAuqstTYgytoX0roAJbFM
MkP6TNlEXY8otp4x5ZNYk9clC0vDKv9RLDkKxJM8dDp0rqk8lhXUqOSvltaE2mc0KogFaE4Lt5UV
n0saiaP9cP8yqijRACdEGehES9Oa7Djt9HpX19UGZIdVPxpkAKWiAya9aomtSz121XyTVg9w4yz6
/rKhIUPKPvkR+PD0zq/rpThmC10n13nn9ZBGqIXgQNtKEVJWzlPRq+u4iZZJftsEEioIayicg5bq
h5JuC09DyBKynbBxbT1e+SrTH8B9eEPfuR8brtTky6Dr15EVrenG21pJv6IXdwkjXgpEIaig/cyC
7aBnqzpKliJQTCBGTPgzz1jFw7bRfUCfQFbAGNsrzajWmY0ENv/v9/LSAVSuJ+HSky5AcG8SS3Fj
/1nmaQZ906rqpvbGTUqOBBKpqgsiHCPt8W/vsdPrLwkO6mMW90qRNz4uSWdmLVOrquSd106LQppQ
30VjEP4251rSRn83MlubgVhsqZpJRf9LPUFCGZeXo2l9l7Qyv0iMzFp6lCjcdgSmItF1sKwrW7vh
+naOWPiE9wJEOdRfpLqwGY7+Y7ENJ7Y9RUpUUkxGk2+zIiyvYWpVSBr20pU++cptICfhIgDWrfS2
vpKrxlvViaZcIXz9GYjDLrMokQtCmdKd4qhfe5qT7bV0Oud5T89IMAaU+EnzUnWgDnl4epmT3mj1
CF6qIFuwHNPBX4+qVd69vX4/G0U0LlCsIfCkdH04ilPIRkdzYEu7n42cWN6nS1OGpe3tUX7i6ohm
QK1BjyRSYsdBYdVmgSdrdbtHCsm6pBL2WUUPYVGl6ssg09On6Smyj6irookUVzUkNlY0Id3tx+EV
86uciVFPCwdcTkEIUFLm+kR/9lFUk6eVUflSXOwrJ9NcLY/7nZ3B3J2FvrEOy+AJheJu1QPyc7Oc
0EuCftkN4+b+7Xk5nX0B42A+ILqmBf14WozQHyK0X7L95FhPjo48c+HL+Rk3eDKIDhweBQyonKgx
nxRJMqf2EfyIpN0E8eY1PYlk/+ohP3ManwRTYhSoDTF+mpS4ABwaUhRippoySjtJz6dVk3TFqjXz
busU4CBsO4jWbdibF9JoWxswgtKZCP0ExQQoEvQzh5DIedBvfmTImjplWmT0xq3RhxCyo866UAYU
a8o88JfcPHW6tMgTLpyQDL49wqAWpt9Gp9MWYZzstRq6slqNRxdSnI9R1wEk8qUOdcXKUveDE1lb
m7LzVVx3/WJE7331tiGcOFBuf/R1Qe6F7ozgAj6cvXxI06ZpjHgXp6WyJPuU0VMVkTDqm02lhBdm
2Mrn9uSJ+4R0Bl8t+GRZMlbucMxKHyqmkRJPipKS2yBpsu8j6EOsIde/WqEWXgw5uWllmowbNDGQ
ufTM4qKeQnszQvHovj0DJ9EnuUk2AQ9DVEj9+Cib4cCz7xXhVNBvYaO4YoTaxxJS4e/SKOlndv/p
hqBwRts83dD4kpMbajAYuhdLwBVKKYvXVifgSlApnhnlJPpk1jBKOlHEqlJWOZzelh6HkVxBtPOs
NltHATKoMRRma6jO/ccy7cOPce4F64qy15mRT083SMHQDUV5i15HcYs8HDoeek9vzabYtX1jLIdA
bm9QYYjQIIzWuT7Ea5/ezkWVBPmFhc5BB2GjG2V69/z2kp4eCYLgCIcLgIYk/DFazLN6nVpNne4M
A5wItCLNpjEsV4nG/q6IxhEqdAo8ud5Ds+zV6plZON1SXKqgyQdAORN9HMWkvYpSxCT36Y72mmCR
0TS10VujW7ID30ddbK8yJTqnq3aakwP8wPljy9xqyLEcZ6ShRJ0g+rLVWxyXviJALVZEekW6bGLd
/+xLcroN5Ikm/xza0wVpn2CRDy2U7L4Z32RFrLp5MxUUHzX5i1G0bPq4iLUrLZGdX91vorsaWgw6
rCm4Ai0/tJFoyjq7GAb5VpfUD1TJOzJOOvw9XnfG/ZysA/gMLkHAW0jT0tctduMP2XIpBS9R5Aw0
STsrTT9bSE9mOfQTVRU/eql3rpYsPu/gViDGo/IgElCCgf/I+KdKzypK/fIt7afNIrCG0DX9JDnz
VifHlRgF2mjuOqSfyb4evlUWJx6Ecb18K0kpXNjow12onNgL0uzTmQzXafDEWDrtLHM/GwfJ0dFY
DKGSplMt3wameq8JYC0CL7Grg4h60duh23S1fOMV6n1o1gsVrH25iCvf2fgp1dJssL+9va1npurj
GdbBORBSUFwgdDx8d621q3BwSvnW9otxmZmBt4IOJLpUcq1dJLLnbCI5iLeTJ0ffCxN1zAV9ycEX
R5002Nub1FkhqlVvKt9qFiiPZ2uPUsXGtJNyC9vkt8FMgi3wSWkjx8aLF8fFsqzUkWNK0q6MPk5v
wykPnkrTGz9V8Ldvk1w1rtpQN3dl1igu5zkSrHpXXuPInAcla88q7Iiz+3AGKGICziHeoIsN+fjD
GbCsPIpataDDUGnNpdnTPt53yl0cqa6T98aSMc1l3Vdw92m275aVVJ4JGE5r5aQV0Gsi6gIZJNKt
h4/gmVak+hn9IGomXWqGdN1qfr0qK2u4SuHru6yD5Kmfuugqk+ERRGSyoPcg0tDbiNPwOkmYUM2f
lA3qtN13s0n0pVdXK21IaMGPCn9bEeRsIlz2qiT6WfXKIF/XdlpclqHWuLIE/b47jXRVTqNm3mRe
qC/sPJWuFU0p0VzMOOsteJvCbP+29f3kiIUchDy54PSBuP34PCkHqYjaMqbLZtSktQ4bvWdqNWQb
oVJyXIZNe51KTrWs4mmb9NN9UybLREP+Vu5q4yKNqMESBDbePfVPZ0lSY9favXbmdD099HhI+kC4
VhFj4AgOV8f2wVFVdi2BFdfLy3oMoE1M6F6KbDAqYRUNi7rT5DMe7/TkI1NL0YmUl4PjO2bfi5Aj
KkRPxq70/eke3rDqRg6icyU+YdsHti8akDQwmYITBBK0I78Kh3PJS0CiIGP/6qj3q3zo41XTRyWA
0rM6BKenH0kFSLoIo8jvA2kQb/2D/7BNTlojGZVdFBdwfBe1SU6kHepPea9Lq9KrUCfQwtuxVtSL
SAsMN87hjleloV6qUTLcA3s7F9qdrK54JAi9iC042CioHD5SVsMDYo2w6UBB94n/UjdJi/RrmgNT
8XU5/DB658jYT9Z2HhJEOwQ+3HNmDt0fZgGR6MEcc0/ZjaHhuw3Up8toyPtfTQHDhETNUhC9UiQi
KX74YrIMdXVMQXSnV4q/tqfE/tRC375NpVy7f3sfnwSHRGYMQyWKCaRb7GiHREUfQT0MlZ5cxe1t
GF+1ToUYoONIiQvBkCa7lNhXKozvlzQKnxn8FCGD0NdMIEk2iHLLMSZiitE0C80m3fVQ4G2gX/S2
sWFVJCQUheZNJK7kVV/KD7IdFKuuThSUCvJulZIUXxS94bm+b45njvTTsF08FLBj5kW0FR73rdtx
J+HYg3QXanp9QVJbXuZ57mxivzIWMUWji05W3wfG4MZyBHNTGG89NTmXVj3FgvEYZEcExQ3XCC4S
h0agAam066xPdlmp3Ixy6N/At6mtiLIBMillvkzo6Vg6rRwvhwyB7yTOzgRXp/uLqIKrA5cHsgkn
Uhnp5Me4lo4+8Va/13XJv2gimLOkoGiW8HmtEq08t6V/8tbgtABI06MjI5Sji4Dvhw2WQNnZ1Gme
7MYiq6BiLZwvVSChSNfEpC57WwbeQeYgImOGkdblqh4ckgRvb4rTXX74EEdxRUqOKK6qNtlJcSit
S1OKVkke+R9+eRQa/KnxUKClEf8YHpY2jiLFaRTs1D4AYycr0rLPaGJ6e5S5I/XQUZCGoWRI6zZE
gORcD2c0HGW9bMYs2PlOv8SZI7X1mGjhkl6l9WB8ctR9ZFw22qPeZ64V6QtAtAsnaZejhNxwe2t5
I5zMIVqF8qIJn9QpvtWyS0N/aX0d0fh7NfjgDShLxEAv2961a6AmZbIlMl/bWf+BRqhr2+8ei+pL
jk7aqiqeYTz+9fWiCRAfCLYBR3DcmUzTT+u3oerv0FW5slNJRS+iPhvxiBvL8UTagAihExRNAsfx
NjyzAxFKGexiyOu3hTFarkeX3nZ08nUgWf4KmY7K7e3IcS2wdNssUZUFuIv6zIr+xDpF1xf4ZrCz
XOaOvEMNsYfTwjGy67tIo7iB4KAsMqRv283p5qe3DLsRJwCUtcenYNE6nR9amb/Lpuqhlyfnvqyt
5kHioEIJJbS44mDA7395UMJpUCrE9YC3jgP6oAZEFdjQC01ynVxMiEVcASxHg8Ub1kksdUsi0XNq
p6cvypWYieSqiqQ2De6H+6PWh4CqcJPBrAI+0DAj41G2p2ZpZ4OyxIz8q7BMk83bLzpLcRwaE6MC
TgJoAmIOporDUZ2UOlo5VtmucXZT7rlKgMahkcA6li5yOgymft3Sp509DGBw5f4hkbjN6Suvvyi8
bUGuyoxvm/YC8paFZd914Re9dFxzHLfxuFU0FGpo/6I3K83XWh8sIu1eSW+04NZySAP7Rn1nTsp6
lMGs1wk8j/UixK06Ybr2mnRTQ5fZKc2ygTLTquOnFODzakzAzNoVgMWgQTGor/rt21Mibko/zggp
CTJ0KM5aAnkDQPJwRqyJvS33Yf8+wzlsSxlttBJByK2Uyxq1OXgUGquzVqjfnTsi56jtYGj4bgEj
EbQLTQdSCYdD204aTDil5D1kmeqigYT2vk2MfaU2/gUaLpTQfObas1NvpUVsb7Pt9W3UgCRPzRHK
rC5VUeY1w8sc0ICbxamzLjkyLQRc76cU6a3Be3x7sk7qfdBLcPO3BfUgVnQi9zgMfhzolSndcfXe
QqRSXObApXZFkNQrqTCqrdTWy8SQi6XUE8CMg2yvPF1S9pEdOtuhQeW4JaVujiqS452i3Y92Vy2b
3I/3qRqpZ8z9JNATiB2a8hEo4QSl+HG0yXLJKVurq7Q7qy3kyyke6zWNBPknEOZfJK+FiQwiA1dW
vfzGn2xjUZpO68JA7K1LpKpcZJU6FwXx6BddMLA9KnviGis6OMgUHy58nE9S7uSDeuflfrCKTKle
tn7gnckcHR/Y8yi0yCBxRh8+VdrDUYYiCbJ+EnIaY1iskeBj25Vlc/G2SczNAT9aMUk2gFdAu7X5
5nDsF7pUSZQmkYy7wFK4kdnmY4JAQhbUqTtYFvVsW36CJeCyj7V4FdvJgyn4Osa6XWVdVKzGAQJg
x26qVZ4O8dbJHOUS4pWPFYo+iza4D4IwgDbZ/hAZ8rDstCy/JN9uckpwE4JlpXRVXwlWmW5RyxXd
SWQtKPtnBjlnEBquLqcWLJ4NDHBoVrtZqesPdmwmrh5b5SqS7eSMBzvZ1kwIs0FlgUOWeHQ2yh9i
ybDoJ6dBMvCOmGdlrOF+d0e3uwhXpPuvBje/CZa0+u2KL81LeO+dcWXCdI5WQ6DsAfCItCS3xcNF
h3S5UYOqUe8Afm7p5tQra2nqG4Vrw9vrftI0Nr8m6AvIqWhIB/F9OBIyjHbKKaDeFdf2xtzEt8O6
uFDWdFwv/JWykNepq22Kx25l3Rkb61JeZht/GSyk9dvPcexHjx9DPXyMwWzbsJNL9Q7G4IUBLVxi
fNGKTaWaoEvP2TqfdTC5ok3XEjEYEQq0IkevrGsiqxLAvDYomXFj2f5jnTnOmVv48bYlMGcQMNSk
93DQxxy4BFZl5SUpIOoQZcU8jMIVaNbwzKsIR3/4KqD6RERJiyESEebR4WD0AbSuU5HtzNZHyZme
a6ihc1906HtLiDO+UCJI9yXYOVeKp3PGc/qOAlP4mtUhvX3cuUeSeKQfldFLOTbpohxzcdM6J2J5
NAqgL4E2QItXlNlJ5WmHppEmZIBSCCh2ZHLTdjEB990mXKzv3rbAmSLjh7l8HYdcOHwg5MTY84fj
WBU0GWD8UogawSEljd1u+ry44wz6Jk+GAkOlGY6LYIQ4ip46bzn2ZndjFGGxQljJ3MJbWC9LJegX
cqeEHJHNEjpBgJ29Fqx1OdlwCVynUbiU0Vp2Hd96UKz4JpJjZ+mUzXrUSLnnjmScud0cBUavb0WN
iHqWAGkfUymMdJB7TcZblY5/N+qkfivWyqApdAGrT7jQfTgrC0W2f21Dz+PqVIs4xYmuKNUezqZj
+0NbOlW680nlfXCKPrv02vTFTFJv0UsDdbOwPbMZfmIooFNAK5Nc43WP0QuxjjPpyzDZNZYebL1x
st1Eo01qtpP/+Dr8X/8l379aRP2P/+Trr3kxUsgNmqMv/7ErXrL7pnp5aW6eiv8Uf/rXr/7j8Ev+
8s9PXj41TwdfrDL6SMe79qUa37/UiAzNY/IM4jf/uz/87WX+lIexePnj9695mzXi0+Afy37/80cX
3/74XVS2/uPHj//zZ7dPKX+2eIpfqt8u6uQp+3b8Vy9PdfPH7xJ9xe/wQsBbFdEMAT/e77/1L3//
CPQ2yquCCfj337K8aoI/fpffwSdB44rjEB8Jlk2RYa3z9vVnZILxrfA7krsgRY900T8f72AF/l6R
37I23edh1tR//H54CvIxgNZIZwu5btuiinIUiFU1ek2COv29akrcuizUgXtmaAGB4L1T9+taN+9h
eN2Wuf75143hJvxa5XX+vTlc+UML+p9nMqzkvzaZdfWSfQ1+uxfL+VJlv2E5v/0XuizV1yb8+ts1
X9YHlsSHvVqSZb0jM4pz5GCgm3I2ildDMm1+AuBBMKPhlvFVf5kSRJXvuK1wA4CtmDOFhMJfpiTp
zjvSz9yDUU8ghAV78iumNPdP/O0FiLW4H4I9wijx3yRRj22p9DQYuOpxm/dhay38qfg4SbL8TDul
caU7ofKsmIX8nHfqsOc6MuwLBArdFAAc9450lJ9/mNY/Tf1H0z4KQwUvAjUogcklxccuO47LW60Z
dN9okwsYAZXnvjFTJJkSi3QZzyM32TiuG4ucmQtnnfyM7LJxFdNy/ehkOSet0jsJVbUuSx7NtAld
v8ybRTuOuWAxVvmR1/dpsAyVgH9ToHLnAEqHW1M8vkjEwmxJegTyq2P4CE1zwyQHuMfEZlgEvYuH
fMycjVX2PO1QSmh5NIWzqSfDuCrhpjpzdzyMK1/HJxtM5Z0Inrv50eXcKNWqCvXJ3MpJby8bcBzh
At4946qWx+SxVyxcYCum5+1lOyoDiHE54TBK5M5E2/Cx27Vr6FlIA3rbtEr7ZBFFU7QsuP1/qOSy
edTjxtk4JKVltzcHDMmstOtwyODaoGJ95gJ5bNLiWUTjh4B0E/NyTh+64qKrzUbuDWebCMOoI3oB
YF5R+1t5UvOFX+r+tBhHHw30spavSk+vH3szk3LXLovk0fblc08kIqkf9tjr5JByFQS/wlsf3W6g
peghd9W9rd1axpUdDYxVC3tWh/TfWAnCOYOwgKqjAFIdWUDt+AZ8UqZ/UaUVKl5Sk0BW3g37XPKT
xxxe0rspqdutZiTmcBkiXsmuIdr+PhjBmb38E6Og1RS0CWwxtLwi43G4EBkN868LMTghJl86xpWk
9uw5edLjxz43hv28gaHxTR5DMwWUUugj5qEH/tkqxdwZc7gKSNED+yZxwXkMb/Dh04w+arST10jb
QI8N2VX8Rr8q1KAhgNUhiEgag72SO86wn4ZOh3aqcgZq80M+QBOflB+1rqdvk+7XdmmXenine8l1
5bTJox5UUC2IV9Q1Gm4Sz+7Rd9bvqAaJlGCofWiKFEbVqnQ2ikg8MUqtAaQSm7NKRkyCytrVINff
cytPvkdlay+Vwq5MCMvDlic1s0XZQepTqvZnxZMVfwF7fnHdtH56JasjqIiwkyCtK4rbeUNRaMfE
OitSnnNCkueUAu+lSt17VTiQUqj9YtKr8H0c0Eg3HxRtMD52NR2Gr/OPVOdaHlL1QpHsb34QQwwX
jRNrNBuSmCItiVA3UTujXJt6rD/URr1v1bq/mz9OdqJoW8JDSncVv5yqMWdPXLHytseQvWQzyR77
bIL3eqP7kbYNxEdnEgQki7G2QdeltELQbJkvJSlQnqcEuqEFwpjYiAzl1JUuTtHc0zjTTS3ju4Tc
fFcKnE0W8gdV18rPGktkibWK4BLi5C3M4CmAViwkI4hcGNTB7nwQZ3ksPzuUrgDRT7IgZ4BWPtlA
WMJ3lLxMHg17ZIx+zJRnbzC8amXpffJYCAf4+tDE4RiGp6IhsKBQtSePbU0we9jltjY95dnWqn5v
KF28NakPLJq2hpoJvl5S0lMq2RtZHZJHaUqSR7lRkkc/TeTnoa4ZFFoEZzPPfK3LPE8mXDFpMfJR
VsDunjfXvOxdzNnjzkuolfqwnz/u1eImwGzPMkxguVsEg5guefAL17fk68TU068Gmb/nBLYb6laz
XQYqjWbL1xl43ZqT8CiZLSUeNz5Lgp62MamL6ckTmE5kP+Zxx9Az7eXk105FFy+vZCXNsPdpc3+e
LR34KA57MI2rUTzRbBmzvcdTaS/zKucBEsXjXyvweNnXea+k1LaXtI+Jkzw1h30nXJgzqfxGC4hj
r1Xevs6a6cqabaEIhDGJ2GDKyK+6tdhkHQz4j7MbbNoY9n0YH8JVKkX1HvmQYBE2dXxPUJbvjanz
v86hzxiVQwC9Qb6ZEqv6PK+5ZAbWc51OTgkU1JOfrdyzN46IjOYBZJ8liKpSWiuj1t/Eajq9GGN+
2wcx9bx6KlFEMOTn+XXnJ8QZdGtNkvSb+QiphUN0vIo3RZy2kGnUqZkNgORQnAzCec7m78Pcv5nm
CfH7DBFYp61vXy0xKTP+WC1b1prKV6sv2cX6N22Shz3djAO87IJz11ByZo9WRok286aFDbtR91Ja
YhX5MHjWan6S3EJGft6080I6UZZ94LqvfZWzwbiav1e1oalv512SJZDc/RljNZ3O5yeanKM8FKmg
/KSxZodag3Xrq470rQJ05S+sUM4B4HXO+CJDmuMmCBMjcZLp67SZepi6JcdZzGcF8DTrSxv5+gX1
oDhYKJnW+OgYDVx+QKPO04J4LYGG2EUE1otefIwszpk6NMU5zbGTUZ/5czbJwXfeOhN+cT6bbbkV
waOwFQuQL9M977+KJvx9IUK1PhrjxziGh4JerYk3xdmyNr3qj/vI8vFZeewx6687KGe77au6sZfz
NOldNCLQisMHJRg/kv31ZcKSomM7tXXm5tWgf6nnvfcapkWFljxWmnWpq536PMZys4WAJn60dPhB
FoWXiaAuYtAGX7GsEdSLFknd8fAtrh+nPvGcc/A5zw+0wrzdEPC29nzS5WXDr0V5jcMVm1QJDT4X
ryc/97XWe2u1Stg7dm3hq8WJXdAcTdQsZbW9QOsnD5ZFGpQ76pC9+/r6/mjKz3O0Ydj9sAfeaNTr
efG8QB/aZRy37A6vHL1umfkiyWtXCV1Wul290CXRg8abZG8ZBF6rCoaAkfa2uCnWaFLbIPkHHVW6
eYb9sTLLFYjK9qIOCxAPrzMxvXpXcf5PUcu5Mz/PHOM0jW2jycSp+mq0lcqqixMhVRBYqIpQSt3A
zplTMZvzlYIZp8CP6v3e7mz2bWzZ+1jzrYUuDlfKTJgver7ZpyQZkEizzWpdgZJx5+tHL7z9HGlH
UcQ8l4isUKwcohC2axZpDjMjK2DK/cjBlua1tX0j43dTx1y29chsl+3AGrxeHObHbWkb50+0RHlW
QztEu9kJC5ebvrMsR/S1Xt1lb/dwydb5WCWL0vZD5KfGeK/kmecOdE7cyF4TrwZdHTf+7FJfz/nX
k6lB/PXVpSp2G32XveRZaoforhJXlkmc6bZwtZ6GWInrSU5xDU/p16xu5NvGbfRueM7TUDiB2V+I
yw9CjsxXZ+GQITi9rr1eWvpKTSwO3fV1b3f1M5Ks+kXBM3aSMVzMZ2oxOwMpcpi9RHgHOfGH/X8n
ZBYZ1cPIUKdbTdTSVRPgzlwr+qH0Qa+0reaVH1/Ml8yOLOij35cttq9o2L6cOhtNbNz5zAPmg9+a
IwPPHtliiuFjO87QOF/nS9UvZd4e8pT//fuZloNU3b/M3Bxk9P7/SOE53Gz/dT5m0z6lPyZcxG+/
JlxojnlHfZoyB/8KCg9u6K8JF/ETbuUUgUl300f5V7pF0d5RFda4qghda5DJfNifiTt+pArGHNIz
XBgobqi/kmw50qEinISgRFCK8HBcz/nkwyuIPzeD9T4IPqNoHuy0bbdepUXPSldVNpu6gyTfsYpp
IVtxuDKcSivgVtWrq1DhWER+W/NXhNYG+u3NWG1DZNjGAJaison99ykwxPca7FG7KHXUjyOx64Ni
1N4XGiS1FdqqiwII8q2Sy2O3HvzMNcZY/+BLQ3vVSJ30XlJLbRkO3vABSqa0I2GimZdl0DypdpHR
YBXXF5M/ohqRJE/lGKyA/jV34RDHaPBW7O6Vqnd54PbGZF+m4Mw5qxu0acO+L68Nkw24+PXt8S8t
+sDu/6elr2nHecv4ty9P1bc/89dzJvLm6zLPnpJ/fu8gFTl/1p+5SO0deUaAI5AXUKgDkPvPrWGp
78i4gQsmAUhvAGnKvzaHZKjvgNwIjCfgG4A/P6S1JUN7Rzc7lTiMGUAZe+RXtsdJ7gyXCSANvLQg
FqZYebg7Jr1uai+DkEyTPXudOdN0SYVn6wRTtcmUoF0oXhyuO6X6nDvnFCDmlu8DHyD6queMCekj
6JlEDucHH+A0tD3ljhdddnFd7Qu5dmAY7r38I2dN+pRkgfQeP5GvOstrGrQqhrFzmU8lduEKXwVZ
3sEYUihXUWtS4RetMVdhkCXKukrk/BNaTjRDaTmcYgtj9OyvSZeMl75jTu+nqJ8etKhWv3aZE3wY
p6D8LkVo+iXTgEy40iIXosQ0w01p/0T1/2GA5aJ208mWUBQLVenTKGXhPnHCTZa1kIGYGlXDTu1p
JDLkEtR+IHnyzoLp+8P/bsBmFPUjFCDe3IB5L2pHPykhzX/4Qw3JJBMK971FZvSH1P9cXqLHguIN
5VecigAs/VVGogFDkE4ZAiutCtGav7yRLPYvWHc2moIngT7O+Pf3mygj4SMtWi6ATQutriOTTwPo
Obnb2O9l1b+QWhyE1eiaW+TKQjdg9vbNhZaHX60J2Ob/Ws6fliOCh38dt1zmAYFwnv32X0TRyY8R
DDC+f4YwEjwz74hCOXOhB6SaLMzjr+qj/I7qAmltFkwwqf1lOIr1TjTtYlEW3asmcgt/2Y1ivFOQ
yzAcOhrJxdJ29QvFR2EVfx+U4IPonsMG6VIFAsb5e5xf1ujdIuzVHgryFd/9ESJScvw2ChrQpvww
Nz8pBs1yWX+PhWgDURmNatS6AH1wYz8aK1eSAfz8oDwE9ih3xaVkTpOmJ1Caa2XjPYdqGrfqotKk
2A92lQIrBNwdeq+pxUtOi2OUpSsrT7O2LVf/h7xKqaLHoTwAyrX9ldcYwbhOC0uW1nLpWdz8yUZR
p/dto1w6gdN+/3/sndeO3Miyrl/lYF0fDujNLcly7buqZW8IuaEnk948/fnYGtPF1umC9uXGwmAG
kEbqJJOZkZERv1EnAZqrop6Aom8dQHKH0jfFBxGB5ce6onPsTRJScPfNAgGBrQ4hHkkTeew01+nR
cXFTzgHQMOjlfolj1eweYwNXP27lOZE6yoxkuElUSaNO0lnFsBnnIqBlzfr6rUvE/9IsacFY/P+3
2nVchPmX4v8cf/z482yjLX/t7xBtKn/QSl8Y50s0Zqn/vc1MciVkrhbf2gVxtCQ9fwVoa+nzsyRh
GkHwYi+QxP91WzD/AGSFNgH5PagB2jC/1eVf0p1/Fz/iBgyOdwkwFgbjIZd06UVGkvS6QV07yh/H
pN60Tbc1n8WYlYdGbX/GY5LgXwMKVr2Rv8aCFgqPihd6PqpejhU7CF5iEpQ9bv37J66017hb7cLH
/isFBvivqG84kMJ1d7ye9+FmdmOgcoqbbed9vCl3/NFN5SXbH7u7KxBDbu2dJnfYh37h4bnqghXd
pD7VfC/zYn6Pf28nxRvcR0rlCVcZF8DMQ6G7Mb/2hz3FgS1QTP7u/tJ7ElNfzCltH6R1FxicAzNt
CbB81pfvmcgI6nYYOj6CIiPHpGSNFvl1n2UU712ZstnBatowh8IUR1eJgaaMUVF/UdPS9rHepPTr
ipx2/oORh4qReibCwKk7WEWHo8c81Ebrd702VcmOVTIZH6ic5ulh0usWqfeuoPxvX5dlWhSGO7UC
2ciuSPVSbFN7HinCJ3UjLIwtWpDS/v+1m34WDo2FxwZZDWSaei5mrl055s4ucFJ3G6wsBnekWk4T
YW6M2VUtaCVujtj50SE+bfVaQ1gUGQEwHRHxypUixGfxMFOm1BXyYgdq2XaVu2qq4fuOT3iI8m8c
pXy3sMeIT1E7I3Kr1DBvjb5SvUgr9Jy652B/0eux+dMQtc0zaREg1yrBMxlqbhG4RGK1cVuL0iS2
ZUnLHJWRXLrdYFjvTBwBvpKORlsjzzHpldF54Ud0CIHp3VDCzm0iqXIrMYYZZsTq9KduShkF31Q3
UrdrMvEuC/9SLvpvnPwPmLS342Qdf/3Sxucxkr/yd4w0ZC55C8YMTBGgusWt86+Ciun8wbG84DH5
L6npv1kslRawTsQVkAFLArN0of8KknBe/qDOsvw2lBmQJ3jE/kY6sur2MwQoGrQ6iLzkzdTwVlva
iFM2etj2Dxz86iYsTU7dfvreZ/HwvapS66BU6IlgsEUvV9YbP1GAeA+dqV/TIlE2L6buFxnLcwA5
C9qoUZG3oB6LOtgihnkeYJQxzvIomNOHIaOMU0vaFSBOenRGpNJwLOp9rhSF3yGOsBXO3G5EpMTA
UZy9NBeftWQw3RbCul/ldvM00tzc9bVeHeYSh/ZonPTrSkOOreidj2Ms1f7bD79mqTOVnGtwghYp
bLht6wsBsk4tvAMpeZBFc8gKmQtlm3iZ0sg+NYX0saz78GDPdnvVqj0RG7fCbUBvdzcIY7jumrD+
1uV9815kwZ0xXkFL/fH2E67R28sTLp46i3oFlA5qEufT25eZjhQMTwh8Xz7qmPX9ieMR3gO1aWwc
FF2uYSMhwy9Xqad0jeRXs4VqkhLRSHQyP2oanNByfXgswrK5Q9Wj3KVOTPdeGlD0lPNiO8Z9ti+p
zt/TFAtvgABMG3OwgZCOziWqg7GszZerBf+SZ8kbkOhcwkCHnL9O3CVWnUoCdWPNHDBbkGtNd6fO
0Lc29BnEwSOACUY0HxtDCpTrvpW/VlJr0hpRROsB3hD41aHObWUi8UOpwWOtTQm2QdnVXjUL6Vue
SDaKBtQwvAFWlDQa6HZZUfejmBqc5ed2zh5tOeFEF8gEx+XQ7KsqxgEWYwHZrdrFcSnAF82TRIYJ
waTJFSReLftgWpWduEFf3UnOJH0MILqfsgrVemwxqdm7jYiKzwGOmb6itj/4ZBX5QgsOmd667dwt
xniF77Sx+Ki347AJwj7orrJYuWTfvGy4F1OMP8didU8iBzMXtNwal4saR9WETVyeZmVS6BYq5ra1
hX7BEGkdhV4NQ/x8mVjoWt4adhmVp3aOxU5K5miXzbWDqHeJmwwW1rdCiT6zCCMPbmz+vgjk4snR
uqecyXt7kzy7uJ69MoQwElOQTyShsIPXeH9rGBNtMsVxzmcFn0NzvCtnA0KFXdq4kSi5RzCvd8MY
SZ7RD8qfcDKlG9Sks+u0nme3AJt4BUPO9AxrmbNk6P14str7LGmLxpMq7ftIxXyn6sM+x690X9Zm
c63kqbI39Vb3Qo0+Go1EpCzmNv0Qyf14G46TAOxlj/T1YXsaopEfnGxQjvxL9lEl1XtAvvaFfG+F
QKLUvgg6o5iLvATZNCjH888yTqYWtNEYHIWmcuuabxPmAdlKTFUcPC3MK1P0Xtgm23goT1Vuem9/
ijWTi/H5DtwvNCCgKBGvyUwCXITZgo85BhjQXxmBRHZnDVdmZnKvhA+7H+QgPsXSottHz8zV05GW
o4Z4J78PPVZJs5s0nYYLJmWvNsXyWKTCy80GCPHa/iFuDbXTmlGjpDl9MFtVuTPiSD+8/fLnhYJl
7hmEA3mBmD7Xm8/nforSIIhxbjiGsa3tTEBHo1nWh65uL2y+1UWJgbjDQWSQF6crcI/kGi/3noo1
SKNraUkpNQ89qSyjxgX1H/lNMY3v81K95Ga0/MCzDYYqJEYRwNeo1OFKtzrk4dL0XaZo7THUm43c
T/eYbNL0N7/3cerXce6jSp1fOpyXXbsaFOr7c8oEvg9O8/lbgkdIsd3qxXF0MneY6xPgLW+uux0W
n19BevnIMW46WjhyEv2pqvnu7a/5+p3RwaKQSUeNRBDl6fPhgQDpTaQP43GQ0CbsC3N6TOMOEnzf
DvdNq37lkdQr3e76S3t4tViRJcMHZYHiw3tjsT4foi/uwXrRNSAPtPoezv18J4vYyyWlvBos1Uhc
heY+qId43oigLLdzmgcfQA/2W5pb1R4gXfeF46h8SILqIk1zOZ1ffBFCCyqnrD0SEQRCEU0+n5K0
j9nZZMb3ZgtSobN74yqvBtXL8yY4zUPjmiN9/TZItW0mnGurwasJmbvvNM5Ct7KKeN+Rt2yj0iiJ
R9bg5zLrqDJMjgch5u3bH/CVWATbA04AdUB4A1zy18BQSc2QRE8RNKNX4TVa4Up9d6MYt442+WpR
bsNW3Q6ShEzBfOETrtbOojWwSMBAa10Q78iXnk9UEBZ4rNKxvJ+K1rXbydyrDVE/gxfjikwxtmU1
J3unusTXWkWg53EXVU+qMai4vfK0ULIEgm0UzffaEMd+05SwfaFoe3SCL3mpnRcWaJ4hFUhjDS4V
Opiwj1bbo5sGpbUQOHuYMlm6swbpppglacPCxkcLKfJo0i9ZR6/MRKAywyggGaYMy/EC4WS1/nB5
1GMUmuejbDkYb+bUKLS0waJc0moF3eY534R9mB802MQHXFW+BXIdbkurUK7kuVbccZD6bZAn4GLk
PL4EuF3xy54fjySdYpkC/Benu1WUNMYoKTi/pmNetO9KBWeIsKvjnW1Pzg1FEgMGLK6hmB9EH5N4
Gm6CMG7u4q6rfeC2A9iyuNzMo5748SDMjY3Hs2c2Cg5llNijT3rfoF43F56dxEhLxKa4g4o939ap
DnNt1D92NqT9VOvGK63pL9qXnwelny8HZQKqHh1TFtrq1hk38C3lsJ+PWZKZnqPF3bU2oCglZmCT
bhXpMDpzpblK7K9dnqHTL0YUWLr8kUX0Tp2CRvOifO6+vb3HzzcaT7Xcg+k0LZQ+TI+fM8MXoVIz
qj7tggmtyDbVvht2V+xx9bG8Km+KTYTD4Sc7Ry8BCPGlTOfVfDAyRKQFeI80AYXR8y0uW6NeGkWp
HOPAyraI0ITeODnKhZP+fEMv70cnbSnfoUFBKr9+v6ANzUGp7PpIiOt3tWZ8qJrK8qGsXyJhnu/n
nyMtk4kMKNkutd7z99HMGga8VtZHo03CjwbKlxujcK5VJUaSfUQBgv5A4b799VbZ4jLoMwmaqgkd
nEUM7XxQ6Adjz2nQHRPuElu8R5AcqAq0Q0qpPSUEn000TcP7Dt7JRm56BNyjxTYI/K6v6WO4j4sh
8VOs0z5deLDzk+7vB1v2MJQz/DRWszEPY6E1Al42iiAkILGqfI5VvbsOAm0+lJMIsFDGFo4zDX0M
WRRXHC0J1YMUC8BgvIm4hW0z3Qh3xpyoV/hLfy1D+4deSKkHo+eSeOeK2//zcVXmkOYqJFpW5Pk8
qgVuJZIm6mOtYqU9VwP0y9KUQ1g4/dauRXXFJs13uoV7A8Yv47HvbWSRBnWOPpuRZHv8zOagYGty
E2hNeMctq/1qAJfcGU4cXOehKH+o2A9fhXWveWkVxtcoLE2bXm8xCxeGcxOpdrHBWxo8fil/lsHI
vCcw1Lq7KMLcYXvEcUe5+C4aAufYt8LeRsncuB14nStR6ZVPndX04g6zod//lIQHzqslNrPEVhs1
HCUtT62oOlpy8uSgzgZxtNKvhtJGBaMU7X2YRdK+H7oHo5znD0FuO58QOf+Iu3C+JfC2mxSAg6sa
6EROTjrdIXUcXaGI6RxtMV5yVzxP7Z+/pOksfCIu8CidrJ2fkw6xSOzSxDGb9HbvTJnw4HHRQBsz
w29n45Lb0OttT0ZPY5UJIruHs3e+cpI2M8zQCMSRq4b8scO0onQoftSxQzVmas2DY9SXNPNfBzWu
YsRq9KxhB+HCdT5mbtnUbOqwOmLPY7q1Gqt+1OqTx5a+JLb4i+lE/5SOP1AfFsGrAp/U00JoGMrO
bTwlkJW8KxPY2RT8i6usC1L/7dX2ejwwBj9JYdwHqfiev5qVm5hJZnN5tBtHehroGHthENFbAPa8
UaRE3L493qvzj5x8MQZA+Aj/U2635+M1TdvWcR9T+RgQAJwV1IDsOOqRTW9MV5gwLhKRl4da7jvv
7ZGfxc7/vQywUpdKA3a+tP2WW+/6aBrNzhSJyavGjjR8Gqt4/CqweH/fFsadWhnabiC0bqFaqndS
FRvb1BDGATOdASEsCfR9oaJRR43qQ5bsZ6xJ3DaNe1fHhRrhz53JT/bH8bOkcPYEdlPvC7hGXqV3
9Ycu68MPnTW5WeHg8zqV8ZbueAFbpp8G1ETb7rqcywtyD68W7fK6cI+pvy/6luvXFTWNraFnJYVo
6NCTCuJtThQlz82mC7eHV3tyNdTy0V8kNUE3QdtSiAG2kEdPwilVoD3A7cH50EbVRxw5LzktPNc/
Vh+TywpX/IVF+Vq8uDT0MG5HIzsOeVZtWLLy1ajb2K1iFFZipQUSYOhiPBisqNjUg/pQ1XMP10kr
7+QcDGRd59Gmy23OxDyqMeSIWBhOMsdbgdLxsWzimkr+WLhYwVvuLLU/lpvFxuyRb3LHehalO5dz
cl3Zs1+NdolPfZ37c47f3dvL9tUGJXVdhBsXoMlSVVidBojQJig6zNlRCnmTEt0EN+Psu9KjUt06
M8Y7b4+3uoQu24R+D6cOEZby/evSiSFPjez0KXkiNNFZk5UtvWfgbALeOti/0XdG/RT1WluiB42G
wnhJQ/z1K/MEwIKf4cFUMlbhNht6+gJpnR5HCcdtwHGm/kNLtBT3cF15mnAH211452USz1cT9EdI
1nSE6FRxBz9fwHJBByrBnuqoxZV5ZcM50bhiGyXpQDEo9R6m/3wT6XO9ERKddlQ5ZteIxkv1uNfp
JXO/YDWpzVIaVp1VdOxqx6JGE2bHOpniXec40S7VUYWGlIctWtf8UDG02avhiPgVLl50AwzK+H2/
oYRhPPZBbX+JkvH927PzOpAAZePuTLeM0g5mtOeT0zUYFSIlVxyhn9gfUIXCK3kwAT+nkvL49lDq
Lz4EbQBupFzUKdysKyBQhimicVE5ikYFlWNH9Pfxo4JOYTT4WfVxHl51ml5sFZvtXJWSupUdq7ua
hsi+KhSReGiCA4ewiyTdKUrYYGBZ0tdvVMp/mL7BWyDL9LrUMPZB4JTRhQvCq0vWM+prKQEuLgnP
yMCXkVBXpEDoEYVO8NmmW4xFvKXAeskLcSVe/LxHMUOloAAciiC49pkhBlHvGPryCJzqR9xb+yG2
P5SVNnkG6lV7HJ9at4zi4FGT4spFkEzZ4dMzvUupLnmZjKHU299tVcX/64GAKgKwIEvi4nW+RoKZ
dlwMwf8I0NXy8hS573RSk6tYmE9oR8+3xXTfJI10bVXzk5oP3b6/dANaqqsv9vBicQJohBrScrov
gKHzRwglpVNxxhoeFQoWm66FG6mn8p+5YSWb3MLKK8SkfKsVfQelUHLzvL9Qsl9dwXgAtBpwxF1E
HxbRstUcaEmYghOS66Noe9MT85BtyiZ5XyTyl7ARktckke4nZkVNWFP6C8fEauH9HHzB/XFQwMNa
V5pwNDQS0xTNMRzj7yomtjdU4fOntz+z8WqOl4R7mWNeEu7+2nzENGrwLoPZHanp2jtNH8LtTFvc
5XOUtTuhhkj6ZpbXihqW2zaOIleHXLAB0hI8mWJOj6B05i9mUqZ3BST7naakwcfJEXhYNHK8w9Yv
2qrR2G0Lbeq2NtY1uKKp8zbOgcEslaJ9O3ALypHxDIKBgm2HQOq4eMBZSvSxR8oHGpDlbOQpqu9M
VPm43A7SZkom53qeRxTSxgqVodBKnvrR0ly5UbNtpDaOG1S97kZR+bmqtuV03U9xs+stvbq5KM64
SpbYt4D30ZXjU1GO4bQ5X6d5r6SNNmrzsQLyo0324EG1lK+y3MG1r1wMvygm2IWbxOqwQ9ZJfA6j
5lPaUaiuszT+Ksq8ve1FLR7tCBOxEM+DrSSi0u3ht10LEMO+kZcDdouT4zm9UfgGpliD25WTeovV
p4oLWpjt52qWL6QOr9YgoGcKyFQgVAAnyPOev5mWS1Y+2JF85MLSAn0apUeI3sHD24twQd2eb3SG
IebRMaRpzE1pNYFmLA/OGNTKsctGvxzjTThZG4kKvRnVW1tpT5Ft7iW86mLCXjoUbl8UD0q+K8L3
IT5rRQ7NfLq1B8RsnWITtvusbp9SYFr2EHuT1QF04iqiDe+Nor8UKH/x8JSDlcXhApUhfJKWl3uR
Kg/TECIM2trHDtgrfCGUA2u7LApXh7Z3wMniWW8A0WGlL4F1qfQn3TpMylu9anTX1Ckp9ZMdeQJO
glf1w9Uc2d9wXhQ7ozOcq4o++mMv09mwJTn7njp1tOUU6t1Y7UPfwBP+NlHVYV9CaLxwdq888Ii5
NFpouIBYXyDzdBHOX01J4NtHkSIdx1Sb8K8rW3rS4UM2w/SecWG+raH+v2/MqfW1ASGbwZqMu6Hq
Z6+caEnHerytZHkCVjaroeYSUhLaVmgxpzaGI28volVOw7OaSOGB+yfLoGL5LEf64jNYaWk1g9Op
x1KSFCrcpXOoBQbmqaRKFy5HvxyKQiVXTlzE2Bvn0xJOw5yFYMGPap4E3PiqDFPJxtykLK/j22+1
zh9/vhbvhQfVwk+QV6naaLTKMLdCO2rJ3O3xBlL8HJQgtSr5mks3EOkyPmR2Gu4mxXnfOpO6d+Sg
QvMynH1VYXfISXkhfVxl88/PhF0F6iIg3ynKrJ5JLxe1zLnWjnE0/EkuLQp115vBY6YN1oWv+suh
FnFKYARkRus6DZohkWUAfjiOSv5OQnrdTYsYIxVJhsVehv0Fc7hfrHgiEGQkAAzorgIhWH1aHRZK
hDbf0em08qsJDx4lEDv1i1jvM9cGbvFxHFSr8eEZ4VtjS99to7dB8hTjnLomV44HMYUbHSzZB0m2
gsMcx0hdUnWl31cm04Ud+jpwUnChnWVDoiWCrouuQz/mFDLn5DRrUeFLszp80xSh7cEnaXT51O5Q
F7FxIStap4Z8f045kGoUesnqaVCfT1Iv+hkWf16dmg7pzKSk55UXpthOuTTd1y3wE6C52hfCsvDT
0qnv5zyKNjrQu5+f67/40f8AJXoRKBaxvjM1vYcvWT7VX37BaFn+3t8gUlP+A08EwviiGU2KQpx6
AbWH4bLgYyC8gIP7B2lv/kHFl5jGn+ZIW/A7/4BIdfgx/LPYgP3E4Cu/gyE939nP6PelLY7pGuhw
js5VhYkOaEdDLY8ex6GrDhT43EH+U41n57oy9Es10efW0b9XiZ+jUVPilXkDUP6rDINkmu5DLIGu
twJfzabQHW19NwwJZ2m7h/qfuYGjbmnnUgEpr7NWchVzwQKNH6xRc80BpLxkpX9KQfjOitRNroy+
PiV7VDw2lZqoMISFjSmIeamd/nzJ+ffJ/0HPU/ZDH3GRszvfbFimt7RXIxMEYS8J+z5tquWXLho/
0fwA8tK0iEwK2FrrYan/gJZX9FKKDnGGcOJVUQyjfc25GSItXDVpDXbRGG3X7Ho92KhzmWtYzFVN
7WOsWJquyh7GDwt7E3uDR7IZHMqGI4b2faOAnA8QTdl0ZiNK34lpsPp6WIel50iMvKXXNujlUwaP
097iOqXSau5qu0plQKDJ3MaW+7zo/7v//wNG9a39T0v+xxl2fPnj/2x7xAoR86OVQpymccjO+mfb
O39QqF9qPjJMG3g2/+x7SbGh8ONwyIciuCODSLT4Bz3u/KEAQgITtFyC6cz+FsdmVRJaYFQ8GVka
UYnyAp2f8yU9G5kVZo4k3smSyFM3Ni1ESSDMKpvAiIyvCAyFty0QY9XN1QkbrK43E6CNqrKDtDZj
qxqPWEjFuL/cDFgB9a465MXRZoUNnpS3D5FcDTVJuGhugTxGX+c5T382Pf678lh5b548778U3Ze2
O198/5w5SMf/AUKAIjOlV7peDv/nb96CyfGBdQJXiqWmsYB5/yJ3SQg+gJMCaEaNelGCWOosfy89
lR9I0xRNZJD9z7yG3zl0nm8BL6IpmwJqIwJ9FkVxWhwLe+LlZS0hd0tFbten3hhNmEK0/CpJ1nfS
RD7X2i0JdaxpN02Tqoe47pLrmn76F3pqqjfGZbmRpKa6NRJrvg91R2CMp833sqFYu8bWQc6wBL++
2NcPPx/tpTbn+TFpPz8wvR60kclGsQBYJ6SzHAsjSptTMAHrRuhy3vSlwO+JEsdWoaftvz3ec/K+
niHKQAszn0SYi99qhtA0ws5Lbk597MjvQSTfm/k8uWMuDZtutD+kmV5etQUdM8eKURfqaJbhCJtt
ktayXSH1t2kLVT7JhmCBPHc3/YDdYN1mlSdPdkNvN7G2+qRbO2y9nIMWqZd6V0vmcP4GVJvJUhbQ
nQ5Xhgzm5Teel7MwnXLQG0aOQXAOOWtKwhjAUJNhEmKdZChfB6npTm9P3au8mDuyioo/ArIsb4Lr
6ltJY9LnM/nEqQwmCth4dO3UUMTXedd2V06ro2VnSd0BcPqwF5Mk+egJNL5t15faLb96EsYHf4/z
HkfBOmnIkPwXQVZ1J6Mwmn2SldoNsJX+Ju6qdj8ZOrqBdqVs20aGfGck7VZvUhDzSDtdKGK+ulAx
J/Rglg4xyoMLUvj8YwiYI4pciPmUTuiUT0E2ec7QDe8qVtDOmrLxCUabhcigbHvKVIg7dlO6yWOE
F+E5BIdO7u3HIR2yD+Bj1VtUNPv3yOFld3LoaLsLH/D1ZlsqHqwajkBkN9YfUMstJcvaVD3Z1RDf
AtgQ3yIBvNko4uY20qjPaGNt7kB7FSeqovWV2aOW6E5zoWzlMh23WmnOW/43shC2bdxLsSRfmNBl
8Z4v7kV9+LkoAyqIy+r5fEpdiJRqgVuOHjfaLhHo3c4qXdHESS9hJJ6B+uux2EdE5AVSDn71fKzM
SSIUC3X1BK0afUYbj87ZRYJsiP02z2LVS/C0ferBociuEsryUTWG0drGkD2zjSPqunJhWqkNVz+l
G7dWCMz2Wood5UOvwWd4++Mtkfv8YZcnxCIJ9C+ZxbpW3xi1MbcRNjH4IcS7ug/mbaT3Yie3EzY9
faJeV9k8HWIKsX6uB8qF72K9ijpU0I2leY355KLqvLrPdHomugyH6ROdAONTNpljcNXnYQMFotDl
U0vdV3ObAukeWn9QDtwqA17vW0kGKjiRG+Nz7mRT4bcC+z4lEEaGDN8YvIN6b31zsDh0rREpvzRX
rMajEI7DUWTaI1hMSiTf4trUO1g+ISR79Oy6W4bHY3dyhqQ51KEZCNfpqrICxJ4uSqYjuqp+SyF+
9pqyyHNPRejtCaEwQ7hhCOyKynSXfq9KxfluIX2CwOCUh6ln22nzZBkRWwEu4vwDDtWIpNhgqhUK
h5MdY2vZpvJuopiJ6ooQWb91WrFYIw252IU91VzPpuUAL1nN89ibM80aN0oPccedqhos/9Qp1L9D
rNiuZTC9eEsh15S5OSLvWBkAnam9zmq01I+DODf8ohFPiVkDpXW6MPV1BYnD7VSrarDrW/xT/Sqd
E+kAWS45DHJbl9uKW+e9aAq79Qawaii9NUN2Cc6wbrqjB71QNwl6VMmWoLIKfGGhNwPev9bJzEdn
I80ID+adiZSOJPTPpaHmD3LNO8+lYZwosUXfxyj7PQdWkgeHm7wFZpKEf+HErM5yBVYGYq6tdUJi
Mt2pM3jYQqJJ0odFuc8tdbiQPLwKToz3bLYLqAq3kEVB/eXJi4DjPOEpY58kKQYFE2Wpb5ShtbWd
OXTf3u6vQjU3YYp0BGqLhukrggIxNpEM3HNOdcmNFzfXcEvzmjylUcNtrjq/Z+P9PJUcYySO5EWk
jWuQWiHGLgxG2zmlM1JDc6WbbNr0B1ZJvwkPWT4a2S7oeaZyocuvAkmlR4oe5HJwGoRSHuiMhD56
ocG+pxjnD3UwXpLuXtKSs8i5kIb1BelHwofJ1Kqcl4tUtuj0Sic9U8s9SkxLVz5LT4rNLi1AQW2x
SrbcaizmTZVV+h47S3Fh5ay4fM/zix4OsBgApJCK1mZEAQVF6gyScZpiidBXSWC9D2lVybWfxYEd
QAWFDHOoAx3IJgrEyF+2LEJ6LYWlvZtbg1q4BQf2ot3nsk9XswOyjJ285JKU4VdrWtNyYKpV4JyM
uDM9+KjY2zkFBGdTOWlFal2XPXUNBxsIX5YstKpwrL/rzcjcvr3gXyfm5HNAEBaYHZch7vXnm4vo
V5llbKdPWZtL3wL4lUCkHf2+irT2e8dkTL4ytTEEUsyMv6glYc6Tu5iGAdAGSfnoNE76Hu1iPDM1
I0SfPK4ABVpcu2/TRsjvNJUXpK5tWUAuZBmMlDzlTLPIdC30YiGmS9jr13uYNY7wBexi2CIgZM7f
qKtFO4qmC05ShB8gXWbN7WZT2TaIJG1Hrb60h381HvPGOpfhpeDishpPy0w5n83g5Kg1XvAL2iZN
j3OcU7S2uwsr+hffC37c0s1k3YDRX7cSVGVo1AiYzamw9exU0ge8VwOUHobAFB6CGOEhqho0GMBu
+NhwDb42ci/QOvVbQ2S+DVtEraGa9LtMNbK9k5hQfyMHJg1KEwbaOCh2H/ATmjeZqObryYyrj+BS
gguv8as5Y7mx7qn70PNaBwdSB7mjIEOaF2JIbgaf+2T+3iCOm+ny5u0l/vr4WMjCyEEC3KIQsO51
JVqhVgOs65M2hK1X5NrnaBCRBz3h09sDvb4fEWAdsJQsBZr3tAzPV8LQNW0+Idn/VEZV+7mayvmL
ZtDIdUtU6SUKpcgFe0USNDEX7b6fEU1tzc+wZuH85Mj7iwsci19kCzwQScKSKHCJ1FebWy9aJc5F
ET5lZm3tLakcHtppNryhtpK9nDTtpq3k7KbTC7GxncC+51oiLsBLdV76PNIBdlmkBTFToiWwjnRD
lMDppN/75IQZJp6ZNWyMeEouJMq/GAXpM0qNVIm4v6x9Foumbsy0GuOnOcVoLyIB8+Mu/R8s20XQ
kIscNzmCpnb+gfO6BHupxslTi/q3W0jNyZi0Q1tWva9004+3l9PaP4Ujm7snRyhVr6Uhaizv/KL3
PBWmKkFxSJ44sdFYlgsKk2MHLR8zr1rZ1VFr3OlZr1p+kMH9epxVFYfoWijTw0CpUt7gAji9y1Th
PPS2VH5VC6EfzMCrrGqn5Sa8pQwBsNgzWqvev/3sy/49/+hULJZynAo6dPFZO390U0GnZlaG5KmR
IU6ZGB9XVvMOyYdr2ci+0UC+pC/2epMvA9LLZtLoSayPMQNXgDlqtORpsMeYpEJCziID3iWC3rkQ
u341FDVHis2Am5Zr/fm7ZYUR5hpmB4DgJ8eNRgQlgH6iAqRAaXh7Gn811IJWYwkgA0dkOR+qVhM0
bhsOZ/LfxJ+rMtyZqEwcIlXpL2S+z/jg9SdbJDn4WMRjdKrOxxojJUk1vS2fYN11j7ZZqx9xJLW+
oraifOqUSfuu9Z10G/KuOgbwRfMuqiV00fI0VRD3pw32rseYZJsmtbXY5IbltzTFHMQLpSQfPWEl
tep3k1GRB85DexMIFAp8lqQ2b4Ymbh6K1CgRuO/0BKXcrK0/mZIwv9Z1YKJApY194fV1O4dXCVaQ
iSvJynAvtZV1SKIpz25Csx9v5CbEsXCGWsbNDl1xDb32WaMrl0QDMpuzChHHGdXpWg7hZyOHFduP
9TDKs9erQdFu62TRz9BNUX2Sch39JjWIos+yGLXGzZKyzjaVpZa9244JEIUh1Di2qm6bIGmUuH3p
mCjjdyILvRyfortaEk3q0/BzSO3DHoxQbqZS5ceJ09yA65fwrmnH8S5VqnetFASYrVvTRJdQyJ/f
XkdrSsMSSiDrKtReAQ4vXKHzj6tqmV6lcCie8jCPEAVjrQ6oV/TJ6I6GQfNSkedE5jZum72LjmT6
NTBrhL2qrK4fy74eiBhaZX2YydnRxSpaeavaVYIeVTA2ByQOtUMxheJ9FvYGiqkFyuh1VArP7LT2
rq+GLtu0ttY/xmbifMNgiFIu4M6hd0fdSn9Uhhyjb49dou0NUUtHMOrN6UeeqMGlHbWmsi4zwXWS
uaBLRAnzFQ3JcRKUMYv6SU9V55tRtBzDddMlOUAqIXqeAgaNi9cCglVwW4S8M6UB/VUEfVTH0xWM
pZ1Sy65Q86obVpCkfR1CKxJLH1dbbC8q1XRjTf7Ujjj44UOkF7e8F9oUuiCRd2EOwLkCX0shu81C
BQeD3CjuWr6CCyjLNA9vf/rXkdhAMBKitonfJRD5VTYsujKxgs4RT/KoYmThFMFVpPTfeG6xQYrR
urbS/NIt+nXYoj4OtBUuPfVOuiKr1Yba9f9j7zyWI0e2NP0qY7NujEGLLRARDGoVlBsYycyEFg64
O8TTzxfZ09ZJZk3RZj+37C7SrLICwuF+zn9+ISM9dgcL6HojUJjs7MYNtuYwLff/fnt/n/u0dkco
ET4tXLLwy8IeNHSDzirFIbOqfOtbhPpGM6lm//4rxzrp897IrxwxS9RrIM9fURdQZA+LSSEOM2kV
m9EMr3NlHNUkuiQVfLlrBZ2GpzGB+/ff/Yf+leEUxpm8uCPY/XVTXiy3L5ogGA+kx3RvZrCalwFh
FJdL4LJUV2Kt+0rWW58dcFP5VXgFYBr9RKEQ7AtyR7451f/xcvhumNYeB2p/HetSS0rI2peHubfm
E7doDjb6mDj11PS+kNSS4Pu53Iad1e4GOCQn87ro2yatSCzqi/ab6vYfXj2GDRiWwWOjnfmaX++X
7tCiqxsPUANxahBTTj6pjr45F/8iYv42n4csDpckgBb1teESWWipqdDToShK6xKh+PIhq47KOapd
uS07fxlizj2xNTt3PGu41mVrOVFeJMJUKo9rYpTq2DfJEk3QHQ3hqcgy2cR5Wqwfqh5HtfF8w5kS
PxO5v1kXG6ayaSwNKRn8YWPnuq/2+Bl6H2khrcSWRhMl6zKU3TeFzV9TFZAIlhoPE8E53Hj/S3mr
rFCjllrmA3Y+6YmtR45OOMjiVOQrLO2oPUE7PF7wRh5WorMfEDH1Jx1ipDhnNLZrsnIBtxDd2Zy2
eod3i3U2ZWm3qSZz/qar+IvBeLxW0CyiBeGwQ5j8UoVFi+UXsvfmA2z95bEWs06WWtW4DB41BcNY
GtBBzf1a1tiHsVbujHU2Tkecwc9EkEXXdh7Jl9JT37lHfN37jtd1/Db4ZNF1hF99bnut8tHz2+Ug
2jyLe1Hoc2UfSX5qyXf/vjv800+xHqE5YVR3dC/4vM1mBgK0VtrLQRUiSnrTE8nkpM2JcvLhmw3w
6ylyvKvfOaXwO/gGjkbWf7YipjSN1MPJkoCLIk90kI/Iq9IwyUqhL9u6Ci/R7Ytv1uNXkOD4oxAm
yVBi7hGhMfv8o1YkiCMKND8qjkbBNoypwZ2Nrc4ApUyRf4cz/7W98YNHbgutO5JgOClf+nfXsmvM
WaV5aMZo2TlUKHPi4dx20evB3dhVKk7M40RhnT1AEW096KFTD73TRJdTmw3fLPF/eOa8WmD+o+EV
tJovK1z1EdnmYLkHMEus6QvE7UQfYnA3NdZODPa89eZp+eaZ/9MeAM2Clh1WAP/7+l2FA/ZLdh+u
BxyujPM18tq4cgsBfz6TjB8Fep0upSUd2npnrpV5QIPsbQCU+nM1yUuDmce5N7jmreoNeWqY/XpB
ud9thP9tPvQ/rH+mY4wiIF3A0P5a1K4Vw5Aq6NbDkBfNY9nhH011Fe0GPfbffGpfCwBWBlUGBbTD
0gDY/rIyOgvq2uDW1sEN1HoKQ2A5he1n77yavMBs0SaNBuEdc1rJb+q341v+s/SgWmfOAnUY5xfm
f19vEj6JCQAdrQdfL+aZHOzlJi2Nt3/fSf6+PbQ67FtoR12mSr9xpD+Rhrlu6HNr89D2VbPR/PGp
NTGHjdyu2mEXMZ8NotFXTSb1NxWOcyzQvtzf74b9WC2SSvFVNLggPE6bwrEP/eouGxka7l3jpaQk
4sqBO0DjFtWwWdfVfGvHjMpZdmqeNpKcCxIVzCbYMsg8JuWF2iFcbM77B3vMvf3M/H9IOjQUKCbK
6MoJusHcrO2y/pptr9FJb4TrfegX6n7qjBePDLCbcIC+sGMZZFbiYrX2y1297jyCULKewTLMZpgN
Zfisizk8af0mLROnKd0nxOKMUbOxM67qKOiM2IG3Ir4pQ34jJp+e01HFR+AlHDsElvQvnzfDsNbH
cZxfPZSjKc6r1jbVpvS6+SJYijrb5lEt7GuD0UWDLZ3b3DYBejL8iprawmdhXFQyrw0qUFc4GcZQ
0mgRiLjizWjIYWNyS6bLekxmjOcWV9Oy1XOEMnBqunNDSrgTy5yVMOcaoe9WZI3ZLrKld7ZEaSZj
CxlhkQD6jPtjJJW+cltRvvz7Ev2rcWNxwoABLkZcCpSI1eynIwgT+InwGykeAifPz/u+UXvLK+GQ
lmRqZuxAGD3HTa7EFW1NucfMkDhQofxuSVxhYELcWa6FnnvJnYocwFrvs7mKtrUWWDsiSrC8DTkL
6H1EyLw5iKqu34TGlL+7DKfkNhyqcqdXAJQkbQNsPicLoLHxV1fuSAp3v+nY//os+BSRQhxVMhx8
fP+f75YhRq+rLOwetBbDLuN0cWLeXH6WFpF7wirpto0Xjnszy10Zw0QU3+w7f4HZ6IvxVkG8B5yC
CO23of8fe4KrKjWqsNAPkVdN+6prxLYLZLWXJh68a+apU2OqxpMutDmMa6dLps4vb/OgWU7+/c3/
fSzjmf6fUyp4GEcO1udnoc25cNq2mx/wKZAvgTWF0OZkjmd3VYUYQGa9xxBptnv7eSWOVsdZUGXX
QYkPy6burRFvVHaRH7+v6v9TNf8nTfsfL+gvkcDVz+l/vP58O6amfKJrHv/Wf3GFA/j+jJnB/Tkq
qSU4b/6Lr+n9L1AI8CCKrCDgc/5vvqYNHRiaMLv1MRP9t3rgv+iaBBcBdCK7Pbomwl/BqP//xWf6
c+EAh5kvneHg0SwB9TzGBJ8XFAnAnfR7LV9MmEVrkhPN66LDZfSK2cdUxHqomxbvTle+wFGa/I2b
9o5IgjTwhjgIhP/Db4se8jCOC4/luMw/2rSLvlMXfFn3x8uEiMVk1qHuYPP7asxh+L271rNyX3AV
sOuN66noyTYi8vok4ivYBPJIUWjnmU3d614sY3KvRuzaXzq2YjgLTln/+uNN3/zncfOJNvq5UPBw
BTs6c1NrQf9gKPFVT65zu86c8JhhScub7zLkcb8WTkjs4Ic8HHfVoNYgGZw5ugnbxjKZJ1rmky6L
6i0PFvLLsHWRZOU6PV7Dto1Rs7IwWWtD35v3jL0Zt6tlDS7TuYbRpPMsOPir15DzHATna5NldwPq
3jvZKuNtFVpeRMQivaxD1cxbCqWp3SxR0z2zubZXHETO1QKfqN80ZWvyX8ZLeiXR1w/zfe1Z+pr6
3rue0758WKwlv7ImmnMjMI6zo9zrjuDx0QVQD8FHPnjDaYa44R1TfuMnKJG4BMtOceF3YO1ZQ73e
hoVZ3gRZmQ9bIUhrTKYgj6YtbDbkzZk/y6fOBYMFau3R7gpToCUErdQv7eRU53YVyLsO0Azd/WgI
Y7sualBxmfv5d84d9ufG6vgWjzjGMfaF7xAa0fH7+GNrzy0JO9QxzHezdczbsHJakgKWxbqBfor5
jDUI3cTlpJeLtXCsm9WrUi9xhpCK0BiwMycqsxyugjILb5fFcMrYr82s3S+4GDxi2mOdupbEui/z
pHPWkBR72kinq7e9toczZ2rsu8BX3tWy6OlUEAb2898X6VfTA5QG0L65P7R2dOHwPz7fHpC6tm21
Ni9GDmpC+ddjxbHQTb1i3gUEW7TDfD+FS/VBe5n7yVRpXMWJcZlfvcxNb33IRcCyBg3PN1d2bBP+
KOI4yf0IAjEqd9hF0GK+XBl+klSva1+9ktTZP3SlsuCXoVN+rtG9WXGalUFHUZl1t2sUOnemMOyZ
0cEMBVqELsTHLDfr/xO+939NDPnKXueqcJnGC9bHFoHr+71c/lgOgc+vGk7YvgLtWVedWUVjjAFg
9IhMAm9P6SrfjlXqhSIGqSpeNZMRiizdvUmLmLdN6Rr2I3/m+sI+dR/rYRUeOZ+j/gDarq/rwsyI
5HBr5FDfPNDjTv35gSL1AGSG6cGEG1Ly51fd2GTeeXMkXsPeMN5aTC3ucs/v3kadlTAiiUBm81y9
d+Ux7oxhCTbkqVUwJGLKnsr97nK+NGvHJ8mMG2UBx5uFz8QX4LuIoqzB8218FWvU3/dRp1h4uMsF
OJSI9YEI0j7bpLpWXox7eWNsZ3lcAkMXzj86Mnsxygkm70IxmqgT+Bfa/OYKf58Znx/YsX9glvzb
DhG/0c8PbHEaquclnV6h3va3JfSfp2YwTNxH7ElQB9tNT168YawbRfB2F8uh98/YifxHxr3p2eSv
wceK5i2NJzQRbZwNwXjvFFlwrexoetHOgoR20fjrY7kw18kARPIrMEw97/JpNB5mJfRLOQZY5Jqy
nC8yvHZ3ReVVKB9wGIt9LYyn1JS8LZgoA2DP3Oe/IuyErl2cbB4rp1nuUr1m7Xff5t/vDrCOkpda
k1affv/zk5kIdyjMylxf0zljAoRgcXqM6LCuu87O30MocodMVtarDWXvGJMy1qeNWYsqlmtgHT8Y
nIIFmCB0/Pn9m2X+17XhxMluBjiLhJia4AvSBz0dE0I3S18BbIgBtpneIdx3+dDIecOSkOVVNgeE
ufMVxu7GY4Q+D5YH7GFStUdPXkd2v773+ej/ZLw6r5tvru9zQUXRRqjIMeMOFBLdOg/x87MTEIHz
EvrnW+qPy6lqRkvFAfqom74vszt7XNU7O6+nEmMSxbWcrOI1hWn/1FnjdIW+fblkKw+aWJWDqRLn
8O+XR3QOv//nqgfKY5MALDuWL5R+X77LAB8IYwxq921FMq1jAwQ73QXBbOdJ42TDc7SMKbXE2hgD
tF3mhztsjtM6medeeadhWWIObvSluZ70aY//hy5dv9j7FA39eWFOzrgzG+QISSGImUyQaYwrX84o
70lbcX/2YZEmiOmb+UyUQ//cNHA66rwv0jNa+vlDV96xgApHszldtYu1mBNlYbSTfSBf+0oJL9Ee
Q+iNMXj1Dzjn5R0tWyU3VudP55jp4Cxf4Gl91nMs4pcemUzBcMxzMSBzKqe4LeeewB740uu7vTjd
6epP3Q+28i58ZtBQtluKE+jbJJOoD7/3sf6ZsiIz90xXWnNTtGFzrih42cOnpsC0114J9iRCmhq5
qAAOOs9P8Uoqo6HazGLxH+u0rWGo5zgsJeC76sH38QrbHu3dw3MOlaGI/agvxWUYDGIhSN5Np4uh
4bg+sUd/dq99CjBcPY0KF87RVupHltbRrUmsQBOvYor2WdbUxmYpgiVLpnZinQvfWW7LSFoHOROW
HQstcqbbaJXTJAya/i4K8uFu4QOSF7nvd3dmJYdHAYX6mRJrbfbj5FlXVjNkLhUPs5h4Ha3S2ymq
PJPyoRan5drZ1SabbeetjCYCfKcpr3+qxhYNud5znW895+iY6qYpARqVZ9NUeAG+NQ4e8maufLmT
dlicZrm/PrISQMxRF4fWiTbb8AZ4q3m2AsN6cQdGKbEHhPPeQg/+UKpZ8BVvZuMVc8nq3kw7H1o+
M1aIFiuzv7jO58hJgrzogtjI4OPuRdNZGLzMWcCjkb7aO2Eh3UspM/e6tTIv31a5ZsY9F6K9ZT7f
/LBnSeDOQNW4vJStYEH0Uz+xhZs5KXqdYu+j+G2fQMk0DHtTpT9cavULNx/dC2dtOwKCS3+K4jAw
2AVXJxrKGHse9Ssg4uqYMN90nL5BcSwNRdi+T0EQYPIcwJoYs9TViebfuzeG0LrWddRfErDOUDyU
mAIldinzs1EqzDubKKjyF6WWMTrDHGXMdrY71AuzgSx8kgNIfIzVQvBUYA53mwMkNXFh9e0Nvozj
lWfq1bpvrDzjW/b5yglvMHX+PPnzcpc7WXsz2AM2qbXRXRAOEBoxbIVFw8qmnQRCyocshjuTN/hA
e87r5C6wtTsD4UUFibhJ9GS2+yEQMjvrRpCsszYo8ld7FSo8LSOjWK89baliZ85hUFJzurVzP1pZ
hhEipnVJMC2s8MhbrTm21sDw40Yb4ryuC5e9da0fUYw7dxpJxy/ZyrxNoor1UbB7XlmVp8ttlK3L
vbF0E2+yK4r3BaCvjwk0CA494XNnZKBRDPe5fzS98qBh2Ys5voQENt6ahJ+/KTcVL9Yy6QpYO8Xn
gyChlkcbBK+G6DBv9QMMG1Mry2/KIvSRUzn2APHUEgRPmCGvefH08OZYZfY+sKWfI/lWZI+1rX2B
MAOxWjsG/McDOw3Pg6lcHyu+qSEeJFJAPiJb7Ee3aH8sQ05eMCny7pSYUc+FplFqvwgZmjjqdpTx
mxpP3mtb0homONbnGnxMQtFgGSD0r1od3meuW98IMc3zhuOzxO3NGM0BrxxTn8+1nz0PSuMeZ5ap
NSKywpHzgmJ87baE7nScBL0IrzAyI5+ntXPx1gS6eG9QrIiNl6ZYSGZiGYMkXz1rSEbXKqOttFb5
lIrSKrbTMBWQStZU3w7tKp5aJzWusrSsEbOMYB3HtmM8ZW8llzKolPQpru3wyQPpejR9YV6EYx5c
eYQRN/E0ivqtLEw4B6uDI3lMeG3GEVMt3iUy54EQgDLiirMxzC+zbMruJK81T/CpdJYYU6s5Ja4g
8ks8W/08TBpX+jd2eNw5Cn8tfrCg5JmZmd7PyZ6LB6exkOos4JxvYTBGxLnwb8WpCpoDx2j0kslC
PdpT7t/15VK/Mn6Jom0GpzfFnnUxQ2Y/7YAAZp70czMWqk6gTo9Ea2JkYLPiCuRlc1lxkA5DH9xl
Vjm/rGYeXZPqCc6CH2d00+VS9PFQmM4d/XB2Tvze/KOcffmRY6pI8qByXDIj/FE+Omk0LieFObQP
2ZxN02YubXavEMLkL4by7qEbcBaIRWarAzy6hnN9otOOh8VszkQEtrgdXPcOAwSSuZqs2Nnr0JxZ
veniBmNm9kdUmgzscQpCtZoa869p7J+9eTxzShwHOfeqiUBFL7+MRp/fKYK6vcBOan0vx7R54sQd
5j3dj9luHYb3b67Osvtu1qEZR61HqBkGfGOM44G/6xhIuMmyWkT3GIUNgF21K/C0nCLzp8s4ogZn
GYbriCwAKqx6LtQ2m9peb/FRoF/L7eaeaJzxCgGh9rdMLJsbqoHgrpiq4LrkNZdJIFOM7jCrse8H
p6FMHOjL70zd+Qduu16x7G9HqtpubbGkw5HPi4R7qhYxmVdh3nj5jgbbYBxVtMWmZqMpNuSppje5
x06X+N5xv/HKlGen6R/3psqLW9gqytnyAUdkN02uhCBVjmfQA+cmGdZUcXzSMl6A7xIimQVsbsLI
gosln8KDav2yjqO1Wh5TKBcAvetgHvzW859Xu1nfjamr+lgUfbhg5e6oItFWG2ZPgarM4vbY8ro3
8yQLB3/DvDeqDdtB6PNxD5I1on0vT0w79Q9N2Tm4eC5oWeLUnDCrc41cFLee1dV7eIZRc9G4bXdW
L33ZydicA/dUZ46ShC80fb8dA0LFN4Ppp83BLVaHW1uFwKU5nmEipk8IDzp9Cf0QAn448R+Me1zL
dJJb6/iGrs+TWxTRuHj1JdPnjWFO7Ds9IE70q/PrLHqsymp0Exn08inKQVHPB5UH1o6ohQgFadFg
3gXmWZfXy0DYKEcWuDhji9S+cqZRux/zGlKbe46+9OqJgBeF8nDZIqRkou0Khbet34Obj+y29ik6
UHsLQmM/6nklUCSPAjicykKlRNrjUYRXWcELG2CFuQfrvtxLe166Tdbmzryfmjy7G8Oyu1Z5VCKf
w8leQIaYcZ/jCXf6PjTKJT3rVrKoWOmiC05hTjjuFinmMFDORN5F6WU83DBDU3ceVbKvT6VmNr0B
fTCg8If9pdvWOKN0EdoYlKqKB2ATFDyf6Bah8onT962TjJkcTBxS4Z6XBjTIk2pMvZu1HcJoI2Dc
qr3oxr44FViQTecEiwQNnwj4UTKM7ZCdGx7W4RsltXGvsLNbt1gMEvZU5W6T7QYz6JadXXpWuXWg
5Yh9UFKQnArqXXebcvR46NGddUxwMaz92OqX9DnMpuWtDsMyatj/SjPbtkCuzlVeiqo4kRVM1zNv
EH1xW3VW1u9Si878HFxaXHeyJKEotZqNvWQio18Ki5elyDGDK+y0Om9aPI2DTlpkbJhLtF2yoBds
5BMjviHFoSAOXPy+gLqBXksznVRCDideraPl3wOWGNcEmpGvIlCQ/XIjWb2kOYa6MfnR6kzirHuz
FGtLn0aU6ZrIsJbnDIzzfWfMIUynsKqCk2Yx5WM0ZtPzONKpnbr5oBbK/dny6B/UpOK647hhANvP
JxMAJKftlKKoh+byNIKoV3GdGg2e5rXfviCPmsnA8EddX0ZeHpJCsJjiY8294Z2WU/S7zrTWu9RZ
5nL7H2NZMRzPU/0qFzsvCctQUCfoTvUU/wf6aYqZvtOvI7vBPtPyzbUUQz3fLK/+o++rNu9HD5CQ
aNjbGqFruh2nbo42K+LebzDKLxDs0ZgIyA2HLaQKaFJQjXzumCNH94GAJflqrouxd1RUXFjRvOwH
aeHe19vGGbM5N+7V6u4GvMo2egz6Bzcdxr0Fsrav6xzZnkhtiHb9vKPDJLcXv9vLkc2MQ30cz22j
D7ZtZi1biWZ6Y1rtsBsrL90atQifcCz4Lmjji2DheFMe/8CUpKlCofrVs3DFDDoaOYff1tKhn1jh
F7PkgxVz77UZUAAL9drJDHtFPRaPtRrEs+fM7O4TsqM3S5f+nt1Hvft9NN0M0Bs/SBIEH+vJO+Ls
CdXHYLUld0t//fDvGMFv6cZ/QwS/rx2pAmN9xhoIBf0vQ8ZSy4KcqaB9EwE/shFYsauEdPD0VEBi
feDvQTpvTdM+WVHrgcoiwUCCXkXNXaWb/i2Ei3CLKG3OsQj19F3XBOulhHsL9QuDyyKuNCNTjRnv
U+/KjC5p6E0Ou7QldXiFm7ut1gYPXmFHS5sAFNtnII2TGbMVFY9oqRDJF04fSZQUHUPZAhOpWIb+
+gpVEANITkz/PK+K/pGcYE9gfTAUKomGqbsx7J5Gzw3C8XFsp7FNUj15OmnaAmkSM4q8vPWngLQr
fzQwlPS0312FaMRI6pl0/UwDsCLcLtuOsStzlBuJrPLN1GleAZY0jibN17cvAsqIA59y28WoV8UH
TsOKoOHcu14nm1ltiq/qZRm6guE6Ru+XNdarP0iYkc/DUKSXs4LHkJRVsI4biW8fSZhrqH8ao08P
BqLiD7upD+WW2g9fTlW23kXgjUrh52DIh1x53hR3KNj2ENmjjyLDx8TpK/2EZ2ZB6sdicwvCLt6G
1ZnKRFd8SIGymutaTevMBofM/xvO0BeKIksKkd7RY5D5nYmy0jyien/g6hK9TSuVbt6wOBA/GkbW
Lx1yt3tHocajL4eI78kwvx7rkJZUNYG5A2TR12zlhBHRtEOdDayLqegc5xvE7jeV88/lbjN/AOUi
RRvRJ3TFL2jnuAxG6lep+xZK8lO3Hbf/kNqQvHbT4lvXYzC2/gmU2uWlx1HgFgTD3q+mptjrLE/t
J5mqcywJR9ru1bU5eFGtnxhuFF4LxQQBxRu5s8AD/ss8VCgm6tyRAJRCH4woj0484TOQK7uaoo2d
zeiSgjGixUYAexRq2XJzRKdOANvxcNKiGMOYxml+aYjkBSSHKHsFOR8CPvlw5WYgFrSKc8zYyljS
EYtkwc7WisPV0Vcwce1H29WS1RXo4RDkpsKY3EG6AuFnvHJCIa6HPKubzRBSV8dLRZ0Rp1NRXS2U
PUsiuZnT1XTncQP3WTqJOzBUBFTw5G1Pu0ZIa8TWsZ+Yhj92U6G+WUi/FUWfXtZvUiIz4AAuPRS0
L/NqsqDMXkap9cM0O/O9MifrpLe7aWsFqj+ts1HswzSvr1yCW5O8c41HUUXyZPGb4czKK/uk1EGb
x2yahGUuroFtmpp2q1zmrYk052I1B39bkqbhxGVodbtJt5Rs7GU0RyjP+Pgg1ac2NHOoTpdyzMVm
VgVFVc/wxxuFPGNX6LcMDNzN1Hv2/t+35r/OSgh3nJS/xdL+kQ7z5axcg1W2jXDS96rEnWWbqiy7
GUfGB7uy6+effTUNzwYqgWcHWvwUUy619aa1auuOPsRArMSQ9TJtaLQ3aTiX5g5CuikSuVji1hRB
hfTEGPvr1A3z25Lle2G0DZ58tWG9y9qUN9i0mGfHs2HcgXx9lz0Ij+ETOs0aRnvN/A2MOuD/cHc+
7xOjHam1dGf15uKr8Qpqn59xziKO8oAPnyaxhFfagmCQlLaqvE00joWzpTKpLywt4bdl1uwfcJ/R
er/iwCEQ8FTzTVNa4YvH3z5Y0kvDGMue0d+1i3If6K+rBx9u35kCVqOud1310DkgJ3GwIGfwsk7t
PRQvP0dDLbsi7NWuV5md0I3k2R7mu5Jbk6Hvh6TQm7ELtoRzAPBoBKB1P91QxIblthxUdIBoMVuX
IezrASJpZDYfitv86c6N88sgdsRPtPKCKamDedrbgNszdj7L2MdVZOspoar24ZRbxY03Fl69Xe0Z
L9Q8cC7FmFvPKmrkeS7H9q4X0XLlAR2BQGGF8LMrAS1NP6vYwGZOIpO68bIwO+NmWHr3vAqgCcYN
sqknst4c2hKgiIuidVrq5SDrfxZzqn+AJ7UvanEI8zFGBl7x0o+U8Zr++3yqu/Knsw4h1jwOeT/b
NQ/6PskgTQy7obWX4KRdGkpuZxbhcqA7mNB7zf2QJYABXnrhVZ661lU6wezyZuewNqkHRhIU0r5O
4SroW0lgoH3BHg7DZpfRAIxZUo0yaE9UyQA5i1Ei0YuktRf9tJthOmrjCPDd1qVhvrBIOGphU+gz
t1LzSZfOqL2ydW797eKL5tpaF/SZQaOWZMbB8TawdPVATHV50wezaRGzxePYrLMlYfqOkTcmbp0O
XRJiVVsm9MBWhVYt1Vcr7PRjz6BpFNlfZnHSWl1Yn7ATWeGJgoLgxjyx8GWKvC5NUjgO5WY2QgJS
uqUV9Ybhlb5mi/PPAwMY+cwu2tY9y7vWrp8aN8KJ3VJ5Tcw6qZeXaImxwiFaA5IFwQnleI1LR1/H
VUcGN9hsV7yPdghIWUxqQYpRT/kVIE/0YftTfjGPfrBfHTIidpA/iHKOMilOqpIshhO0tOW6o9UO
9kpm6Y0favBK7cq0Q+AgxvQU55nIPEmX3BgTEaal3hIkVS/buRvgTaisL6fETQP8IzTR7EU80RK+
A09VB3PVR8eLAcyskgsghZ0WbrezAVseWFrrvC+rDHZR72T1uSTtZwaK6qjaDIimu2mc+iFm/TPn
GNYKrwrJWX0xYKZbnfcTLaQvA/uewQeCE8eYGbaOAlORtu+uVm1JrI2dLDyEqCTAsazMvvMrKDQE
1BcadKCSt9kshvvQyoMzazx2aqrrRRkTeYw0fQw9gnCyeRhyYI8wvzLpCkGssNq5TKvcoTi2nDPT
nAK502wRG65TnWVyxVLdcWf7lh3sqN4sXP1sV6TigelzNXPNDOf4RZGY0mf9DDxT1Q0jq665Whks
ZSepr0kuV8NUX9V6De7zXNqXRYlt+H3QdP05eNhqEqQHkAf8PhfTRtdN/xTN64R/AXXAuYDBi0dR
2jY/ClPpaVv7OpwTaYtKxrJep2trLhiowGo6qyEv4Eja1WaxTzFNeMvaKbiyc0UZjXH64zQIY4rz
xrHL09Xtign9FyG1cZVF/cSeUMufUFLk6VBGEMQc0b3lc988ppbk8NX5OIYATegpN/a8RgQJQJc8
ZAbeSAnlDSJBOecfavab3ZxVE0ku8FcvlZ/VdVJHxIM4OTkIY9gYP31qq2LbREOBc4gVlq9mo5vH
oHNxWRpbI6NH7oeqvcXiT6SM6NLmVlu1esalSG7z2snulkJBpR58mT0ux7SDVgDKbOaBrAQCoOiO
t2ZlLNiRqED8DFhaapO7TMOS1sut6ImNvXBwZC8b86RBN0vrz8S/uXGNYQahwi583KWhp7JLpXPf
SGrEreyglW13GKdHS7PL22mywYCJot878IA8zlwfRQOkp+5eV/1sv0xWPktGZSKa8rgltLyEiT6m
V0bV1m6cRZ66ExIfT6o6Od2OTcvqrOrRuTfhOEw7vI8ENhiWVeszh+zgS5GlwRsDhuKiGwF04yLF
zWHLUNTBfcyTfpOI3LDEBVjVeDZYdC5xb8kSuMaN8hsE331zawciTX9CyzuCCGyGaresRdCecoSs
xTs0AKjF/5u989iOG+m29KvcdeeoBW+mCaQjmUlSlEhKEyw5wtuAf/r+oOrqnwlmM5vV01sT1ZJK
FQQQ5sQ+28CQi78YWqYn7PB51++qIBlUL0l6/VvbWkN0Cz01/Vyqclp4WVWnIQ7bIn4xY6E7x7qX
dGvVKnS0NtzmoDn0LfZ1aAtV/bmMk+SxgtYYb/AENyI3bKswdZuswBBOlJIJucyfgl3azOR9arLe
/AL8UOH1MPjWeMDwTlGPmVVLyT6gqsbahcUTgfVmvFKyyPzeizA92vaVZn+RZTFQfbTmRmNlAHDG
BmHHMq4d2KjYfivRRqgN+lR6URqrOUH6s2Rr1YMSjdMnIY8tqG1gVcoaFMxPriRfhiyR2UNbrNKh
T2Y4kRjTVdb06U/LamiyiXJU75wkMr5quYOiElsvubzuR5WeTwGqM66szs8w05SJKIQFTMPMFlP5
gLNN8Uljo+aukKMGM/sxe4gsf6zdKtfw9CrtxER+KqLkik8k3xRyKhvX2djTvA7ULtc27Vw3u7Ya
TuYTZs4BkEXBTVZPp3QXNn1zRbRWpK47I4zCp9LHonTbEQaMdjg0y/Kp5Pr8JZ4pfa5VsZrXfjz1
BIhDELgDTK5/kRHHMdYnBi09uq3hc9vZ0Rd2QDOCzhHGykEp1fBKG4VybxSYQrFH6vpLkEQNguxE
Sq9iKYt+ynKYVFjUSxqfgGp3Jec0yiHcQANZob9h39C0cgKkjjhdk7IB/pKxfts4ESYoq3Kw4pEu
ZlB9M9Gwg+RHGUCx1JEkK5D0qURgOFDl2b8xpG6H+Gspp8qXKu1M0u/UqrlGuGwecGv2063RSyOy
eKucI57o3DSu7iQVUoxObY6I2MkvD3CRPzq05x9To6L1gyqv8WSmQ7nWQiU0NgRFmdKGaqO7Iv90
9hFQk6FZ5fmE4gv/iPiLA819G9G0kdaOPQDJOWFwo4HWPDI36HbzKYtDKY1jApMuM3gCIjk/20Xf
PgRyOB6MwYrkVW9J8bAeRa3fT3k/Pg5j/hQHtIoce1Q4B3O711ea3JaW1/dO/0kaeuNTjT1XT2OP
S9kqrrvi0GRNnK98veY10xbgt+lCRyirg3AbCRMGcFH6429hZJm5yfpUtx/ifKqjdRoknYdgkzSb
tNWuOzkJp7WKNp5vDay1mbQy+EWUjdn/zff6H5b6f0PkeXWNfMNSv4uan9+jOv+vvZiZ6uKUqs5f
/YeqrurYWqtzDAbaOc5nLpd/U9XxD5b/wj0YwYmMd475x3X4H29hVfsLRbCJrQ0Ed/ziZlOhf8jq
qoHvMFcM0J/ZegcXoA9w1fnJXjGXSE5SLJjv+ApT5SNBNhawJAkwFY2RfDoaQyGtM/AuuQ4gdVG1
eIGE3curl3T3N6bwmuC95JwzHpD0bIoMNI3t8vIuWuvZEClOqB6luBhXUJdfVKM+OCkoeK9+k5W0
2BTQz7eSf5dlz8ie0WRW6iXJx0J0zWNDd4OlqAKcYX0D5e30Skz2g9n0oiiOJccAMS90n3PAUSUb
wutKfOe097caOSHgTEjd69p4CUT/kCMn9bhIG8fcEvdtgWCZUuAzHJEIp2Fd+aTq/q6JZfpZyFm8
qtbqddfImtcEXbSfvqpET1Fq9MUFLzztjznwfxAcngesH1fy2TN3JqwuiaEUYnROh0o9ZBTSodvW
XMxW2k8DB/JIbPS5GbfTUy5q+wAXEpKGxD3p1PWdU+5jGr36zpBc83dxha95XW9F+V3YXIXXlDxD
4vK8FRxAcSgOY3ETRxsbG0xylSSUYBhnesY62JuVp1lugLjOISYIM7eVmW/UX0aCFcXGhOt0ZE8r
yRh/Ur5hpsvlNRJXynjQVbev9kXqjrdO/mhK2UorfpI6b5q71trjsUlslL/Dg9cqXSP1nM7jgkSG
UkvqV73JQo/qebI86J4DudEmJutI+tzQcekylZ/aO1LsTXuV3pdfrK/aV1rdZChYd06/kgXi4k0m
nhJ75cRegUUJpi83BMBufwTQXPDbWClPxb305Ngr2XFlczNkG58ML/FzaNadSsVwmDS3wcR0Vfku
2FR2XXr+t0reGQ6VIoGdqyTbwhQzlJV6iA/W3vCsB1LXcDj1fwv8JUEIh1VxHfzgqxkPgqeKd+Mc
wb6yPtMU2/pbfRtuY/xoD9HTBLN3JC2L5JKVc9s/bvyDc0Ou9nG0Vsbn4rrZpDfDs6Os9EOeu03g
kbMU/MB33nbHq3pj7P1PFGFDvEpCdygPAPEDuWd3HZER/cqBO7FKbp2v6Va6mb5mP/KDbWyz0osH
F6cjV932L4QGEZZz07vOjbMP17InUEK55bdxb2+GRywNXayz1zzjPmFNUbOvCcqGyFRkbvkSvzjD
Kn7JYYvI+852jSv6NZvimg4Bi2+6iw964fFCv+Zb7iv7qvGIUGw3ipv8SvbF8xhvCY2+mbbOoVv3
e+d3d0yPzj1IvTS66XH6zrKt1wFIB01qbrJ3yjq/z+9xB3Jab9AR7bsxBzAmCNQPxt+b2v8cgv/N
+fNqf397CH4v2+//NQu2tm2U//5+cgjOf/XvQxDfrL8wxQGIhLWOGeR/oh2gff2Fzzb1M6ZQBv8C
NPnPEcifWOjxODg5CS2HIoiz658zUFH+MtnpkGrR9kBKTzb5Bw7BuVHyn91zlnxZQEikRMy2VPYb
A23Mn2RpwBzlRqCUB+LHdeclBxq7ADQvNJfzMAaKMEjWFAPIoReHTuZPBZHEpX0jQTb4omEF5el1
g48TIP9TICn6U9FI6l5TMvmJDoR5ISXq7VM6ONhhMSIjZgDrp6R43S6SiDQSGKsHh1yemq2S2JmX
Df2nVxPgzAF/bhCTz8I3o59ABuTpIKFsNSn1f3gAL/ddQllqTODqS2XEjMiffjBOu1k3OitI+XX+
KV51vqRpDGiJROFBHvDxl4jSW0/2lHkSbDfv4w8EB2+2LJv1gfKC2g07mmkNE+YQj3H70ylsCS72
7Oz88WHIuUGCPNtxO0sGfhPaxui0PBEIGiBKDy6VGklzwfJhKbplCjoUXbOYhYAVuAGLVkeE/ktS
Ogx+AqfgDNCKaVVockrNpf7uxZDS6jLtNQ1Emz5dWCDVh61YZ6bz8bkIZodEU9XAmLU/tuSvPmBH
eetLRDQeQkFobmjjiI2wL70gcj4tbv9IOZGAErGHFRcyraU3FY3uzB80NTyQ5fOrtyD7OmZ5b8CX
X40qeX4f/oQ4BTFP2Kqo0KzFTGl553XkmJzVrd5ylANhZgKw+v1Rzkx9kmhkhHtMfVbyopnjo38z
weLjgzYN/naANu5V2fi7h2xzoVZ/s5RnvQX0ZbieEC4Y6nSRZUmtpDTkskOTJz4gAZNnBxNSubBj
vPlIKJloUCFHnY1YUIqdDuM3xNPZVsmOAT/BM4Ms+WUGZbMyCUW/B8nvPvqZZmtFfIj4QApzbzne
qGiir0UYHfyJO044c+0Qp2Xr9z/T25eHhyeuUSggLd7jfHa93qEq2v6VHevZATcIZQ9fpXOLMtEu
jPJ2Pc9Wocw37jMckqjXT4fBhR0kz/KzQ2nCXAQdlb1YrYZfEfK6TdgE6i39mXta0OIFj5ni1geM
cosJUtlHH9cwkFar8GxxRFaXueV0Dka463l40EN9XIet9MuXouHDX44H5MqoqGj0eeDFTEmFWrRV
xAJz/KZd+3kdeaPFxePDj3IyymLaQ6/zRaqN4aFRE8cNVZ2mVm/XF0Z5O+vxk2NxUXdwdcOY5PTD
jaT3WF1YZAf0eNVOQnq2MbGf3zsFkYsJpJe/k5/+ryLMN9sGRxjHC+vrzxVx2eOWC7u3AZSyw5hB
xdO0sPNXIHbNI8AlhNSPvkKOMrZB5FBAGG/0vxLGm0idyuJginC4bhofZl6XphcCHd8uMUYhpoCF
PO8cS+hCS8ahawK6CzScMEXJ0AyKMbmkkn/74hhldsajeGU9L4s2O8zjUlKM4gBXwS7dTpXajLaP
QJA0NsSV7t9/dfP2fVLZQEBQQGRwYEFQhmPN6bxAuY6sdUrKA1kRZNn5FZqMFDWFv8nsyT4GkJZ+
jVJrHoZSgtX9/uBvJyUFCHW2jAEX6vjl4Ggt9YLY6upQYMmSe8lA4tkqzev4a0hb51uYyvGlAJI3
r5dqB1EhW5hOfMAMZp3skyoUbVEFmTgEgwHYS6PsbnJirNx95VIA6Lmh/siPCdBiI1nWHJoVREbe
Fg21j9L/xhpFPlSD1m+HTvrfOWv/76sNF3C8HMH1NJaBaS4INf1IW1zJ0+4wzSxuXVj9Nmvh7QY0
qp4/+M2oOGb/Lq5PyJmgCZ6+QGwhal0y6vZQ2xn8IT7UVT9UkjvZUrPTUeJfqNzOvMXZmBGpIwWI
CaR5Ol5QYIqHn3t7kFQeSEAY9PI674EUBuvCfenNWpgfDQsPEC0ExVxbTodi+tWDnLTtgSpI+d5D
PXeloMtuBvgcR3Bv/HgKBxmClQXGhe3yzd4yD01BSLQboCjl3OnQOPkmsD6UlpZWLm8qjEi+5Vo4
XXCYnMHVk8W+GGXx7cwqqgLiRNuDlslfMUkf1qoeObtMKvzPMVFk7uTH/Ufrxz9jUl+jljKYnYuD
R8tp36g+Y/Z2Ynl6JD1js1uvJX+8FDB/dqbYWN5xtXcoThZXQVPFk1hrrPbglBnR2lpEkJCRaW6C
APBC+XF2KPZoQHTQcijPp58rh6xEGLnZHqa+KxC8yPKz7MvTVST0S66gCwSbSwUvDqSAOzy2w6yE
xawUqkk0HCnmcI4qHzWFacfHSTKTKwT7wUFuBzXfDaVlwMiNHB+KdZCpv+Fi57dVnSj3dWhczF45
M1tt1r+GLxY5bhwdp49fykMlcxh2h7FHpDX5vX6ld5F/4Wg6Nwq2OZCXuQeDNS++5xRNUjM1jDJ1
qb+SKrKxEsrP9Yf3szns1lKBdTiM7EVFCz+oaUfV6A8qCgw34hjcynVc7ck4q55bIeIP72c0AGCp
yrQl8OCy56n16ibaj04opEaeDn2MnhYZSe1a+KO4k6KW3kcfjUlDTgGXAu4E/HI6FFq+vJjInzjE
cs22lQmhKhBywDE8qeotNNzxkCXu+4O+3UR1ei0UE1gRQQT8EzH86vkCK/Mr1GrOQW8H3MdiBZ7b
ViIJsd7Dq5rb7l2Td3epoyXFIQVwsS78AG83uZl+OKNO1DUELc1Fx6sfoA3prqNIlQ6mXdtXvVUq
tyRuiy0i/tkFRkiD7iFkQ5f2/oO/na6UUlxdif9gH39DuCeS1QelKvwDUcP2OoeQjWLVDy+cUW9H
mU8HkAzMisDWlrsBYohxMAvbh6jUTJtRV8O1RWv8wswBJuQtnRwVJJBidSUr86Jw4FafvkWjlHQC
bRz1tup4YfeDNUj6Wti9Yd8HDn4zmxkkhfFSoe27CZxa1a+yOi9o0selQ+MirkpMCTMlE/168ifZ
bNAypVDkyGUp2/goWg1ARNN7WdpT0NSaZ9QxVGjsC4bYM9rOf5TMXAKmGTFy3CUQNlSv7qSCD6kE
NV3rqqyE19LdG+D29jbBlQ4cyW91PGWjW/rZ9JTmapTcJbjJ1q4alcK8zokqQZ6BUV5ZwOtoHcSy
JUaEm7rDNvB7lHR9s9E62mp3Ydsg4ExiQ7wYoiaeAEdCKbzJC5vQCTV32ua+TYOy8tDWZw2CM+ij
O63J5AT/mFY8B9lkWV6GHD64sW3U/rQ/sFdc4dtCjyJMIePdRCQs3MjykD42RFZo6xiEKvpsjkbE
mULV/H2ADqkewwRB120o0gF5Wz7Z3wSw0pOkAmBtJ4d8kI3AACHYTniwt09pUiXSDdzI2NpDawmk
At2b7yv3cQ91hu4IttC3k95J/UZmq/qu6SPC+jDLbRofuSgqzx/INt1VVgnBs0qjIsDhn1SOORBA
b/adHqMDzuEM2BtflYYHqRuU1Csxrnqum6xE+YSwtlgLnaOK3pOmZ17g+NH3EqL6rE43cGdqQHL3
UhMksadAfRarcsiQSmaJL374vWp+avoBYJBysotu5IbIzXVZ6rRhmtSeXJJXUexHDbeGrR8iYPYm
shX0g5R3Rr9JJguu1cpB7pavQ4AK6zbTJLMhwjZtrR+chwhtpcRqAwQw8DjsNZIeLXILySl+mJMt
fph1Uaqu1CRpu9FFHyT3SR2pA5T8TFa/DcBx4W9MI3t1J0H4KLapL6diPXQhCQthYIYQIDBWNzZk
hqby3ldBrjcC10HFtZ3EQtwCWJdMayIJq+GKrrEw90mjGZK2MlK7pXvkdAQd5U2lyR4xgVLqiQni
syuSJmmuzdRCNdPBvGu/YXJViY3T9xqON4kGNQOvprK/ErBehFiNmjHk17bR022rJIPpHncii66R
AqbJAceMRvnV+zBlynVsx2F5aIfUIEhBIBzgvECOtW8wcY22EM9L6Tv0xSJflZaTdgT+yEW6Rffk
YIkRpOY9XYTQDt0IwFdemX4VGHuTxnuwsdKyqLdTi1ZtHyX8ZXJm7Qjqc9209POaPpSvOCl1SJ34
jNIxxb7HX/ctyhwTyqK5snqaG7eirptkZQ52Xn6LhyoEsqPtUOePk9KZ/q8JWmLwPHJL6usVVMyh
9FA34Z+5L6fE1EDt7UET38u0MppPCat9vCGOQza2iZWBezelBm6APRn2abWHelf8atVBMC3yuJDZ
szZyngszvJoMbdxpSf8S+NKPIQRnS5S0UVdNWyL0UJXfoWJ8bWrrNnDC1DNL4wHuK/PNR2kqakNe
o/LJXkQ75BsYSK3ngMOvcpzdMglpG5Kout2KRhwJv3nKhc5UigjlLWP1tolmKp0xJdi7UaKsIjD1
q7Ytt5kZCgQNoMwyLmErzQ/Ko18p/caZdH0Vk9uEsIDcS1UZEfAPYXWPjICG5zTRqUaFGZUIxVso
RTu7LfKjHwHXSaPxMgR1D93SPMR10LoYZkmfsqrQ96nq3Gq5n687gi92k6L9GMOu9xJLutGMRqzt
PC83BkjWFjeowNPm6JBRG/IVvMnu2dSanWXH5caGl/m57YsbB5ryehiJsY2mON5R0HYYMKh3k05u
c9vkynbsEoJ2fGv+7RzHhane2mIUt2mO5Kw0g3Ctmzn6WSX7pmWGQqd9vK+QurtSZ4jNEMGcBegI
nhGOJl4+jM9CUYHZVLknFlZWr8wwzbd1FW8mO4OOSme/9/0dpgJQo3EirwakcXUGyWSntBoE19rE
wASeodb0xUPZBJXkoTxoi7s+i51p16SJnt7jzGI4rlRFinTFPum0V8ieu2hXB5jquyb+gngxoWXN
UTLn03CHzNkySMeb3bPcWI7y/jdM4KJ7SaJR7T5h4Bo0R6x7JtB3kBJtW9ZSqP7OVDkb0W+XxjR9
HnP8GSZIjYHoripFtuuf+DjL9Z1cII/DZNxX47Uo29TByA5f9ZUDbfOTxDy3tmmPucJWidss2ymx
wpWtAzYyMAlOg+IlqzK0i27IWRvbXjaClCG27Qftxg8s/SfmHpHz3WeThrst5Kpdm3kcoJvKbWhv
MP6iRtvFkGRAG1lRRokW0VBxLvAtFOW4BpnPXSq1/Q2nlwVZMCQAyZPUIDkWYnDqNUCVTQys6JxH
bHVsDlxJFL8cTL9UmIWoMa6dTExo0wszg0Uz9LaxBpbI9B3sekdeNcZUOq4TZhafTZVDbks4Qr/k
jY/nVJ8ZuNUhrcXUr0/j6NuciFSj4DWqHF1vG16FKKPhH1YaNA91tOHuV30q3w1tozlkorSIr7DY
kPTPOu4uP6sM/qyLM4sW3VS4inEM2hzUHjL5ViYaJYcDbefYEni8F4q30R70kmtAUP6CJeQrXpG1
U7kagpG+GPp63bzLh2yqd040RkruDhJ0b/KgQmfc1j6GCjf1EMpQG4pa0YYbIsYDQHGU36aXqbUi
7e2BCCFXrjUN5XZH5NJqaqq00VdZOjjCAwBTgmHVVjEHGKRD476qhzhwA6VFiOIA+XAyy8l4G6I/
HryiMoT+qcWUoL6rqzTGzzrCw9CLtR46DNu6KI5OCQ0fz6je4dKPOq7aRUqv+NveKnr1yqrDTrrP
tHIg16iSS0gshnkXkjwMFUzthYPYH0nWOqXI/0aVP/tasCS50KtaTIxjKMNrHoIOEX4Upuq05bAw
Yrdpk6QbVhrc3QZ9pm/kWzhKjekWXeijlMevMXW7Dtd5wh0T+LyczLg7aIOgTpfsuA43eJbhj5pa
XQrJXaBZlK9pjfXjypFojWxqdq4XXATiCBetOsKRBb8OUZcD/gTdMNcSYT2UBACXieS7+lDMTOnI
YNYYmCBJn3KtwnGeVCTOBQjcHeaHQhFsExwtJTkZeVr+MuZCc9/B/CXxOArj2SIC64PeU1mm/bYq
FG08KJA0i0055dq09enetls163CE0fO4ydwszvA9r3sMEPYOCYmPkYXdO1SnwnrIJznCfrGoqmJr
t77zK4oUNV6JWsUpdmoIDV3V5RR8Bzap8MCkps83aZyoYqUFTVyv3r81vbmtAbgh2HTYVFVaSksn
M/D6yFaiLjzmoRkc0b/BIR+V/JaDzF9naoOzit6iKHp/1Df4zZ9RYeVR/NF0XLZOKeqTuhjb8IiT
U76vCS5fx9FgeVUhXXrANxj3PBSMSgAGkEVwxdOLFAC6opTNFB4RHOEPI8nJYbR10Jps8lW3Vovo
AjnvzQ2RAQFNNPI6UPnCLjkd0AoUsDgs/o4o0qznAFLDVwSDxQXY5OwodGpNWKaYt9vzd311y5ar
oS0HzcJkdlIrsZOM0vRvnRHXmwtQ27mBZvhXRnlM6/GNWbapdzW87+hYGQS3qClJntoY1x9FKXlp
XKsRZYJT4pa4eGklIlBMpkR0hLMS7BxoCFSacX6YHXMv4ATnJgTTwaCFClBBH+L0zaX1SLHe9xH2
UvWnJnXYJvKZ7ai3X2nvPn98os+INmJM1hb46+lgManPNUyP6JiLVL+Vgx6rCTHUrjaql4D6sx8K
PAsr5flzLakeeZqnpLdibEBBGHDIki0vHiWsxbrP7z/T2YEAX+l0sG0A1Z8+U6pH6PgaPTr6SHW4
akiW+agRAN38iyk+cwVgMAEnEyKyGIdTAXfFOD5mRdI+WVjaNF4xlWn+UUgHcwn6YA7LiF+goJ2O
M1W5r05EMh2t0Gi9IFTUzWjZ4cNH3xqNVQubazxz5q+0GEU04chpWiVHux6Gm7Tq5BvS+9ILhJ+3
Gyv+3qBFWKVjomkuUx1S3E0H2emsQ4vszPUhyrgUQRWChFT98Oc5HWqBUMki7exyHC062q1yqHAc
vKU5dSl8+cxkm9t3kAmBUoFtFwsIt56MxLveOZSxZO2rFsUQiQWXQlHevjboBfRAmQPMNmKCTqcA
WjtdV9I6OJYdwY5jkWGPLkh5GFZp5cSPH50JmmZw8DlwUmYnh8VMsDpLTdrMCY5SGsj1bQ5HMDvQ
4tU3749z5mg/GWfxUJM5ZU4oZeGxUTsbIY60VsRvIgPhf/vGtBH2RT/qc68RWgidc5Jm583h9DWi
tLGjuQA/2qOetq6a9NmVBsMj2vXGGP58//HOzAzsuHGHwWhag94//zCvTsBR7WMpQZJzxA5ZOVpK
k1hUyUP58v4wb58JuBhKGe7LOFUinzgdZk6xwXdSS45EgeIMH3UkurQFd/1Umjr3/2+sGRR+9Uix
ndoSDizJEVeA6R5Oqe4VQkZkmiJefX+ot29vhpUxJ8Z7H4bIMt+2Be3zg2GIjk2m+Y8AA8qG/qr1
0WYLRhNzl442Fd/pTTMiM0tNr6MsPmL0Iay1gptn+4nko7jDaHKytY92rObh+FRQew2oKMvNQvaV
wDJajSqi70EEhkG4jdKaF4rXuRY5geZJLACX1zmZZsbXMmtcnfF+o+Wg9Unu4TIIjaRiUzK6XS3b
xU1r9/ENplHSUdeLAfRDyWz/wo9wZlLavFSosNrcsnYWE8UQMTjQWMVHSwCZc2WbUBqTzFk8kdeo
2977c2X+v715YPIi5q4HBZq82Onxvyz7UKrjo97iTMwtiCbnbGKpI229MuO2uQ5yoe5qh47v+yOf
maVYaM8tHSrc+Z/TBRF1UeTg0BIfsYVEDFJhg9n26nhhlp4bhVhPuGzQl8gEWuwkhj0kclY18TGC
8/iEe1eYefxmFFxY3vPGvnyPCn3H+TXS8lxOHB+owzcG3iPpjNOD2ejlQ2wFiCh8bl0l+K9zYcBz
04QCirVHhgHUx8VJk1ljPwW9FB1LAeF2tKVug/elc9UgN3t4/0vNX+LNs7EJm/MpiuprUcAjsIyr
WPfJ6Q0Ecl7dDuCOHpBuyo8ExnZejBH1v3m6+YNRVZkzm/R0cvSg8eRLRTFiZkXfoODKryxpkFa1
ZokLu+W5FUA3kwLeZNdFSXY6VB018DYG9rE2atIHM6zSa+KWs6u+wc+6IzbKmO3wnCvi4y4Fmp39
hugI5gcFDrEWTeQBWFw3HD8+DoopvmlOE6MYEFNT0lxAOHdhKZydoqQEygbTE6OpxcYShhneCoxx
tFtbcUmpKb1wSpJ1jgfmtSlP+td/MW1ejbeYNllZA2yBex2zftTpxqe/g1ZC1T3E8RWNq+xGwcLh
Agvn3BtFawmTEA8prpqLN6rladg70oxs+v547cehjdtC2OazN6GsXtg7/yjxlgvj9WiLqQPsRHcL
i/WjUotS94a8alc0//y7uMV/IY/zkJ4iQPDY2K21EpaWPyEbuVRZLDNM5mPRpp1MnURciIEM9XQG
O344OX1kcRL3PYhnnlr5ryoJwZMaC9dWeotBl7o5VhAmLayiv68N1b/DETnYZaUW74dantYhLqnl
hS3+3MahEl/CMTanqziLPcq2RW/6xKQfRzxZyIKMe7HJyV7GFLrCnghHR+sHh315AaU5Owl0Kij+
7syMWkw8qAm+37Y0wluDXk+Ra49T7MvrKjWlC3vHudOF+xhV1kyvhyF4+uax/K59u2Hv0AaaQ52f
x55JwOPm/YV0bocC3KJt+6c0WfIFmkIkuWjH+FhAnDnKoSke0rAjW1fvMwL2Guda8/Vmp1R+cIGW
e/ZNGnASMWMD8nIWb1KvExlHVSU+Jk5i4Bs8kWOtdtoVnJNLoYXz/2q5liCUkINrzJKjNyRq4o4j
yvDkiPnT78xhqjaimn6LSlO/gv2N25Covq+FXWS/6XmKCxzBs2tIo/xBOgaR2/gjMn5VnpNJVPEn
fnKsuRNsJSlrkLLgDhi6KjZMD0kZNU9WhofMquqVX0NmfB3zTt+Udqs91LJE9zc0+unrxz88KhQD
jgg8LTJ1T6dXMo410DElklxogKe1okwbv5ya72o/dkB1af6NroL4JCmqeeGFnJtzSHlkzl4Ttsqy
OiNlqnMKGTqcVfg9vuUxCU6rIqZP5tWZTHaWpBk0fhWZUFUvzRynvbC0zu0dWJ0SPoXUDvb5YupJ
mh9yGRDxUZ0S5baCWvEFfVF8UAYp8AQxA1sn7LTxQt1x7oyEw492BQhxXtOnb9yp4gH0rYyPaa7j
mWUUejE3r0LptgMp32u5Il1Y3OeWGMYA4G28baqPxakcjOGQ0NGKj7WmVORTZEjRvXSQDH9lRWl6
qdo591p1FYiUxgBMsiWbuZt8ObNThyMrrG3G6asfIglm02zMSjY9hhYvITetx/cn8tnXilpy9q3T
CKpbnFCoZVozQiR5bLuBfuqEgSItc3qu21kg2W5wzBFf3h/y3HudadszCkzJunyvA7F3Y4wC9NgO
Wn5rhcEwevipdaizfT25/xeDGSjT5pYH3crFtIkCG4fEvOFyb9Tpo9HCDtwUQ5T+qEmXDNfvD/aW
tcp5z2CyCZzlwMdbvM3ByTHssnmbouAeI2EpTy++D9Z0ZCfXVDAUS3XlPpJF7lmxisfdZNH+CTAd
X0lDeKkJMz/bcuOGlMcJAWsKsGFZcgGHtVaUJfReWzygs6Y5JkUIOEm9Yx+1ZKhu2zbB00mj73pj
2DQBLpQZb5VT8wuZE5lmGIJPvVhDFfKhypD4EerZ9dxRBBHyU2eMXoz19G1pk6XhTiFWg0qj30iR
pazkEDdn1+j7S/fAc/smDGn6QFzJAGrnlfDqHCFKLCR6tU6OuMTZG4Ar3ND0KaiuWzznNy0W5z+x
M0wPZVGYl+bF/N2XX2JWBcOVIMHnTR0o6nYMUilJjzlpMAVxj5L+3Nhx+yw1Rly7xOqIrUbmPOm9
fdmUbppXgwH5FyX1hU3t3C7DbQoUAzUIE3UxJ+I+I5JxapOj0o7Q+6Ka/pKLTTwt6GkE8d80SeC/
SFIqTxdqv3MjWzTocAMhdetNY6HhuXA1i7ER4D/B0aLM5XDdSo3+KW2hJmDB1BeYYGD5feHtn9tv
UBTPLU98YGx9cVbrg1OMOpEEx9QoMNscKtz95Lz61KmRdeHece4Z0XAyxSjMeNTFtUMypzCCykG7
AXL7xh+a3AXUMvfwfqVrkYWPcd7JF97r+cf7z5iLSlcYhEpHZZ7g59dF2GwFn+AS5Nd+UWb797e3
c2cFqCU9axyH4eTPP8mrFVRA8atk2AZHn+SWYdWryThtq7xtsctSc8IB+1aqL1Q7Z8dEjOgA4EDo
Xm4guLshURrL5NjntONXejNheMgKRz2VaM666KxLx/65fYKCci6uCKo1lhgtJt9tlWhqchwieGsY
lenYPOZ+tVPVxLzuicfAlIVT0pOc+lLz7ez8oaICVpmrbW3+81dvOOxgb5FlkxyloL4qZP9oEvPm
EhN1L0W+8MbsEs5x9qKMX8T/GXGxQZOwlCq46WJppcKf1Sm9PFFWPjbApHxaoum8ycq/ZurgbNWm
m7ZR2F4KMj13VcMbiBYg0goIj4v1CWYLGbZkWqlZbmwjB0tp0r66CxjL2c86C9P+sBJAHU9fbTqF
2lRlIjmGuZVsDLD9lSBDFvulLrzBBC7cdM1olzidwL19f92cXaGvhl58VaJ6uED5Cs0MusPSyjHT
8Etlw3lcydZMIn5/tLOvc3YdmBcNBILFFyVIpKt1kabHUZp8a2V3HZVVWfXDJXTj3GNBlJuZ8rAU
yJQ9faNqAyCvRPPFzC6VYhWbxtBA/lUyAIUai+sLtcTZ4ajG6QnpJuD0YvcpyT6MyKplppp0HIh/
TasnSLDiRTL9Nr1wTJ57idzt5tb03KnRFmVjOsShlE8SW12blp6Ar+9OxRBemJNnHwmn6JnmS/tk
KZJHGSCKwInSY0NPQ3b1EG7slhjf5qEX+Pz/ixsUpSBKeDRMGHssilNJ0CV32jo9toWWPDR6M36t
NSd8xpZFt10BhPAvUCYubH84Jn/uqotiw8+VHGeLKT0almRR42fltnMauIgp1HS3CEf9rvLFuHt/
AZx5qw46Vy4zAPAkbi9WOjbZqa3lFFv6pM1OqJaW0jyEnzYHh6kX7hfnKlwHasF8Gcf0G3nt6Spg
x/bN/8XZefXIjSRb+BcRoDevZbtb6qLU8nohRo7e2+Svv1/2LC5UrEIRNVhgMYPFdlYmIyPDnDin
QcqT8kTB3MZgt0+xmWWPtSjE0Q4bHbHAIH+bgDxDUamBA1NhUvVrprXFijVdeSo92jZYElTSOnnI
+S+x20BB8NzKTslgTtVj3wQgCoNcBSvaoGT0sSua9vvto77yXsE3JMvzTHVhVos72RQMLAwzxL7o
VLY/tDJkZgWxr32uDobPyFdwAADvDCue4MrlpGwp51W5myoDbOcbbSMpyTupfOAC2ZUdGnMdGElY
QNP97e1dqz3h4XR8GwErVb5FbMUQIqIGRZOfpkaY6V5rPBpwtl5mn+auJF0G0p88JEO9TQYr2RM2
5LuoDpmwhnXlOcig9LeLSXl3+1dd+86ya2Zxi4kxlxonc+MFNRl0fgL8pO27eoizjaKV9ZFBGvWR
YdTq2+0FrwUJ0CDK4p9JIn0xjKkHYzfkM36KCCjYIlnobedKF0w6qKOcqlC3kKDDt+b1oGIRPSk+
qkparGz7mq3hKgk96cfwCCzeNfpLwIM8rjVl1fljXM//uEomHhRzcD5U4PUhy2YO9PbOpSUt8jZI
s2S3HoEuRugXT9yUZiY68n12cnNDvPShas9v0Mhtmq1HTWEHQdGXlJaUAOnTh6jhedAQf779E659
bcJBStnMFdLUX/jQamSwxJq41alIQmdnT4WFvhbp4W+nKYbujTf3VrnyUiyOmtwED4IrYWpGws2W
gX5gmK0YFDc4WXam72jwlx8blZx0D9s43WazLTwI6Mpk+Hp7r4uLzboAKyWLJzxmULosL7aGiGFD
+z/xlTqBOj0R0LlGbm0Xu9vrLM5UrgMhAiQdsrsO7cTCbdVlaqo9eCAfznQ3pAujZ3+yqEk/h0ic
R7sm06xqxZXIP/mXJf27JDtie+ShuMpzn2VEOrim2kh9JZ1LnXZ+HWT7ogqiAeGObHZX3sDLk4SA
ikBJugc4eJacTAjI6gzhlcEpp6izzwahHYJcS1eux+U5MvTFZaRvCXcqbZbzTaEMGc7x1Aen1DC7
Y2VW0UvZz8ODykuwZ2rZ6VcWvLYtuLU82uvUswgCzxfUzcRM6JUGp0hR9aOX0NUBI3EnNJFvhWkw
1cqbZtM/WtISIH02FrYdJ743mqZvzJG9dRAyvPsT/Y/6gNY2TcIl0BIFXZLQ0qh8RGvSfQsac1Pp
Ybtid5cn5pFY0XJ9nQ62rIWp54xdVVmfjT7g/v59lZvDPkEn+XD7Ql1ZRW5CAhEMgvMLdG+oz7gw
e/RNvRBPlFgCKMJ17+4TA3WmS2ODk1d23M6/fpDmQthWNvnQtEfwdyrx76mq5jWSuMurCiwVBXQN
Ui4XRsSFkRW6UppFPUx+0hRvokBxtmnH0GTnlPaKn11oS8kiEEvRy4BmWKItvcWOKlImPCJqgJ6l
BN2+C3LhHgd9nN13VRs26p4hDKt+N6V2h6pSmSjjP31BMr9DPXb6mVi94u4ZEBvfWmOoWL9mWrdr
FFtXTgNlKYmfIZ/kN0of8FdJQnGyUPOqSvhh3YgjM6jqw6R1ve867ZoA/RUroqCJj+S/DMpoC3cS
GurQz40i/FwBwL0JQtMp9oo9Nu2KuV7bk5RGhdtHt/DHizfVCNIGDvdkRrelH56QkMm3AjTBzp0d
bX/3zfCMV1Sczmw5Q/Lnxxc0KULeXZr7qlC1hy6cYQ5OszX6pMsHm8cad0Vt1QZ0tOx2w41uzEo4
5X5fD/2DnpjVZ8IWa6/UkPV7xEvILPd3Arik8ZJsvBblTEbpl6+orDmGk9exaDVZ+you8q1uUry+
fYAL0uXXO0KJQQezaxF5XgQFYTP0iZIUBQObNeqz2WwcM7T9tqOKkCXaZNX3Pppgz/coIB+DZnya
VHP8biZh9sQQYPtmsEo4a8uxPtlmfidUDiOVlA8Sww6QDRG2xbNO8i6QCOqROs9R26ost2UK0dEf
b5/BxcWg5gqzA4gJeFOhCVxcDC1TBbJAQL0joasbCPVQBg2Fu2Kql94IhigZ8TFEQ6OMb3puqwmU
VWWqd/0JSRhhbzyTIPB30tV9+zacUS97LnpNiR7CEc2xrTM7bnXMFPiynuqwQFYq6JOk2zPrgxLf
ZI9DcBpRtV8juri4u/xIS+e4wdvTDl6mnLY2ASFhCPykK3rNpJiR7AfJyaDoqb5iepfHDshZVhAk
uB8G1IWbSMa5IY4c+xPQu2Y7OFF5NJLU2937ceWVZQW5CLGN/BV/OdghH0rXmevhhEJ9scsTNz9Q
NdHvjZxMInqQSMRpJDQ4s/NVVDNttaavVEmioz2VA4Nyai+UFROSf+Usyn1dBbATaHTwj0u8U53H
06DaDauQLzDvb/3ojfmhrGlt2kG4Bgm+NAUkszAE2d7UGCRYXAtrRNJzzgztxEgoHEFGmqdHC54z
pugz48vtr3R1LZOKkkQ+0Dhb3I0yaIOmSjvtpBQJ9asmMmFO4N2AiXStX3VpdmxLNm0tyUAKEuD8
U4HIynoNvafT2KGrpqlhsIvn2loxiIsng08FoMYBSsLLDubgfJU5zcZOnzk8UEvlDnkaxKrp33zo
DOYkG6OsDpod1yslqqtbI3eHWRKKm4vEcrLdqKXzop1mgbgQLFnNY5T2wd33lq0RSUiIKpRDr136
v26UhuxXixCMdooM9ID6tqjfGH241jq5uhcamhKdSrJqL6pQdjcJeGAsDeREZ22DBPYkRWnvHATk
gWEvABdkHZNUddmvTa2oVj3hYneNQ4U4wS9TcJj/izGAI9PpwZCdLiE9uUgLewD4fgKnMG/1PPZt
NfjIZNtHZlOfhyK4Dwz6v139/3pLnESkJhYdWL5QUnXfi5BmWu+F1Q7iwLWO7KKC8+9KIGthn3IJ
YZfN39Ztyt4UioY+mpQi0t0H1JgekMutN0Y9f6rn8nvQB+/pKHQrZ3rNY3Ca6MqQijskrOcXrM0a
q0ti7IOaWnDU+0HsQtcrHrIxs+6NZzESiY+mhUAmAWbpfKkUPXEbWgsMHp67LaMYLpR9BhKMI1Pg
t/3gNavH4QKk4BkhIln4QRUYa5vXiQ5w1AP35uUK/A5Fery9ytWzo6skUUngU5d99Hgye0s0tX5q
AlilaPT+DpKp37kIKa3sZwnZwUBgUKWYDHoebjJ92S6ze0RDg76cT4WBZEOaTc0Dc+r6NisRaBxp
mDCUHU1IoGnDodI6GEJnt3oounA8KkjSrLS7L4+XgJc4Us4rynhg8SVz1IMsczbn02SFYlvIOdmS
afeVTV9bxaN0LhFYNjG8fBv+cpCTB9yqQgv2VHCsyDsN31E1mVaM8nIR2RKgTs8j9gq9OF8kGyBw
GiZDnEKlUg5aOIC0QQ1rxVIuIg4gHUzDgmGmJkyfbnFgQRD1GtrXzimu7bfCtZ6ZC/A20QD7S4q0
2m2zvNiSZFYDyG3xplDOcBYu35siDTH01jpBbI1Ibm7SWM2NZHf/KjpxoKy2M5y9HNNHqHdIvGmw
TlYDc5WtD94B6c81Sthre9EpgEKmhhSDveyHu27TVXAnWafOAIMVTIrBDFUYfLh7L6AoXh9Jpm+Y
Jz03ggrac3OG0+EUQoK/Y9RI2w+dskZZfeEu4EiVHHRU6+CfvwihJ+F17aQk7knL2u5DnYkRRqG0
+2n3c79iAteWYoqBEV4+D2W1RXDmxlU0N/yQU94Pxaac9eEInW+wjb2kuQ/YA9ekxnj0K8aWmIjs
9/zsKEEig5nnwalQ0mgHwrffCKRwd20+r2HjrhgDLXWCaAqrFma3WCouyw6yQGQZQ+Q/4TyCklVz
O3Hvqy839CqExS2iGiJ/xV9up0Hwz4qNmA155reYwYNHo/d+ma473VsoBJxML5a2LI8UxAaL7RSd
Low4zEPfULR+71b6z7JMvZX3/V+2h7Nsh0yAoje5G6U7ykgLd6AWxFK63bunsYGxaFfpbviuBgk1
bftGq6C9KPTS8XlMEceNRDqGn2NRTu57BxSi/hRStR+/ZLGaFnv0cxHhswkfIeMEWHZC+XMIvmjj
iJRVZHTDgNwfrE4bPRls47GyFLcBbQVhL0PmdjsByTcidLKA1qbtLveEyDalq4bKTqcLO0EGS0R8
CLqstTfQnozmvkTTwzigZtzVB2CZY34Mwd9NTwga2vXRg+z+ECM56IgNrYpJfxF5OY9fS6Dn5sau
J/cpTCOzfqhh0okeR1ia/mTcwd8EsIZ2mCFLCt96RWTGB9VLh77bTCYELLuxQlf5ZZqI298HqRlF
RzHSOX4zKLFo3sJFaqE9RAG220RFm4pNZZXxd0kLFDIkM0BolNLKKDZxWeTMgyFZCCGyqcNC1HpF
8ZanfGoOtZnMLzDTOd9SDXVnfm1WRbtpVszvrknxYO9CF6V/sCFA7B5iINf61tVyBVZHEBCzx5h2
Zet7O+xF9avN+/Q9oyya9uw0hF6HorMAY8P5GHV+orWR8SSaaoTduqWhf0iTQqsRcobnZxvEqjK8
H2Nt+KaIvrMfLd5CK4OMSQnM35QfQ3Vrz1Mm/gAFcuBEVUXcbSE8qtptZieB8zITYnmHejAriMHy
YR6OllZYyUNnO2CoN3kpRuWZJ7EP9iai3+9Kjij+4TljkO5VqmbRoXZT42tkFaaxBR6ZVXtvTHPn
PZxGmfJUDEH0wpyil20rG9nRfeGpdb0bnGRUMYwe7a1xiiCnhN+oR2o7HVLtKR8DEZMoCi9515Vh
Kh7MpkihDYkquNXgXkV4K6ePLrbKyETnH6iNOnfrhU3+MwjR97ZDcC0bi1ir3VbhmLxAdDmpH7O5
N54FlJBg67E0zXtKZyZCt6KwlBJmyaicH7tOzbud3Xp69N5CWDLZdZGpxL5mZkpyTMgtwyNofjva
z0rp6nsRQU63V+Vn+FJXWqsfKBDo1lZNkrE6TGVSqUdvAnu61VInqje6KrzpqLYD2ppRnM3fJbMW
xAdOxX2C6TIws10c5fN3VNzHbtfaY1ptHKeB68g1as3aVQwdWXt4oFT7t6bVubqNjEZPH9iO/g5S
w9h+p6llW0qxNrP9mnJvta1tpaF+SIZM6w5la6o/731/cS8gcOjiIkpwUZ/s6zCmuKqlvjYWL+CJ
o0+KkzYvdy7CK04RHZkpRlGtC7oVWrl9PKRz4Q8qXdum1ZWdoyvj9vYqFy8vk5hyeJA3F+UI+H3P
Xw9tVMcxU8rGDylhHTqvih+sWNE/NzCWrrj2i+dQjiMD6AHHT5gM8GGxVJfD49e2jW9Vnf0Ay1++
NQbN2N3e0EXoKleR7SzGrHlBlk0zWFxg+FL7xq/Jg56Yi2u2pk6Wg9I3oiLxr9urXe6JISpqmJwc
8TgR3/measWDrnNMet8r4fUKGrvcqKFa7+9chV4jvVPAV6SjtNkXH6lnJokWx9D5qTe41i4fR/WN
NXnTncMyxEY2GF1sDlw31eBlGso0/CQqOzFAXYXTU5VGkBwPw5R8klz6+ylKxCG0+yJc+WQuh3T+
4tOuY/xfSmIQmS1n8jN4swOYO51TjYTxo+P8SLQR3E3YBv/wjNPQjzpo/Zpeie61SKi64bKm9+2A
aeMfzr9eqBpNOFe2fSoqbTqaEmiUuOaH2x/vcneAa0i2X9MO6OUWH68xZhjy9cw5wViNnKRiGm8S
2oo7q3LNQ5bqb7LYCGGYHY274zXAXKS7YFYJeojdzndn9FC8q0bnIUbO+YVNlr1pgRGtxNMX941x
SZvsjQyOXPECH0deVdejraDO3QfJeyhpk4NmVgoa0XTd4TCbP90+zst+iqx0gphmqJvaHZW88201
1gDbLm7Lr8aq/Z3HnRlsnXFQn50oydoN6UWZ71tYWfNfmif0nCEZJWj2djqW7VuoasvpkNXd7D6n
TmbBH5NAg71SkL10qvxEiui8i5THyKLOf6JW8YejwBt9fC/MRXGT7BIC4U0EJe7K3bmyFOkdvSVi
f7zQsukahnzbaFJ7P7fEIAmf0k9QwBtvqlLp798V+GCePGobrLTETClRLZCbN3u/icPJ2eISKOhY
YdgTKapNbR9WPrS8fWdugRKKbM0xUoOQMGWx81MUFVLtunBGn+GVPEf+KVL6LZoylgoMorTmbdvz
f3ssrMbRUYIb1PqTa4IJ38xZlTg7N9di5N7VmX4JHM7xWiVG2tny5zEljMfECCWc+fznuaPSdbZw
B99RtHhrjAlRK020t7HujdvaqtvTwFTjvR6LKyYp+YAb01CE+u180cjoTUfQdvVxpX20sWCCeid1
dlbO/tKq5KuGRRHfgChZ5uOwezVqms+Tr/c0hLeGUs4+MF8v3iEOY67Ns11ZTZPKfjw6qEpdFAtF
Hs8albPZn4JJPMRx3xyUII7fIvr+47ZNXX4zzk6lyEpWTqHBWvhirwQ4nYtg8nm3lfciaCGWpmKu
74rcNfKDWcUwY2fp2EQrYdaVhWm1U0PGccmpycVLgxYRMJPMnnyKD9WOgrqyiTRl3PWqV/paXWcP
o4zmb+/2wjXDaCdDLkrl8p1z5P/+V2XAmZsuLodQ+EUmvJd4mMM3sOB7D10ZD2/bPE2VFeu88iEp
TZKey/EFk5DlfEENrnrywoIFOfzn0EmKB+bZk09B0MXH23u7DLx42qhSyqouZrPsUtpFoBmzkwu/
Vd3ojZ6kMCXnsb3yhF47Qd5OKB2kwNNFoa00jVAjNxO+GUTiM7oo7S7UrOyo9kmw69HeWOEfuLIr
6ioQMVEGlfjvxRdrPVienbhQfeaH2w/4tXwTOnH9+e6zs3Ag1NOQqJWwvPPPRHlIFIGoVT/rc3ND
a7I6eB2crHevAhBUsr3QLMRNLozByLMsKvpY862xMx/TEQEPijh3CleSTPCn0VfivSWPoWF4vpex
aFv60o3mMyvf7dOsmzYzSiQrr+wrD+S5s2cZyrrghfH5F9MPzKeFiusEqo9igTB2kMkAkCupuLQg
dif1hzK5FTyVIHvfiyaqvQMtzjaEQcCtFO9BNKqebvXAmz4LZxIzfAaQluwL1emtLWxUo+s3eqFm
CHUDI3xKg6b56QSx3T2VdTy4n0hCK7SftZgWpWFFUXKAJH2VV+XK7aXnKps2snJNIfb8KDvmDrKh
qDXfzGMHyfO+g9i6iiXyUNO+3DaOKxdLenxur5zwuIhNpybHfySq5melyiSDZoE83XRaZbyjQtxA
kJ4lur0SqV5eLp5DbhVlMEkWt2yPup2tR9NUjLAUpvpRd2MATLPZrpiKNOtzS6GMDZUfxwiDCGNI
56eY6tpQpJ09+55dDj8yqx0OGK7xUswUtMTU2F9MRkYeNaGa9w3EyWlwQiVWJ4+jGLTkMu0DA6xQ
hI3mgVa9hRtW+9yn4F5GQfXy9ue7cpQsRQOY4gT6bUv4Im9NB2U6S8HwPD4bmMpTrKN5f3uVy0eT
YICSBEQROJALNhanE8HMhJHhU/FFR8EarUM+FS6ypE34IY3t7JfHWNLh9qKXW4N8hKMEpwqTKpxK
598vsVEXKgvd8Gm/eFvozePPrhdZd8fSEgLFV0IWhf75kiNYVIkpyqAw/Ux147fTYHLV3dF+tmtn
Dd97ea2ptwAyxUkST/PP5xvKJ8dDgGc2fU+NfjQzfKNqX4nDGLVrjbwrXlJSpiHNxn9A2CzDRghM
GBapDcsHAp5C4ALEr0j2aQIl7aNmFhBSxeZYDZTk9VhDKGGe211t16WverXb7PV4qsSXOGbgYyMG
U7a2JlNNHkJniN/VIg3FTjRK/cvBG8fvHQAi4YOeqUaOPoAaR6iVIVGz0/o89jaAVepghzRIK9ai
HHlg5zecC44SOq0JbIAq0/mB9jN6FQiSGn7Txn/Krja2jokyiNTM0OP2HzFEjyJtjiJUftxtmja3
m0ybaEQiwc4XtuGrRiNB6L7hlfbb2VSUfzKr0VYuwHL2Dj8Cty8VQcCKKuss63RDPJjN7DaW3xex
u6Xwb50y9Ol2YdJ17zWnbX01MrOjgDp0O4mxemcFY7wr7U5Z8TKXlkvgCiQCVw2yCbd9vl/ytx4W
w9r1ndRBWCFTlG0z1SVl+3ltJu3y1pNEw18LzINHiTf+fKnOLsM8oInmm4qL7k1R9LRD6Inc/oBX
NgSWGNQK9TWJLVlkASJUOzdCE4H0I+q2M4ojSCgx2Nfxaq0kHJfPkCPb98Sssmx40YhWmLvx+qq1
fMhtlJ0I++6TraXDNoTCu99obmSVm0kTyW4ysupeuAXA4leua9wN6fsSvuvlDSFfwdqVUqLJZFfh
0R2F2P+Hw0QaHVAatXDky84/mcvQlMtUtuWPFYA+dCoCv7eT+lCX3hqT4OWNZ0OORIDDugKfj7Se
vxKpulGmtp1UyxdgMcON4I148eK8/RJhtrvUMPJfWZP0XwMKgeEmDG1v+g+bJahggEz2Gy7eCzM2
o6GqFI40msIPyHgMz9nghV8wprWC3pX7z5ML3Q4YEyDYoPnPd1s2pvC0QLf9MNQG56Gpe6b6K/i3
EfxxksTZll40fobgvskJXqdsOKpeG9fPdqO58w5tDfRvbn/qa+dPwMwrRvKOf1rcGzMVTtmJxvbN
sBUU2DN+iS4+Vm29N0vb2kAD8KP1woNWZmvDWNeuLBxp4EU0KlCIKZwfxhylxUioZfuEzu52iNUA
KHrYHOOmW2MAu7aUB4aYN5TjR1v7fKmWjgk11Mjxh2LSN4CZbF/p7GIr0sB8uX2gl/gsrihctBgU
EQiFnsVaSA3Vcx2ODvbUDdALz8P4O8nqJN3mSj6/H7UWsQxn7jNfjCli6LZXBumhK7v+pU1yezoa
qR6tFUmuOGFsm8CLAgLVwyWAaihCKPDKyPVHtTFPJRju5wkY2cfbe7+yCjkOs4qQvEEocwF1j8OK
4ZHe8+F6R0dKytR9Hyxb3O/r5QADw05k2XysRQ3YRi2hn5Xc5UXJkRrThXgZLXS0tMg2V3Z0mUxR
UiIzBdknBbiXRUEHGSenH1TXz9xu+DRYUfAGXB19WydTN6oZ9J/vPkGLWVKOD+VRVAAWnrdQylqn
nOX6thNkmwqFqi+623n/3F7lynWg7cl9p4ou3+XFAfZDa4Sem6KbmBf9PnD7fqshQ7TvU7VZCXmu
mMTrVBpoINjRL+DAjFv2oLQyz7czbdgNJo0mWH+KlSf52iqUiiEH1Ti1i65xiBqXwtQjhpfa9RYd
H29rqGZ/d5ZLPsY1IozhaSQSP/cikxYVxB8pUuRVbx2Lcuw3qhGsTbVc2QsoKqwAe8N/LEMz26NA
q7kInlejkW372EkfUzzkSjnMuohiuKeqFDKQvIxyGuh8M24yak5eOeE7M3f7eSdwWvMnLUVxcBPo
DiJvgWM3aHYGhfVzyLXZfjdaucqMc6kX1XuG2/XppctDQBdEWOg1EZvXU7lhthyBSAsv9y1WSyvb
1GGde7s8SxAUrNO+UB6ygFrVs+uOJUAO1SnoqMSWlX9qXDV41+Fa4m2X2UiGeP1YxdtoFHryg5pP
0j2XToN0lRaG2UvRp734OBZKheCjbiemuWUHRvumagKwQEaoxCbiYTEwqlS3kp8odrfRS5xYXfmA
nI9u7c1Is8c3E1P6zkZFrDT/NjZqPD8UsybsN4oZa44Pr3hZo3dndAHjJ6OLtJ0uPBqLczszPo8+
JwQ85cR83i4EJ2j+0DrF837fvq6LTyVJeYG44b15VaiWLmPbpjEiOzXt7NQq2fBJT2blMcgM97Gk
kO+Iodp1mao8RMQcK5d3USX4d+HXgWJiFtlHOLeRabKE0XRhfnL0odwjUaocAf2gpJ2pNeKKSvJN
n5v83e3dLruQr6vKri4lTloWoDTOV1WyLsg6xcpPRhKXX6gGxUiiOePnZi7Ho2qE9daNxR5xunmj
mGSlPKDVFtLi6lGbu2gPgN48lhXytCu/S17vv5LT//0u6rrUlIAIL7k1glKJMQQ1PxUuInmD0nk7
hGfGeOtSZ9wqAOieA2O0N0Mswp2pt9B8F2ID1ARIdC1I2dUoebj9mxbP078/iXtME0Jq/C1/kkhE
NepRnZ8gUnfGDcUOzeZ0eimzG6sNPCqgz7SVg1iEjP9bFLgvXB4Q7C4nPLSujAImxPKTIirtYIF6
f/QQhXhEpL4+TBas+J6r2NshnwIJRhrFmoFcM0sLwhgSWAhzLkjHsniMigJedeYjZ63YASvUy81g
GAjlgYQHkCci6xnj2tZB1W/CEXCXjbzwhsCt2TZKWj8lbSP+EO7D4jc1bvkr6EJqzKo+Zr9ufyBp
q+c2w62jWkmfVUKBlhFRVESNmQSIIDHJNtJiZSDrk5E15to8++JF55vIfB4WDLg/mCtbjoCnyWTp
mmSP7mp4KQX/akHzUvXlk5ZR9l1xSFd2xaA5MjjS7Fhs8RDWc+8hyGcjV5WZ4HvriJD3aIZxPa5E
etcWokqB85FVSlo3567AqIrcLGJ4390UdSIjKPOdDuPryiqX/pUeHp1LLJqmOKOA56soutGyWwj0
oHgvYwRO3MrdEXjG/aaIjehzrhQ5GrEtcgybWsJDV8KxywvF+jS7sWbuDSXm8/WJ0SzET+L0xJSd
885Dm3PeF/qghl8rpalg2wRz+LNVnBjylK5r2/2olGJtTPXyUslGpmzEEXcQF8gf+XciHoFdipUx
PTmxyPYZA/zjpkXDJOXGaAJNj9rlstSZ/u32Dbl0YTxq0Otz9CyN+Z6v64RxWELGA3EZwETgJsDV
w/3Uurk4WjnL7yLwpPdrHrEok5gUiiQzxxLlTwEFQdKJL96Y2fyL/HTeOoM1HM3MqN9CPRd/rb1h
Leq+slOGF8DyUN+kYrxENShKaFd9D61nPxZqvolH1wiY3ykQFjYmL0bsk4r1SmB8xS9IxiW4kMB5
yCrH+emGgTfPJZX2E4LMU7GH3TZzjx7jNKT5qT5+v/tbStpe2QLC4ZHCnK9Ww3dXBm4OfZo9Gohh
U5bezO6kfHLbbjzBJ9utFYyv7I+oX5aqaEBxRxcOoiSDshkMyk6a3qn249yp9bjvmFWtPmvowd/9
3JKXyVEKRgGoWCw57GczYcpLN4qTkc3lTtWhqxnyBgFWyBqPJjy8n+4+T6CJKpQ4EOPIOavz8xST
mxaum6H1nNjZw9wZxib3dPG7sKmZbTvUmtdc4RUvAE8JwnP0KSljLCM+JWNgKJ774kSyBSq2mgI/
yExQQbbIHqyh9954GUnLipVecfNkbzhg2uY8ZcuEnnwuYgxjLk44IP2TgiTsj7qOxOPt07y6CjRK
lA1AY9KGPT9NraE0kSBAdyqnstxHRjtsXWVcCxOv3HLZ4wUeRakPgNXCIpnKB/VCJoT4AIxvBzNG
UWMzxlaiH2bdjfRDq4t7eY04M6aIQEEywM4QCdiU860ZUdjEPSMFJ2C41osTzeYHo2iK33MUWB+y
sret3b1nSfMCtCAVaDk6v+yXJIXAtahGeeptW9n3FQLoAfnPSsJ9eZasQgAFAwDUHSQD59sqQtNM
IttlldxBe1fP0DnPywB96QYy1Fk3Dv9hVzIhRuRABhyLb5eIwOlcJ6tOtjIaz1GH3LBRipXX/vKK
8fdN+fpAAoC42sJJdooCj3ST1ieKuclTEczZPgiHgXc21xGUauPpa0C3TVsJci49pVwWckBJR0U1
a7E3iLsYfTG86uRMyuBbYaI9Qf6O5D3d4XStvXR51VyENKRVUgqELmixWNyTw+lhVJ8ae/jZV3lP
yy5eE3a6tgiWJ28atZIL66gRPxfeMDanpK8LA6CkVX8Vrd2s0RvIH3sewxOagEQkQGP28MJvCHrJ
YQZl40nXEUwdqJk80TP5o2dVcZqUao2h5XI5PDBtOR0MFgjBpQMRpekNXTqPp6gMv001JQdFbd/b
1uBSFhFrMreXse+rv3+NwWA+vaAO6+pCDYtxOmmlYqPIEqjVNlCTDoKvufDeFkPOsEJFDafej4U3
rhHNX14GnCUCoQwvSG6HJSeBWzDDX6S14Ibn6qZwmy+dNn8O08ED5wmcpFLrw+07fnG8PGqMP0kl
BwoMJGbnPqW3DAQFa095jhoHYffJ3NMxR+W+cHnfZu3eiOF1NSDwZDBA/5dVNk1tUVmtNOU5znQV
GF3SMf8Wd/MDD75dbQL8w8qKF/ec5jIB32siCLJ3SUkIu51aZjUZJ5CF2d5NpcJwWkhJ71ejQju0
v32aF3eQ1Xi3ZdLE5oilz08TmnEDnQCpD8kA88aceuW92Ys1SZ1re5IwN+i8uBCgIM9XmcYmhFXF
iWGcmcdd6goNCLKrPClZMd4bJMjePKgp7jv4aMiUz5fKIiuhTohaXF1O1ROdvGwvtHFtal4mU2cu
hVWYpJH5nCxbLzM+vH0wWC5ha0955SOjnuBFjThp7A0l1aD4MVK3hI+mVUItfNMbAYVVpqB0L1jZ
7bWDJY4FLMLxgQZYHCykhEGYTqjGUXYMyn2v12W7UyLTGp4Tz+7/g7EgQEQ8ix+lrCh/zV8ppkdH
uXesgWy+QEoMNHEZ77qy6LrdbaO8titeBCkR8wpeXHzDsRG5AIeEZETmJPMGMnP3V+zq81YLYsX8
T4vRu6YAR2q3VAgLugDqG5PFkDkaqBp4SbjX6ai+zHnOiOztnV06r1dmNos2JjTClCHPT3CMQ6+z
RwX+7byGECSwgCFvJA74J7Losa/bebJiIZcXnBV5iOT4yWsH9XxF5rnbmcpVfoIpV2pQjk6hHLq8
LOuVc7y2NXqzNIt4zoHiyB/yl3EMSRFEViNnSrJuqDdqxYjrRhvsUuycoQIaUNeyAnH7PC+eH6wE
62cUmhSSbS7s357JH+M6D09haSonJi/Vg2IpBuDMJn+Yq/YbVHvGSvx3ZaPQZIC+A1p6haI5gecu
iVGdOpnJFO+7pjK/lV49vuDTk50SgHxe2eTldaBhRSgGKBRCXh6G85Ot3NKbppH2QQp3o7vzSqf9
qaih+AhzoSeOt0/0cnd0KgA30P0l2iSbO1+sLlUzstFsOeWTopRbXW/UajdWQqk3bscY0Sa2YGNZ
yR8vPyNkGjAByVYWGdByTj/xzAwIRZedvNkKmMSd6miTCbN7gbXC2HTJBFfOAF56BYxzZa8gJlDH
IWyiS+QuyqB2gUjL7MBrDYbqN/Ps8Z8MdNNnFzJOJIogVv9w+2wXHxLmcNIgQAW0pAFSkcKen+3M
BFGr6OX0jB8KtppkdXYTw91FnXM32QYjuFR3afkAy4Fya+FC1baq1cq1xXNBC/lDE8MkCjdFvBKr
LJyL3BDxNN1HYhHKRUs4TDcnYEDg5ntWzZYaAz57n5hGtmKSpvSKf722chl51aisyvkeut7n5waG
bmrKyBLPUuUx3RpaUusMjzcRRbgaK955Q+tAEFg74k/Y6VW5gUHRfhuSUBmnMR2Db1pYOi+l2tXT
vi1yQ4etIwtSMJBtxvGnhapsQnRChk2bI5L0OKp2Lp5MGvndcztgu9tyzOvsAPubOR7heiijg5oF
ue33zVgPO92MvN9jQUZK86iI9GkjTCcM3ya200bPaeW2xd6roFTchmqjclImCc+DihiDeCy8Ov+U
phEwPgjfjLVRrIWNv54d8wxEylSFIB5aeMhZ16o4ylz1ue6LlrZj5e01mrmH2UvqfZPX+lpf+vJb
UWgGS0sbg/x4WcnQckbNlXzUno2xNreaUVl7KXmz+T/mzqy5cezK1n/FUe+oxjx0tP0AgKSogaKU
c70gVFlKzPOMX38/qMruBKgrXNXTDUfYzqCkwzPts4e11wIaGm2di9eGknERCFIprq7T/mTzOx0Y
tHQnxk1jtz4tqlPtb71r8wKtDh/0jzRgzX0uItHw8vCpRgDbVDUod40JS6wTVoO3741a2vlSLDjy
2P5oIknP92OHsOrb9uKV68VCzk4JgIWZI3M5tCL0HfyGyXBXalnqZkLmP8zdsvu3R1kZX04IqUBQ
OCS75k6oNb6TiyDqA92Rd5baf9RDcxcMpmiXWfDsZ0lm0wm2YXYvp0X/E81X+OkzhdKaIVrI2l6v
MkG6A1BeXNVR9mmkh2NjVq8OMj9jvCsAmV7gEz+5I1Zet02kl7RaNQi7tb4U7LEXk/v22l1adPLJ
tDLAeACYlO6k5Q41SQGZEfVmyDoyL993xVRrNpJb5JSVJt3UmH1lq0g8IZVOU/iM0lqdRVoLSm/0
OvVuCCzpWztM2REiiPCaKr9/V9aKuh8g7d/YrlfmCHciwwJ6hMF4zQ4laADeGq9S7wgkBchzKu/T
1IfIfibKuEXXeGmtYLjhtoFooTAJzc1yPbV+lOgINtW7iOS/Mwla7MLxjuZoUImuRyFr44a9Ot5c
tKJl1CCXMJ+in05JnOq975HEuIu8uHcHT0sdA1YW2gC7FvSWPzy8fV4uN3D2VSnQzREAaYyVdxXm
IXKyMHPf4aUaULaMStEcDcGcu16s2ihvatQbkXBL0nirPfbSjsFmTDc0ehY0W5LMWE61gVBD7SdJ
u6OPM4d+S/R+p7kPCQ3UMw5D5Y+PKhq3ziB1W4ySryzy3JlLLzZRMw0dKzcrogoMd/Bo3FGD7N0i
gnfcIFVro0Fk2hlYondvKpkGLDVgSSwaFmY5U+DQZYE8Mhkiw88g8IGk9YW/XQmTuLPLbux+vL2r
l7aG8eASIHiEOAMnfTngaE2A/sNGuGP1aRpssswZzHIrZX8JPubkEA/TN0h0NT8Ky2E60Eox+Djh
ThO0U6bGk1t3xVOviT+0BpoEM2w+hIFJ15043veSdmVGw7ARisznc/kY8hVoweWSzmz1a08MNTFk
gPBsTq2qo1uhD57ef4hz3HTfziwTkqACvv700Fpx4D23kuQptiFCx7Zhdy/vEf1BFC+IhmZ04jpK
mVS5DOIw9k9W6dEQA8+wRG27Lp70AlnmIkLPVg2GcisxcXmHCKHnsIjsHuGKvDIXXoOLqCtpeOo6
07tBMq4ed2qRFqJdB7I+Ol0n6k+KPGqaLZXo8mzM+vKckfonEUnbKDVMaAaWBwDqH9EIe+Bc4GSN
uzqWop2Wlf3Gab68ruRe5lS5NqcoCLCWo0SD4cUJClKwwMH93Uf9NbUW07Y6GJxqbSuCf2VOMy53
ph2cKSvWlxVD1ZSR36QnOJ+yb7GSqTvTivqrt2/oSySyPLgzHJPFo3cfZPc6Tx3Uva9O6Cycwsic
dNkuWb3YrioSiYe2lcLnPFPFybWyvsgCG0xi2l/75Wj2rpm1wUkvxM5w9FTNlQ9CWQOC1aA6LW0o
SbPGiWqxzN1RsnzliLkxoo3uxdfWiPQsTy959jnXvtyRNILlJmut9BRJre5QLRccAyqsjbt9+c6D
CALjS56W1CY0QctRrKH029HyspMhyKojjKbu9l6i01urbrmcFxMilQ7ciUY4/E3iupUf03qTXmSG
l58ayQqdvgsEx8y7YKP6eGEkGIXLwqGaG7p5VZcTyr0I6YqkL065nob7slLwI6pRF2zP86LeRh+t
27c0vm6ctVcmR9aJ0JtjjXNtrJ4fRekTOF6pDzZ6AxGH0CLErEpbXS+vjoKbBL4A+wfR+nJySTqE
8egXVCE9qXOauqH3Bo4G9+17c3Em6PuaTSylMx5T6GqXo3S6p4Vl2DOX3lOuplGP7hL8GpeEzFaV
7nIo+p1fHE06TAG2r5ZtmEZZ66ypOE19rR9qyDzcztdRskWaY2NWlwdjNgOzYh9JtRkytpwVaZhY
CYOoPLXSIH9hb+Le7mo530XlOIR22UNwl3WTvNHYemFYcbrm9iF57tclObOaodhEmRwUVXmKZAWN
1WZESKD3pm9eHKR7K02EdwpY0hrMgFT58aMJtPAelvMMm3JOQ2TlSTST4spEuOsQxHFDm4DxzjrZ
y1As5gyWpMRKMm851KBJrQrVAEOFUnElRgn0FqHa7mISQzdRoscPbx/My+MvUc9lp+a2XXo+V1NT
jSICZ6+UJ/C8+i5PtWyfSsI7UZl/zor0IFcAoiryJ8tZaWWrhvSSlSdj1EXItKXUTnp92mvyuKU6
8uqEyEG+QPrJEs6f/xSJwJin9zAvlScI3uH2kvP+XDfju2nXORGc9/+MstomakS+J6RFdUI5UHNC
3WgGR4nkKrBx6Pw/BK3/3upd9OlvbBbEsrOtYsvWUV1pZJqE1nd1mnzTv+4HtXAUvUs33P5XVpDj
To6NchxqIuLKImpq49HaqVentkksrnJUul4Qju7bc3nFTOGT8GgRzvCmrKNhL6WSXsGCeqo9OsJU
2rdPZgkjnCG1yvlvDAWQBVQpTB40TC2PRGfEPlqmU3nyaWf8kFSTeByl4MYfw27jyXp1UiQUwI/O
YNV1HjckZ6dljVGezFGE9LymXVsKItMZQ9L+b0/qtV0iBJ2FQchhkNhaTgo3plG6NKpOzeALTlrI
2V72lce/MQhpyDmVQLly7cKmog5HTJBVJ2kO65t06u1mlLYu0yv2fK4+QQBNyYsM5MqeV50CIWfb
ceC4qcey0OG2GosK1pOsPPpptsXn8tou0biMTCJuLPI8q/jPCElpWe3IrEJviPADx1bYZ0LY3LdI
DrUbZ+K1jQJqB3zLApBOtm65UQrqw4iDTRWK4EpxCH0xsyut2+JFeH1O/xllDabyLNRKq0ipTnUY
Vi45/swpo9ZHqtd/fv+ZoHyAE4NjRrPyaj7I0jYTWcnqVAlhd0RqR3X8evB2f2MUwkM2ieN3gRH2
5SwXBnTaT0VbRm4ljd8lKEc2bNBrW0MMiOINOE/SgfOi/vRWhFXZC34f1yd431TX75v+EIza+510
nGdePjYHSN0FWFazPNNqzbw+gTAwf5OUTrOO6pBU8uFvLBk0jDBn4xtd5FCFxocSxkvhhIurabKt
eBB1mKwzJP3+xkDgUF8asaiErJatsbSGDqiQZUPWzyU0MOw2pNL47lFAPqBeC0uQSJ52dc6SVhtg
idDqU6JGys4r6tGpDbALf2MULChWYM5crnG+SQeYWKv0+jQlneREUSi4StG+38LN/YW01M9gGv5X
Xh40v4v0YpI1YPZ5np3lMBS/0zqmPPhTEx9hpIue3p7V7E8tonRySsxnJqJDLILIbTmemXW5MZig
lyejENurPGhK4UMfjO105/VjXt5l0Gnr+9DoTUQz1Kbx3+2ikzYkDQwbDCEIWOPlF+hTlnygJ/AU
VzX52YA2/+ciQerFoZ1K+KprcrtlAS9fEaIeRqS5dlZgWDsUqhWJYjqqXDM8mNbJMkFN98ALpoOi
IaFpQ3SWbuWCL8ckZOR08oqQzbqAL4kt2sERuLKTj/Jo4FpiUupf0Lnr/E+CWgnKUxFH/kYSY75d
y71djjl/p5+Mll/33UDCtzk1rSjfSt4UuhrJxN/GGB/07WN0aR9nc4KpnxUKRdDNy6FMc6pVAXrj
Ey1OgjtUwI6T0i82HsjXFpGjCvnKrAXGai5HCWFN7sS6bE+jEn9O1bqFXS26bSf52Eb5lnP72urR
JzgTvyPIh6TvcrA8l6aYfG57UqqwvvbN6XegwLM6prelzHAx0my9ONGA9qlp8cQsRxIUUn9FMzQn
My8EN0qMjA4epbbDaazeu0/YLV5k4MUQNuCxr/YpHcs81AW/O3lZ7dtxZLVuhEbIxiivTAgvEMQ0
/BEz3HhlkBET6KRQzrpTDWGObPsQXQ+xl2ZurNGk/fbJe20s0vOgFbjLVDlXZ0JtCq3sTbkDG6Sj
0dFA01k6aBhIhVPKGbmut4e7sJcvEHQZOzXHweSGl3uF36RVdar2J9nseQZasHlwYuiDXtEETTHL
zca6zBzqdN1nhDmVdsMRuZwujijpcIwXKGAi8eX4UGf+SV560pMk3HWkWpxa8tpDP2md/fZUL3I2
pIg5mHS2cbcpuq6cbTBHU1D2qQIsNh0dCT+L6MSM9qZQqic5qYzfE8UL31v6pFqGbeZNIjUF5/zq
Lpj+UFLGrYxTa9JMcKD842sHiUsTuEInjM3u7Tle2C3ADDOvA2eHUhkF0OVyDn3bxX6Tm3QDd6LT
0N5ui/KmdbzctJm9jQo8TWXcvXXYIiit1lhKNCFiSC+2W5kNp9NoajNDxjAutwDq8/Va2H2ZMHkm
ZgdoPFda56/zk90vpMiQmnhUTrInq26Qg3eCGrjay9ogophUynAVhxSTSQLDiCpvvQUX54aGNngY
5rhptjJrJVM9AMCRtsZ0Ehq18vdmXzFErdRNckONq9LsIE3byJ2CTIj2b2/nxe1kaBAjAFPIPRNG
KcuZq1LQB6KXSyeg/0WB5IISSHurCNBv5KZ2g8uzq5mOFgzJtCuEWq03zMPFC0Utkn5YEiLs9Myy
vvwCpY4XlUudeorgVXC02DLPUoAvFfS19EFL1K0qy8VWgzlDO41Ygf9QBl1Z2qZNrXCadI2mIqG6
kgUvRoQEDglqlLyRO8gcEvHclwa4CLWR5chWiZSV916i+UuQXYWJlNOGa7yctABEIh2TGJmpwett
TFJyPWWavFFbuLhEYOYlvFVQkngYwEyWo6R1MZkdfBenPpDy63400OIl7++20Pq9V8RoHmqutYI1
x8iuBceolBC0SKZ30qxGHfeNIcep409WMDlqm7b5hqG9MEKwIgPCwN7NbjAp5OXMDKU00qFrjBOi
bb6t+4W+K8Ow2Aj6Lo8mHSMEezN3CXyBa0xAIVsUm2LTOHXk6e4Ns5K/G6BYjkUf53dWmokbna2X
+8WhIFoGdMlCspzLWSWdoExNa1qnYDRj+jbgD3AMxFge9I53+u17f3kNkJ2CSAarR3qIuHY5ViVr
SdEmaFvRfJ5VM6NK5QpFhTRMrWqNLdZmB05SMFN5h7qxnjiRoU4b6/vKfCk+UfKkaoh/um4MiBCG
pp7CocnRT0QQpm3dMM3NXWe048PGdOcTsbDwMFqSjAfcQZ6SivzqldSVZG5P6OP7ypNKhJQokBaH
iI1X7mOxbNEXCDG4bhCpQ+YgtRA2e7GqKvVQdOMoXGERE9XVNb+mdaEXg9COFOQ0PkGKksF2HoW9
Z8tZo8c31aRUHaBNS/tR1SUsfbnWSUivTUnawZxZFpFvB7GltJ9hmVEZxZCSyo1Qt0UpKIlyxa5H
bhO0Mn5FHyJtUZn3MVZVr78S49z07QqDIti9pNeHkQS159QZpvUQq81wL6Ug9x88S/e8Y9SClbuV
eqGs7iS/rCq3RrE+tIcMLa1jJmt55JiZ2qSg5xI1/UJD2DjtK7XykMiMpiH92Bp0sx4qX/T9XSQ3
KNuLGnGRbUKE/gQhShY5osKF2IVpqpuAZuh03ZmpP5h2b05K+RDXcqcddfSihSutSrzO4Z71/p51
FdXdFGuD9gBJZV/WtjSOvbUXQ6OuvgRQRJmRnRCNKXBulGWj3ldCX35r2a/uU9RVZvrbILdtehbC
ijywX/ix93FAyEfrnNQbAu/aVMKsPXsD+kWPlpLXI4CUUPKPU48ImV1YRVOgVNlp+L94nvoDqFkz
v3r70F3aD3K75PIAbVOYxJdZ3jGApzV4mBSZIa9VfuvLcvocKIVKEgRWX0Essg1P8PItJ3qlwAWT
GLUZaV0yzAZpGpACK+5zxFRvJF7szvUkEXYvSwmuewBtd+CuumcUloaNwPm1oeeMIk/VjD9dB2Rx
4qdD1anlfUY3WndVZIkikqNvJtHtRsXIDyNN+811Lw2TdZhIfG8gei8eBJiLQF1jSOhlugwyOvgL
MZmjed/S8OoCf/HJqFNLf+eGzqPArkAsMbMrrnkka0GQZITczXszb6OzDmDTTjtfvUmUYdh5fVJ/
fXu8y1lRw4GQCdkOSqO8ecsDZKmllfOpdB+1Yb4vZfL2UL1o754VoEhYnwD8zV04a3IMDalpkdsn
31e+Ubm5ERV70x+FG60YhKMml1sFy4trAZyCQuUMPIAT9gKQn0ai0OpVrdyDQFXPdABYgR2gMPvZ
9xTBt8WWNtC31/HCvyZrRaKMd2ZOeFL7X67jWFtNEdMrca9WaWq4mlGUz2o/BsVBzzTfOJSaMGh7
kCeDvpGre8l5LN4dYjOEdaj5zeeGI7ocuq+qGZVvWfdpPbTjqRis5HtsZPFXJdMGaZf1oRrZIC6R
IEniwR/Ic1m8Ma3ltc9Fk9bC0UpAz9qKnghQQXH/kTtUJCH7RM96LR+gu60mNwxVI3P6cmiKb4qR
+oTTbTRqThFXbbjLVeqabhtqefPBggf0hyd3xpeya5XOhkbKnGwx6vSnrkZzZv/2yr8gNlfzh6pj
RqKpM5nsuh4kQevS6oql3mMIC7ucJP8+snpNtaPR0n5XuvFzZnbuCLrge5V39Te10osN23DhZsz0
42Rx5gZE0Dzq2tUJlBIESW7dC1EcHvqmkir6uGU/dsYmjt9rCBF/UGAdn8vX7Pya9MXrFZhzq9q6
t3wUGHsoX2018n/TB5QaMqE8ZJn84Ju0Wr69zheWgkw0xhd2Ljx9cjsr17FTKkw+5Nr3spw2+6aG
UTf1la049XIUYH3INoGegJpYv1jJykhFLQ6jcx/m7VcIghKbmo78+e25XO4Xo9BfJYEmYybrvn6t
nEA2x1l0rjshPhipJN5mwxTvIejegpNdmCJwtgwEQz2Zm7mMtLydCH3WKcEmtNGJBaZGH74NsW84
nmDumrYLNszQ5cTInczU3DxU8tx7shzND7Ih94vCP1d9VzgdQ94WSaGcpLR9d1cG9FyU/nmQmdTM
BLEcKh0GcgUgec7RkCNRUVbpvkt69d2njlmQSoJamQIcGajlKAJU4xA1ljyFlZc4RjUGxzzyrfeG
CTPVGKVEnHdmgnrHcpQyMHIj7oOYZYsV3y1yq/jNnCb6mKM6C0T37dN38VbQ/M1Ty4wACIG2nzfx
p1SQ5oW9nvY876LmTzCBEF9apfC9KrobIeryA0KYW9mnV84FTyG4xhmxO8Pul0O2WCR9ipv4jDpv
cfS0hn7bsRESblfjdd/ent/lHSbTAxiZ955B6bZaDhYYg6+KfoHrnNf+nUWJ7mOkpvnu/aOQnpd5
5mfnd72KnTxCqJ2Y6ZmEOQFG3Vi7zhq39uq1ucziMWTvuFYw6q/mAr9IVmRxepZb09sjq60/+fTW
b4Tll6PMTIwAGOdyLODm1Sh6DTRI6b30rHtDDKwKGHnckKZ7e8Xmu7J4KGfHHf48In8QLtQxl3OZ
DHGS8zrLznmiTIcU9qydNcbTvh675qgKtOuVVFFvmjLVt/S7Lo88PLUvuBqqtHCprB5Ir5eKqBCD
9JxLRtc/ylWqRyckveXhXIFUzj6OctH+rheeFr273P2CS4Hlh3wO5Nzr01gXSS1FfZ2fExp6TScv
aKU16DN8/xUDCD8nGMl2UIJYayIkIaw7k+nnZ6+bMooA9NBoKSGglejGu43i3AXH+8XLRfZ67Wwq
UZobQdnk56yY2j3czvo5j5p8w7F8SXGtzgspPUC8ZMdnxPjqvIR1pLSCkOTnLor7K6hb431gCN4B
KtlwJ/eF7qYpop9wK5nOAPx215m9esqweRvm+fINpYrJVQe+SZMtTcPLg8vdhpgsNvJzAeDw0JeZ
bqdwZ+4UofJcKUYF5O2L8sp1hEeCLZy5qEgbrcaD5VQrYRYqzl4eRijMlyNtldmW4/rarODknYsd
JDYvZGQyOVExX21xRpTcdybFipzM8gInlr1il05iffX2rF65gzSgkC+Y2/TIia2eUmKXqRorozhz
VRSH50nZhYjz7K0EeUZzEv0dKqD+09uDvrKU+AdzpnGWa4dubrl12G2PXJNWngdPthyPnKDmyHiw
5saWvbKYEHNDwE/nPEDVdaJPollu0EaxPOdNJv4I9Sx/TGM9+1zT6LCTi/Ddopoo3JO25S2lOUTE
GV/Oy5SrHottFucsG5XrubK4lwcVkQlF/fr2Cl6kURkJuwK5I+YLj3UV3lVViWKlz8zavlB2tZ+U
nUO0g0B8KccWLdxJKn7Sx4aOiC5ojlVU5Bvf4JWDAyhyJpeACYtyxvz5T/5KDZ1KN01RfcbG5coO
ew03lSLBpnFt5VJRHvVmEB4ziKty5+25S5d+C52rJI95PGYXcF1IDmCwgc2z1c5JCZzI4IHSCnLJ
FHsK/5o0aBkerQJdt9uAOm/1ozCGyTiIfRrVHzJjinve0Vyf9B+kMvPyRoA4bDw0g1zWs6y6mB3f
/rrrQ0gZmqPAHtH1oM8h2nKh2h6hWLiXknNnZLXbTfG1L3hnaLe+IH3z3khpHgxGXpJFczR4kW6W
pbyVjCnKzkFeS3S9JbC2DOJ7wxdGmdk2GAazS6y0mlKdFHKTZk11polDdzRNsA4ctU+aVeQOkLlm
481ZH/Z5ONqTiOOJLKi+zCv801ErVDQnTXOsz2EhGIdG5Y1JrE7akRDvnN4ckkM99uauqnTfkccy
2LAia2vF8DOn1tw0SYxNwXQ5fNIUdYPj1ZwVAQiekkj+XtDDZuNUX47CPeZ84OtRjrzoNNdrqiDK
5LdnCifmXdmLUXo1pGW/5SG/qDr8/IDDzMTjzXFESn0OqFdev14nQma1bX8mPwSYUFaiwTzU1iRe
k3afsn1iTtE3VRNK6SGo5Lab3KLRyaIjbNTIEJ2IbV2SwZB7w0kKP/xI6VacDtPoR4Njdn2pocEl
wqYDr38U2W2sm9PBhw7i99gQ04+hR27CTqsgotvU9K2vIynx+1EQhU+KXuvRO50iJjtjE7AV0CXN
SYrl3ilxpipDmQ3n3BJ+kzs1OAR5pG/c8DWpO7IjlJKxgqBaGIprvhql9GUzDYuR1GwnSbtq0GDr
LtHsG91JgPfNgaOGrJgwNBZFC3/ws3OicPsPkeab9Z5e30i3y4psoj2YQS246GQo/TtDoxmCwknm
2lIXIIuy2veiNHsjlqfi3FkmznYqGSchbdEdejF3//V9+G//OScKQCY4q//1P/z7ew4tR+gHzeqf
/7ovnrMPTfX83Nw9Ff8z/+p/fnT5i/+6C0mv1fmPZv1Ti1/i7/81vvvUPC3+sctglBsf2udqfHyu
oV58GYBvOv/k/+uH/3h++Ssfx+L5n798z1tMF3/ND/Psl78+Ov7xz1/Io/5k+ee//9eHp6eU3zs/
JU/txc8/P9UNv6qov1Jtp6D7kl96KbH2z39+Iv1KBeElkoRvnrrvL//I8qoJ/vmL+SumHNd2hgzA
BDFnveq8nT+RfyUnTOoDtBvUubTeWL/8e9qLDfrfDftHRlEqD7Om5u9yOv/XIBBX0qNIKgoPfM5W
X+TFOxlQQJ4b4y3SVI0LJKW2A9VEAEIKqYIVY2MXCq28IXp5P63PX1/k54HnE7ccWGPoGXGMy3SJ
prOsWI/GtK9uM7mNnE6PdBSjZZqjZKpwbw+1tK7zHBkK/4eChgUmaw087hIYd2Gmrm5zz0qcuOn0
/aDp4caEXoLl1YyAH1JHB9iCmb1g4fWhv0mSuL2FLplkkS7UtliZAZBVLflEn1R33YRiv9fiRJJh
xxpI98lRGduDrgYJMFqrfwqHQNr1aq3r7iSX1UGYZK9xdCmHuUeeDPm+VFoxcnpVLL/lYXzHoWuh
cm/G8ZPUjfWXuCv7P7owEL4ZAgzK2lRamh0OUXfqKiEnqTQE42OUyvIntaW02fiSceMHw+9aHYkP
IMt7V+6G1rdVQYlrtEeKXalK5a1EY9SHd+/J7DzgoBMgUzZceZCyVKey1IvNbdwb7d7q4b/32mEL
HLp0v152HrgBF4WWA3Zk3ZauRyLiX71Z32pT8LkrXaU9gZUrDorubambvjBirLafND+lV9hwYI1c
g+jr1h9CrfDqW2+kp3YUHdlP3dJT9hHq4O13P9oXsgaIv6ZAEjqjVu3brsF5EaEPo7WoIp/0FIvR
MSzzZ19Qd0FvkpG5V+rB7uWTVlswqo9oxiiuln42gTC2ZWrD9OP0yq1UnbvwWmycon6E49QOxN/U
8EvUXde5k2SOMPlOYIg7P5Z3QCPh1mr3QhfZ0XSQgoID+KX27qN8fKAHku6Z2whXZ4geRv3Zaz6P
U3TTh48Yp30iXXt0pxXSKTVGp9f3igklYNfzf58MJbk3C/kqax+rqNrywuan+mJxiffn7CHx/hrk
CA4OBHwt1bd5EEoH/rnXzUzcR3H2HMb5iNyZFN7q/vSUlki5GJNVubSXTDdBBYo7hGx1r3mB4Kbo
e9zkFRyNqSfaUtN+pfS679RnXu7KScibuGmXVQ9RLYZnL0J9BTjgzSCEya4JFMWR6gFRlF76Iym0
5hhD+Xhj5Z1xp6t1OVdaJLdCyvyDEuvFMR7Cnq3KxgOyQsGG1/Fyci8WZOY7njknWBTeh5/dYuRR
xSJq9eZWq03FRfc53GOYxuupmDSHntP+kfbk0FYbNbCNXqLYaSSdHXWp8tWvM/mYKYOIgIiFmomn
l3YI5bCroSTnCHiOCLpAU5tpUet4mJ6rwasZo43TnaqiB/S2JVhV6/68pEAB6WwAdzNjnpdTEdpA
m3nemtt07FU0GZHBqX1LPzTFqO5qs88OiTnGN/j6g11I7Rcjkre4/V55jBC9wnqD6qZzfN2ZDkFZ
J8YypltAS8D2LCG6EeJJO5iat8XB8upQvLYy5gi3dP1KZGpQlvXUtlCgpb6TKEHlpqVE1p3Sz9bK
vvLwkVyl9kxdhlTrmsRHlBqz1hD0vE0KsTmlMMu6ZAqVh75r+hsWQ7HjYDIdo6/i20ASi13RVqpN
IhHRyjbX934d0UczBulGvfIlalqeXvj3eCchAeC/cU2XW+4bOb3s9Ire+pUn72rSsDY4+CChuFKY
DhTlrWv4punQEvnVK0PFVfrIu9Kyvt9nCHYd9KSfrkhE0r4wdSINIqO8EZFd+kVk+14CCMJPgBfz
5z+FnagvBTrveXGbDw2Jo6yCVz8ekmt9qrKDMQbxMaon/Vai8rox8sWmkU+hrQyCOJwIQI34hD+P
XPqi1BrIAN2gwG3ujDEuXJ9Kw3t9IlJvAI9xi2YoHNHRcpSis4quHCL1JhWrYS+mIWs/E6C+fbcv
3l9SBDTJzXQTBElg/paj6L6oT8nYTTfpKB2Uoqqu2kkkNSEZJYi2v0S93hV9/F9jikUc8maM8v9l
9MH+/Ne/3fyL6OPuqaqDpyT5x7FOnrI/6mUgwq/+FYgY0q+Ik9OxT+Q/MyZxtP4KRHTxVxiaaDWZ
+6w4+WzUX4GIpP4KnRCwe0wziRgyS/+JRNRf53iSBLJFmw+lWLCj//6KfwUAf8aGr0ciy7PCFQPt
KlFoJRfNWCRdlmelh3wx7cUwfawGsXKkUrIn0fzQ9bpiQ1hkHn5aoFfCj+X9/nM0iu8zFBriZjoZ
lqPpkd8PiVCkjzQPx/v0AfGl+14BFaM0dzmEpzaFgC1S0FfGxOiDzWOJiXnWTRNp5AVymw7xYzca
90No8bA2w6Gow51Ie98hlOOb0Honkdu8rC8FecJLctIXy9rpndXmUpI8ypM2XXWNeWwG60sjmDdJ
qEsbMRCvCuv2v5addZUpvVIoUMgxUIpa08Lj8WdmlIj6o3WvdXtTc5XQNeM/xMGWBpQtoj9CXYPa
7Gvrf5AiIGYns7lXsisNyiHPEX1XRuJaerImO/LcNvjD9P8w809DCTzzLHbHpvuhqEcz2oFbbYJ9
En1U63s9uEmQHNd2YecYAWITB7P+NkH7kvn4tpUjf2yrYx246m30kAe7UfljzD+q3Ycgo9HjfjK+
gbqfioNpHjztUTHcQn4Q1UdTi+xagpxZlkHUPDSicIgDtzWuwsMgXwk+jS409SiPpndUDsa1Qske
1tXcuLc+T0964KZa4/BehN/UL/HvcuHEwnnSvidCehfqhQMktszPfR06avpsit9G84NmPpWUOkf4
9ZChlMvfEdZ16xziMPm5835rNA8iMdtv97Vy7PLMjjDZSvnVmx68zK2hXe1Rp2w7ZkyyafxqRIkt
KV+E8KYarnV94qUsbEu6EYvrIrbrcxY6smfrgpP7yPxYe86CX7hVfKOiQtJ/awVHVw++4CKKCMrr
7cu3cvn+PCW8bHMv3Qu6cfX+w2tV+SnO52MfpqWj655qq/XouSMcyxwET92bdajcZn0JKEEoP+aN
2m18hwtzw2WYK+wokQIRu0i5jkYDDmvU1cfGfGrGJnCavoaPqOgtm1SJvOGKvTYaIAvMGsEhl1BZ
mhtNkJs2Bz3ymLTWJy8ocMr1tnCyLrodquCdbGx4K5hlkskzrEPBoK6Mm9cbndAqQ/JxwOW1yYG6
amN8Mgrv2PTpjW6Fn8Yq28qyvMi3Lq4+owKHoDJDgQA47Oz5/uQyjZ4PJhwevo/VqH1rjKsg7cxP
VkOgFZpxuZNwmOwq0CEapnZM2x5nuQg+hmn3oPeZadetqRzTJs531HUoXESPbx+6l5rw4vuRUKPd
UebEGeSD1kioUNYQVZZ960NW3Bntgd02FKdBHEN2LUI7giXxaoyvpP1wFPtd4blUl4JiJzzHHEIL
iKjdgav70FxFghPt07vqRrouj9q1Qf7bbkHJlo51p7fM0eEHq8rm96TeLTtbcvSc2oEtXOt70Y5I
D4u28IdwW1/nV1ph66f6d/9DcC3fVL8l1/4+OHi7ciejyCrYsmFLkes9at/eXo0XQ3y5GuB4cc2g
+V4/gH5BcW8sY+uD+akfHeU7UVck2zlXoCID6Hg/jJv8U9LY8jm5YSGG1PZEt6j2pWXTWVN9hoRA
KJ3yQ3HX30TP+e/Mwyhskgpvf8+XTs23vucqUUQjQE+SI7A+RMfiVh0B+TvBsdrnN/mVcJVhRn9I
rO3X+DTtvYfuq3Sf3Y7X7c6Ay+wUyweq595dcLSuKErIj8pRmbsj92F+ZbW7PHGF0k0CtwjcKb6N
VMccPjWBi+ROX9pDY2u1wwvWmXZMNsY2rowb79ifpYfhcRTsxrALEjD/h73z6o1by9r0XzmY6+EH
5nA5TJVUqqToG8KyLeac+evnKTcwsEoNC+d+GsZxt49bxSK5917rXW+o3QmILXLrfpXhjb4c1Gm3
aH4b7K3yOGNYVL523bmoHaWx1ZfsPrBLX10jAzlV+/Igp055afbJ6qvK+3dpfXvfgI0xVQf1RLB0
U06lkmzlQTSYl/hJ3EoHabMckrv2Pr+3bG0tPKtPrZ2f+pq31U5TO5xsBDhL6wyWj5ds0jnjt3zy
wI7M0mmnTTMem2aFvV4hOU3r8P/LmlVPexL7tMlR7RWVa45O3LtzQtfsBJXdY1iielLktHfJDrva
4hvnjmF6QrStKxadn32rL8K235jPyTf9WdoP9wgUjhw8Sm0nJwZKOZIONo9LL9qaerGGTaS5rIe6
XCuqK5QoYNDTYnFOpqMndnYe2V85/P42l/p8F6lasLHBk+dWRzyTFSLn1DyXYB/s46d+q2yix8Cp
3Oyujhxx8rAmK0s/ah29cCCd5Xt90/vZrtjFq9q1TuVm8mRf9fGIkZ8B07P9V3oPRkw3JRfABWgC
DSN8NEvWbmd6lVpO9RLU84kAxDhfldI2sWx0pIgc7TCT2f93aRXYreXl4SYMt1W8yQzkXaek2IjW
Vh93bfWqWo9mtyWB0wj32uyIijsH6yR26h+V6YeDDZeoe58PUeAKja2cis5uRFuWbPVnWtvW9/BY
vcu615eP4fxiNgdc/fj3QI3ZbCeRM4+O2Xua4Yy4C0rkkLqxfCFosK3dedyWyT3jhSZzg3iVRX4c
rjujoLaJHISitqUcsnI7iI+QctEI3S/pvqpXETMDduP2ECeGTb5ep8ZOb1iuXDzqyr1luSzMATa7
6dfdCugzOZut3b8xF1f0S9rvCK0r09MgrPT5baZW1AuE4VDg9cKuDcVLe+oQzbIzla/IxaglFANS
h8fECXJbYI/EJYxXtIhSeOzYIqOR0ghSDW1kj3Zj3OUTYXXHod9jGeUP5lNsPMjFZOcJd2v8l6UM
QnMd+IqlDu+WFupmqQe53OrLEolnhFWNPU7JJtBnxasDuXWW2vji5LgtZf4j28Whim6QSu62uBDz
RNWZPTRnAJqfbUPppqRpYosIoTgu5a+goo9wCBY+sJOu2hfsZWF7wVH8WFUwMtFbmCjhBbystnup
RnhQFD8YKlzr/C3aOdGJjU0xDMpdWNcuDA9XXcIG9ZyxbUqCSP9+IN3Oe69kInopGlVKK4bpt6w+
chXVmLwp8Yzy9Bl4WfMpHIFXiVVQenC8MFh1CoeqkJ8IP7qPa+Ok6WVONyKejFn9KgPitqnkcihr
cDui6oI79klLLZtTmIvycg6acaUuvROpY4fkr/atRRLchVRB+0oA++Jc/ghjXh8Lk0c0QlhuMPEg
KvHjY5lipTMQJInnPq5aT0xb0RmksHWmijfv73f88ze8DvGvPvzMQzHpu3m9hTBTo7DM+3NXk7Ja
Bl43MaVkohPRWX5TlER3U+mrHF1K5dttFa0Brgq85NxVsNCbF29q5Eppqko+p+m2NB3yhyL1p5Up
TkoCZuaoybq37o3we5EPtjJYDFPYFMR7AiU0K7Wr8lWrH9TuHFRPhXicpl0xXebqaW7f6o63ZLpE
2d3YvcX6Tu3uqJbTYpcua3NeF/V+XtbwJCSVYU1EE4fFiJo7L4iIunxwko1Rr1NywdWWDs88LLAK
lnWT2FN1MmJW/bHo95q+zsVXsWYDJ/6nXtbqvE+F95KeA9sip5VjOxB8g6NXfdHDc2+djfKpNuiE
1gYXYh6E0JeVH1n5pM1eOd23oTvqa864wThl4sbSdk3uSsW7ZSTUA3e6dTANvnTuCtlKjAd7yLbs
/IvgWcKzmTzKy70cnemwDd0N+E4xd1HYyuovLDG04btU3hfKKa4fMtpbvdsm0ioaK0R8m4R7RbaE
iHeccBczJ6tyuD5m4Crafi79/kdU4pBbfJeuCLr2jXwzB6Z0pa8yyYlau2xPxUyzs25ip9Q2FcQ/
dUP/rBsPQ/8Q8VfjVHca5YIX1WQ+9ZYvKZ6srMEo4oDG+bpXt5WnMAHTvuA1fTq1r6lTDMDN3+gr
6+njAqrjYgwNLVDPURxmNOw6c7XK7OyiVCp71oTGwS/0K5rwp2oaBghCSYgDbKSAvre1AgnUYz8V
onJe9J/FABUHu9XFE2tM0stdWr+3wj2EMZUpVx+elG4bKtugWEnBXq2futxnQ2mnV8H0M2OfT3sy
rWKcsFPtZNIKaKdZ+obrjqoidfV1isZmO2YMHe1G384oa9SE8QN3dt7WJEJY7rCVjbvCzpVHqrrl
GBDCZZ2sofcIr7+OOUN/UHw5cEXBac3tMhR2JW4LcTu1BHD4quZ1mUfCvb4SuXfi1joN6f5+Uexm
PETJSzlrtpY1dh2TCN3fLeqpMgiba54MZRsOxJUcMsU3JoLQv3BAwATs09aBzuZqRn6dKIH43fQs
ZltX4Vwo8jlWtsx6qRaGu2yjHQMvc8Z3FNnlfhns5gUnX4kR22yHIdI0InKCk7hsp7K2/ZyWdDL2
VXSXqW/X/xEmsR3nT8yj8sElfWSpXJlo0MmxqNgv8325bBNjHxX7QwnWljpiX1A1qxuVs1mZf2Fc
4KXKC7Z1tlHyG3ONTS5VPmo8K/tmxd9Jx7DAfGDkopuNLxF87mktvFVHqd0bgktaXzi4hf4UzI9D
T75wWNvy/D1UT0o10CjtEeoL+oHMUIU6QJRyJx/ZEJrDPH83+zurFGmYzgLB82J/N7hl7QTdWRTA
7EpH6LeFifP45IaaDeWs0VcRedDhQ6uVXtC/SQxSEyG1teZBtObrLZvpB/t0LXIMNHuZ5jqhh4/x
ZHDqdLJ1w52fpLte3tfKSh5tXbxX43PzfXRD6ThmTrX0tinsM121w/qgBYRQj248rLTmp8LeFu3l
flrHHSkUo3ZXNMdWe5LCYJ2GtOPVoe6871oaOVr/Vk7aXd/Fm0jhB061XU1vjFFz45eoR3aN9LBd
Il8qV0XT2kvtG90PFJdGHrCv++iTr61Q0KzmRfb0hj0znW1BfcirbTBvJmwzenC9vj+GykxK9VuV
/dSUB9lG6C9MKy1lCk7NvE5m7Hc5Cyjz/dK0H3mYq+Lbk/wmVD5WaXngi6KbnIXHXnSln7AQTJqX
2odhZpWOlcJX26fRivNgOHX300IL7A+scpeDJltFmznxA2NVirFd5l6dbufMrR47HAccGrjMXrwJ
2lplK+FGdBGWrUZHC52CVd/u496LDF9fW27rsT9Er2lol9/CneWX9+l34YjBYC7Zw3nyyJVawzpp
Dz1Yqr4xwF3O0TciKibBFtf1JU64ulnlLHPiTbVLnlVbDJz51Kiu+vyVoP1mOHktbYzf00nlKnCg
g77WI3/gWCW1fJ5ahXxOCFzxhpgQgwmGNQ1iZONuEbu9hIuuWMgsUHCtMOtJnrN2mQ6wE9f6faRK
j61g3LVi+sWZ8akWBj+E9Pyb+Q2f6Tab2kJRF2PfNp2TKOudUJNLNy2GePUv6y2Y3VBR4eRgWkGG
xM3JpHRxUJvJLJ4TEmfsSuufxEg8ouGnyV++d+JyHBPriz2TtNPbPROsEtAShhYfz955U1DCFRLk
JJmlcw7ZdHFEw83FNUBUvLAT+HXhgn9PCtKSdSHfJ8Iq4j1dnjL2WFD4amP+kmL3je2n6q6QRY+J
kXQOk9KZ4ELVtTMN97HGnrGbo1+9flzGX1L+YrQ7MXsb+iNqwjJ5Kob3xfSZig+JAx3EWOxasJk0
pInbaw41pwQKbxs10eduEvnF7OCVYk1eSSWVbONmQ5rHBIWqd7LYYcWMKKhnAjDcKNuawMq+5qhr
eQegsaYQObUezaQDXugCXa0kf3Zqb/BbL7w3T8G38j14TN+rl9LT3HLHHIW/x9TIrz3dG17T5/xN
eq130kb+Np8EfteOY+DEkIlExij2WLr8KsL1Ivnpch6E9UwiknE3jadiZSrrKn8b0h9zvp/knThA
BtqLyaEbN0JbYHDMSVOtB+2S1Hdi+YJZWn3HAl9kP663UrqzAHHCTRavC8W30hW0DA7sAhH94PDP
4Sw+1K9YyeSvMzB36RjgnRI7G1ugnU228Rq//f2FpdH9/PJAgWFgf0VAPncjcwe10cz65RxJrlKv
J32N4aCq+tLkB5ZHUcmfq7orxxtGcDZB0LzY6jcLjy/VG6qHwnjry3uweHPZdxTWs61KqyG2q8iL
8DTH64P2LcHxw2nP2avwUuVOed86FNcgBJmtX7rAGyU3yT35EFzmF5xr0tkvS1s7qS/Dk/QenYun
nLfhFN5Vay5oW+8jP+UHWN8y0pWQht8Fh943PK5xUzxV37WnYVX6aWELmpNe2O7ftcaGcwWqLOlu
LLl9ZUPvqdbRwVhnlS1+R15grPVN1diN9KAfdL/aRt/wgstUO/PaTfcOEsjBKdntq7ZPubS9stc8
yxG8fJWudLf1wzvd5jBxRB8VYGoL3xMAGhZU4ijfwFrES3AXPIgjeAeoj/hT3oSrBIwHQ5fErvd4
Pd0r62Gt/2zZrb3Sl9/k52Q3x9wE9BnqQw3p6oU1VVResrhp6o3zVgNDlbylWIvMrIaflXGah82s
XKJqWWnTnRX5Sevw72JYKRwKhW2cxdfiOd3rr/1o9zySff5Y1za/jMrjF+ovXVgTOjdJjtTZre5E
qVOXzsjHjWur3Q3Czhz25SiC1r208xbpgMH+/jasjZWZO90Cau+N0QrOyXCCDSc9jj+1X8Ne7phi
2A0/ybRzZpQp5jQsm3WjO1noBINfpatWW8ndfZpBy/QN1eUvl6lTqHb0K0KHX9t64kyJa86u2PuB
tg0st0l2iuRrkh8oG0nyzXIbjacUiDVc6/27GlNPXRRGxMM6rletuseRSWkPI61J4hEuzB/2hm1W
q7J0u5Gtzob8lQYOwDZDxJGpBeM7JpH239fbZwgEA9HrpAeJGqFV4q38R9WaHBVXvpzxj+uhl7HC
A+L47HRg3oEsb9ulZ6m50+X+WJQeXEXZFfiPg5AfiFdJv7Cg+YRIcTkcGwpmdvhdMPD6eGA3SjOV
Yx9JZ+nFKqzZE7WKCWvJWGMyvzinGPV92mogzlAZEFTBKO8TGkG4pTKkUrWcJzdf19v+frobn6BV
+pY3HlkacW0vkpNH2356qFIHXZQERPwoH9WHObHNIyh5MhxxyE9AzAX6ETphP7bstnDkeEUOsPlj
eYQU6mjf89xRNFvvHPyYs9IFy2x5t4+y4eXdIWudcfCM/HpA9Yk3lfgV+sxrxGPyfl3oh/m1H9ZK
8hCq9/PgKWzPx/lY7eTXZh1u8rvOW7bhKl5Z53QleN1uPqoucWD76pm/d2B7fyq+j3fVveyP7EvK
PazAOrk3eCUDtyVe6RrKuZ3jVZful+44pftc5Tpc9YgBO4ivWl+3w0Bh/OUJxkniyJEc1eDZOONR
eLzujXvxyOWH37CdCh/FI/M18UV5F9gjsx04sRHaweuyuMxhaIjYY/SjctZd3S0dydb85Y761ldt
zltX9pd3NCqiZQuPxRuqyap1uN70cWTdmXb9ixt93WrWy1Z/ic5taccP5QOtkLCtTlnNAh2K66lp
/bSOo+CoEhQ0jHHt9m1g02KUlNJg2P176RX7+hC/AJtszft+a631c/Ir5Hwet81d9qD9mLfyPn2z
FIBj2zgCCvO7MG2TR0VhrOyqPS203Uk7TbkuVQhk2XBqg53Z3o+WK/hpuc2G9TzdTcOp746xug9V
P4YprLuC4laSH5tsOmwPbiasrHZlKa7Qr5d4FUc+khxQDBIk9G8A1nrLxu3mmBsmvC12+mwV9pVZ
INi6N3fHqt/L8nrufXk+y+o+bZ1Ix6HUEYo7od9n3UHoEPFoeyt+QlYXtLbxBa77X9YskwpISFdT
ChSTNwwAs8dUKZi65bxg0XIgmLrYDbk02cEwqV7dEWn79z3r8+dBySaUABIksxIW78c9Iin1ORlH
IT0HAMpOF5vsmE29LcX052wKX5E8fydQ/Dk3uoI71Bww7BCPsU/cYJZWUilDH5npOWmDyl3m/E2T
sQZTyLpHPvUDDlwQz3RJUVeiuIdxEeEAR8YyR6rOcdXlSO85rXRrFlYohCKnsuBfW2H749/dFu48
aNAVXSdbCOngDchZT8gJuiSPz9VilYx2el5TXe9cmh1nGeV+8/eP+60o/vO+XD8P9SozySsNAgeU
j48hrax8qdosPpvxMu6yer6bksD00zZq8RNaftQ6HdWcKLE3mwuDlsg0fKDhwikJ0dkNDT0j36ex
hUQN1rol9MB6lXFXfWnS8pt1/OFKcf3A1AvOGwodepObO9PmQh2kiPIu8reez5Ns6NPZg3BQV9ol
WJnb3CtPzEujS7gtfynPbPUMReNvWeoIhC+rdgMhOzmqpY8HD3BNBgGiv88BXGJfiP00dSlJtMCV
gX6kmPP/0qv36rC2znmyC6VdEThavaPKq3FBbOxiZuDkW6YzLJ5mDlhXbaTO7xuKCJ/RpzVSX7t1
vi9kwNuTEJxHyv3Ei2sPTIBCZN7xXxXBjt9Kbz4hHKgN1D3XXQIkY1CASJyYcolajvPouWP3g2Nl
OGjdI8IaKAKxdRq/KiOupJfbW4wChLHOb7Mx9WYPSAlnAn7NxMtSIQPq89RVjElzsoiDshIm2WbV
fh8wd7OrlOoqFw+qFLwnVlpuGIoc//5q3mJ2pLug9IRJz6uNed6tZxStcKSzZIuLLMcSU5zsoKrj
sAriH5JMfABRvEO5TsbJ+mKedIsD//5cpFdsThjO49LzcUUUSkXsaRsXl8ES/E6C1FVNyWLHemDn
ciwDZumt9/eversXXj/yGi1Iw8SEgxSdjx8pqFLXSkqdX5IyGbzG2M3oYWjyqOaTPPX/9YddFxLe
a3CNrxk6Hz8MdzEtrjSN+5rUL3FUUGAr5i98Nx/nLP6qMr0tzvjxgAhQGygHr8fKTSWo1IoIuB2O
l2BJgdyKllpbZmTz96/0+7D4+OLieQWOzmjoKky+FZaS5D61Uq0PF3MP6Ab0ak8PUWKPuFIvLH+K
Psek6Y3XZnbUWjcUPSw5NQitxWMfb8pil0RnwTpU044Q8CRYlRaajczPNE/OEdx6/eSSLKc0D1Xr
ZqErtatJcC113aZuF6Nk2XWSZ9AoWrtQ9RBJNMvaCjxLY0TtSu+0k0ytJ0olpGOhGz/kD9ITKfBk
0CuxQ+gfHS7b2VM62GJp15En1Q7mbfLg9J1TMjLM7tH0dzEK5PvE8MffTTwKIlNwBqg3tY8zMf51
ya7L12KwSsfVsC9W/Rc3+Xbqx6O88uUUyMdwwT7pJFRRyCNckfuLmC6OpQ8HZnz2YuFRPXTNS6+V
ByyavtqRrjvOxweLjTpzZl6j68v6u/j/A/orjGgsMpQIF0QLCW3g5M65EXkIa+F2Da3qosAHEhqm
dUE6i1eX1Vfj5c9f++oIpkDRvubFYSz5cbmI4RJGozYVl0xQn7I4j51GjQInqYva6xJZdpPyndDL
7Itv/nlLYAuGj4lNGJb1uIF8/NgWy+EmHlD5zZgkbjtzJcDF0yLNyaVQ+AJf/MT+BFOkBkAPoJMD
cDUP/PhhQif2wdiUfNhoXmpRWrdFljASeI/GYykUFact3mSLxQgpq8ovCsH/8ukwT6+eQ7AAaV1v
1aAl531UxHNzEQrRYmaxuEMR7vF+r10tjvfz3VgnCUPA8InJ3Mvfd47Ptxl/PhSPuOUhx2br/fjN
ZTWuwoFM60ubt7u6/a2ot9gvet2erPbLfYqf9vFt5tOAxbBZurL6b4FsaxQbKH5ae4Fa0a0BssZu
M6EFtHtZf1LkKHJQps0MmFPzi9fpExcUCjjfkkcMkAsrRZE/ftGIb2MIFROwPJ8huTXiQwQfuugv
fSfsigaTwEFmJD11uApbHAgODFETmfFGt0IomFUm+ti4+sao6peWOfvfH8On8pzLwzpF4bRnsE8E
982ALqkyATJuKJ7nujOdcJrfo6Fufb2sUL2mTPcpBgyo64wySV1iZ+5oouvouYtlhl1qrvqd2Zde
rlPuVcoZD5vea3IYb1XyxaV+emOgq+JcgGMSC5NK/eZKh2IZ9anQq4tVwd9eWiYmVlVL+OakP6Ia
Rtnf78ynA/TKycZtkRdUwqTp1n3cavtWKpBnXWZjUqCUw1vJgj77Yg1qn/ZZ/Ceg0IDbMAiAiXtT
XI9agzuynMWXGrJabOeW/KpI07mNlk1Ux+WdrsJWC+eFIbBaVztd4zosIVP2U68fAjG0jki5MWdc
oPdMhrYd9HS8r7RY2aUSmIK+vKhmzmi3SfSDhe223S+95C/yDxMirxAFb1YYCRsuA7QUUFjOJvKy
NdDuwlKdrJlhG4gUKp0qbIU0KM/4rruJ0vEAlgV3bkNsT0TZuEFnDqfF8DKcjM7QCmYNBy6j7ub7
Lv6iPP0vr6yJmIqX4cqE4nC63aFj1TT7NksuS5cnTkgKuDNcw5WNTCodcQHyS5NBdcQWwbiam7B2
lTJn6Cpav8RO3GMh5SkEOD2T2+MsDVBAI1uNj3ha/eLg/u1p82Hb4eFevS1ZYngy099/XPvEuYS9
ZRbxRRuFeKWMg3KQulLwwqGTsRjkjeqDEkJBRVdUgp0qDBjFhuUf9bXgVoqUukI7QAgMcn8hn36z
4FmZGzjSpWq/irO2vVOFcNcFkrz++9v/6fDlXUQSgOPC1XWPRffxypW+aIRIG4crtctaKbwddwzZ
7FCEw26iUbczc/oqKea/fSY7Jb6Z5H/CJr35zJEQMUk2h+YsJ92PJWt/5VH2nAXpJjcDTkMGYIIY
+X//ntKtkRvSLwp/PuxKqrOuW8vHb5oqCgHfWTedi9hVCvTLF8Pqkeg8FYUdNr0dSi9avkeQ1NXb
XIe8A0kztrkrNKshnr+1F8ehHSLsmXNHRJwRm62r0LK1MwSDYLHDBU6G/GZ08IDfdKxnS2XXgPwh
ApKHw4BNbaauk8Ke87M83Q/QfKp0HczHLnON2StSmk46oqc2q52hesylt7H2WuZ4vbZRLd+K3uH/
ZhEQob4KgNZz9VEv1+Yz0ZJj8aIouxHFzdUo22mPmun1MyMxmD/MS3VP753f5jTTu1CdU2DyvHaL
CTX3XtUPRvMYAOTpz2pG3np6wK/Fbs4z4FnpV6HTkAqr3c+VO5u28Mr2y+Qr1jaB4aNoZFHhIp0W
qCwYw8GIXOH6/vcn9/k4IBKKxSUjEJUp1m42zkycSYPXZbZKRYFCMYFyBvF9CL+2HIfU/fuH/cf9
4+NS5uNYCRbHAqYjtyrYWMtzMa7V8dyr/iifSt0OlkPb8vDE2tFaT8tADLQXw/xuVfuAh1gGl6h7
ifptq7wq6i9J/TWNYF3VMax+ZcI+CnBj9tT0mcBlyG99uQtEhjGPkvk4zz2mxc/hIDtdb9lYRvsx
8zIhcbqA0QbsigHyyJhugv48RvtSXoXmS2/Blap+ym2DWx5ABk+IzBxHwkqoqyve52cr2M5RY2vI
ekZdc2Yy7E0glantNuTqeMpILJQzwqRTxx4MZQSdA2FOiUUY4EkwVLNKhA1JSUwq4KSoQhTG1ygP
bUH5JWk/Y6GyC+lovUx0VQ0CMAFGfwFsEL7UZb4auPQZYJuUQFtGyzQGIkDrE/QYW4xnAi84VlIm
3cOr9g0NwQgo39jJ0wBrKXNk89RU5yT9qTJFTmULYGBjopG2wgcrPMXNa6mfRagz0UsJiUff1RYt
L8oiGG95cg64GNXaWOWqr17hUcFnntxMgUbBG9uvBM01IagDSdcbU7aXp5LDzwki27IcABcGav2j
/C5dpshlFC6psLzSOxnJguoYXHDk9dVJODEeHN6UHb4dAPXxqiwctfFGdoTOVuFzANxAY5PdEkof
p6XopubbKD8JlleGHkOhPHKH0e1TL1QcnLv0fmUk66xYWTTJwTaGzzh+s1qwyY1sbOrZTxp/vMry
5gZmCC4V1z+e5gP2XNxh/nx6FqOZwdxrX75ODHSh42L/YDyNPxfDZa7XmytUhkxqG/nBSrfYBxfy
NuxeQnOTLd+M4fvCm2miYjGpO65D6z7yiJSpeE8Yj1qrsvcIaTKnHcR4tkJ+FcNdI1xSKFLphuZs
krdpBoPgLu+9pLrXYYwU7Vt6HSxPdtpuCumkcvFC9XOQTkN2CaZLwtSx1TxUI2az0Tnay/SxiPZF
cK9IKzlcRflWDVdBcpf22yTb1v21z1eWNTTJYjlIxU6X3EL1c+08j88o+pThsc/8fNOXh9lcTapf
xQ9NikbwLPXHHgZA8CyzPJZpo1meZd7BaM+1NcY7WEFE8KG2OpPJr3zH1OuZf7ORGNDhaPawRKfu
+1TGll2JldNwXpgExpBMs6SzDYxr/FkSL0mSjZul1seD2tWq3eYh5tty7AaYX64iETil7mUA4nSy
WAhQ5+qUOtgYlM4x9BxCA4Eki2731vBgJsVDF1wHuaTWZ4YIDeLKCCtgbXV5NK3qKQSKGTAEGVqO
qcwSU3KmnjEakOzKyGtos5gpUozodefEmQ7xcylXKZn3X4Bwn/tQKiOkh9eG8Bo0+ZuG9AfWIFSY
7kiRkF3kQByPejS4tVK4shoM9jJIHMYDqhYzfJv6FiMhMey/asM/PRMu4CoUvIogr234tUj/4wK0
XhqMRdOyC12cehdWR2CB2a869T1u4RB2HdZCWQNK3MzT6BTp8hP1OMOnihf97wfN9el/eDuuV4Jt
jswcCP966aa2HZcssjK8SS5LJr6G2sLZPdN6ldS8Kx3vG/KWvipSr2XVp4/UFUwZyZOjD7zpxItc
ydpFVsFA27FzzbIYnS41figVUWC5GqKg6OWN3hQ5xNg28AK1OTST/KBwGG5rc4bap+ePIZ6fKAiJ
fxTVYnC6JrUt+ZcxcWghg56+uEu/6V0frxm5wdUPjOofctptYR0vQZzOcZ3Ch+P9GKQiWg2TKDtj
0A+uNMadVxF/a8shfZMObRcX7PDYwbUImTv2RTb4amhJq1kU+5Xcq7ZWYw+UEijih0Gr+1pRWivT
uIph8gRWRtu1q1aq9DX5skRdRvGPuTDau1nKV+Ms/0tbbR7E1TGeTYLcRPQct7bu5A9NQaku6UVG
XWHj2fQwi8kX9f1vD9bbO/jnh9w89SDUUllOAxg1rcjEYzFyP5aaCkIN/1BNpH9GKGOkk4HJZjiE
6a31UveHYspIqTPExicWw5FILZlMhELktnrX8ZMjwmlwFzzaKWI5GSZETLmuovITzHWlhugTKsHw
LZenq3xVyn9exVdUXQbOMq+B179b7T9WcRWbOv45i3DWOxhOuEAvXi0OoARmOG6iiqZFpy7owztt
uuK8YdigrzV1mFqj+cULeuvNen2GjDB0WJPXWcYnV+bOUoOZNkk493W20jplWNUdd1FY1E2pyagV
5Gr2iTxy1BTPX2lWDlbcUSQgmPBCjSJMyxm5JMZXjMb/emHS79g7lruCW8XHra6oxiLJmkY419a8
OF04npWl3lAfZC57Gyrgonsd+sCdAp5hHgk7EUDBMWboUoMwtTjTRZcyn17+vu397u1uXkdWs8xK
5rnR1d/0fk2P9+NMjtQlC0yinelndaVfBZk57pYi2OgBNlZVaobOpE6io/K3HL2t9J2mScSk7aby
TmFcqoqFsA7bLqdW0N8LK5r9ei5EZ0Ig8fuC/7/Byv+iE/7j2X0yWLl8xz3xn/Wv7Ffx/X//83/a
H7+KFoPIfzBb+eeBXOHue/HPz+//OH0Rff/TfOX3j/2P+Yqg/g+e3gzBaKfgKhFKy0r+j/uKgMcK
Tiq0/2AmeIz/6QMpGP9DwhVKJPT0wKgy0/f/578iqOL/4JhF/CGzdBBl7d/Yr9zUI5CaTE2+jgPx
dsd/BVbXxzVC9tpEEF60FdNoyPzWIK0mcwnLrYt1U0hD/siIryrfwlSdUJNGgtJQ+ks9ZVYiGxGE
/T9u8PE/q+BPf0jp48bG2AeBIeuCL41a5YomfbweWZeJQbQQmmbER0DjqXtq9yGp8kZxdGUu4x/C
0Jq4gJRaPsBbaBfNatdT+3/ZO6/dupE1bd/K4D+nwVBMh7OyJEtWdDoh5FQki8Wcr34eqt1urWVv
a3wwwL+BDTQaDailYih+9YU3zI6RbRK/iHJjO3qzTc1ahy/BV04aKB6Ti5Dy20QTxzZpGImTq5Oh
xvy8B/dfMJUBNl/qriL5b/04Qw55Qn9hlceMboD4LogUgo6bBdV1mmdjuMMNYcFESRmYL8BqTgAW
4BQWiQOgaTS2zaVDsDzVZ8eBzQg0R6D4vM7drJi2s9mJ8bWhwo4pcjVkaJbAxrFnCtnOVHn1lugn
+jNlhYkfrK0+jbxg7QzGNAO3DHME7YQ3Nem9tjL/HRlpNvYbVacJwOy6dztARpE1md+NZP4P4sx9
ofnnVD/2SOvpXypC/X+o88RI/tlX8lMYui/U1xOd2aff+B5hGGi9QtyZPACbWdtl+vJPhPHtV+h9
uSAbwPQ/xYq/BZ6M4BXfmEPvcXFAQglp+fK/a80a4SumkQQmSgS8pUzwOn+g8PTUo/7nvINWwVSI
FJ/xm0k0E6eUShtGwzR7pXlnWzcOtn1yE+3S/GayLwr7YpBnjnlbytcwp1bYQdJ2LPW2SXfzuQhX
9btQrWfYUOF5l++L8lyyoaNxJb8BcAXldk9roNiQnfXptT9ewUTtso0Ub3S8HjEw8RYqdjjs5bQd
ndcVWssQAb0ZKbKUWmPF15pGD3H9wUzWGkfyPbyqtg/uDa/ctJAorfTcza+T5KNhffDyN6OJhw2e
zG8y+00OzdAE7R54l5Z6KwU9MNSLJnGYwDHKO7AkalO9aapzQvifhcjvz5MzhhfOrMY7BXIMpo0n
dqzNuyZx37u9TDb47PgXzux/9MeO+UXIVNXYDe8Qn3YvfWfqN+kApujZHvxVpBbElOPXuoyrmWYC
meLsOvXdyfMmKJ1GzHcqtt9anRXcutJMLuj4ukn6fgiKR68UD9ocDXpa9R7lSnvtOtl0V6SgDXrr
4ffXc9xR56lQQLK5GCwhgcPRufRQn4XAoghsOTnBcFfbtbnryiTcNbN43zrTXqfe+WJkdwZi77v2
1f9B0Pp3U58jODx7Az9Hpa5/zLqjtGf5hR9BKXy1BCOK7OUkZ/T/d1DCu+UVVsCMGpkAogS5hKvv
onOGS9bD6YXvCBBKfLoXJMbfMckyX6E4R+HuIAdrYiP6JzHpKfU/2rxANug9ENpIMxAu4iKe75bG
F2Xrlm5L14x+oKa7fjE69OVc3YlD0jXBWd6Meu/Juri2e6c8F2VU7rLJm68bZ+wvOqUyIGv5XkoG
6kFRqddh2Fb3ljXmr/3chK+D8tlB1M18kVizCX/ObSLUQ+Bwo+lVv9DYWPKOf26H6L4MdqDKE+iB
P2Eqdnw7pqhd1LQccYfDptxInQfbNAg+Iw5mnD17yb/47I8/s+8rLUkGJiDkQqej4k43YTqUnXtn
a4BLcTwGZ/MIGS13S00vOvYuy27RDw8za34h4vziJlmRZGcxhSDuLZf27AuPg7IYA21Gd26C+gu6
HfIiiwQ9LNebtr+/y5+WYpMtDs7cI9KwTMqOl0rZN33Y6+reGLx2F0/eo/ZiEzV/6yVH1CdMxNGr
Q8cFoUW2Ibkv/biTuEXC7UntTdU9Xgk7LZszzGZ2wdy+zitzW416hwbjysVFGRPJXryrTOPGKux1
Cl40eoR0KkSwro3mEA/t+aSvzZruei/OtNA7nd25Xfww4kDl6IUw1FwA+r2oe/pDMdzPzrZemFcv
F3t8M5z0Dp8nnUUWPm0uBuOUerGdqXtLDdDjTDpNY5TbKz21BXQeI9/9/j39tBvBEy1CIahykGaw
M47fUznAxUynWtyTF3v7ORqBxBkjRAId5WflOIQ3yvBpOtQv7pDj04/vgJVBjgq+PBogZF/HK/tp
OgJaScR953sDGno5/Ag70i98bactDJZh6ofUB7a5TKjNUy1fq7Q4LQHF3neRBRDViNVBKGPeK+3D
6gqyDYPkZhVJpgOypunSRLG3qkWDrJeukyvIxM7WQIu6q6hgf0iN/m/iAIRNjP1IQ5j2oz9yEkDL
scq6Io3kQxLJYh1lbffGt5hbRyVjLIuZ8La3gDv6VDy/X/gJnH60x0hlORtIPVC8A2900sC28J8x
Y8+tH1p8vWtmdW4cA1Yc8puqmd7VTn+fZhNu9jI0V1PmfGrRlxwcaJRaRJD5uut4cJoVTZ7HAlc2
1dlfpeW0K7hGn7AIoh8478ey2o4QJH9/5Se1NntmKfNhu1LEQkZgvHq8Zwy6zELO/fRQufZlhKDx
kJWbIgivmhA1tVys3TZfJYZ4Z31H4P8nS/l/hM1nb+GnLOUd+rhJ89Sx2XVtl7PL/zL+WNw9nn73
R8LivQIaYZPPnqjkGhAWlgJracgsecTfyYrlvFryGlp4FEsLoYUQ8CNZEa8WCNzisgbgghaJ9SfZ
ykkUoKTDJHTxPPXoPFCtPel7PDv5JGYJSWKZ7UPapQyia0dnV2Oe+ObaHcduv0D+VukopdrOk90z
eeRcCOz4a0659Mhcrb3KRkffUrPP+8Z36hdOyyXK/vNFPl0eBSTjCVpZFJqnLJuBtrhZB177UKVw
jADOn0N0C5hA6Eq8EBCPw+73pWh8LVLZS/FzEnba3h9o58/tw2RM8L2HWm6lGacvMO5/Sg+Xs59y
FVVbwcf6k9rTwFTSqJkcvu2hGO4tj/GkBqY6VoW5BolUgZHrYEa0bcRRl03B1VwZl6rOLuo4grtn
yfzM6tS8RZ/LvdMBT9ywQrVJp0nt/OhW+cDbFF2tQypLB95aHO2BQbmo2oXmSwO/4zHb8shofpNX
EyvNBWN88sgm8sJ60k381veN+IvPiXA9xFDlSLHwU0jKEGCAdT4KhIY6ga1in81rOSlzo1sXLB2c
3KzRNSjOe1f06bZXMvnrpf4nOhFhyFh+HKu/iE7q63f17uO4xG/9FZeY0b5aMl5EsNDpXtq9P+qo
5SfEHs5enDH+mm78Ld5N/8ZiPIRSF5XNErZ+RCYrfMU4ntknZyeZ0zIT+YPWzk/wRCZXIVpgC8WO
ohspsuMTrRQd8q+dC/XfUhALhcRmJlAXVgcIxIyMbIeoGiqCbnGJocRZMifdpXJRAbL0RczgBgRa
/ijEnG9kO2fIUZafsYdt7rVfv/RJh0cximt7ulIOXqQCiNqnITQPzKTIyL/vOyv5AHoajLuJPGPi
+Bc0/T90ymXwzMAzm7PvDZv/bG+2N4/5X2/vu0ddnBy4/P8/DlzrFWojuFpRLBCllknA34MR2pZo
DGJdQWuJRPv40MUhgbqMSQEzEFLjH1t7madwPi5tS+YtZIeIa/3B3hZLBn90qlFTMG9H/pOLoN9w
Um7KqjO0DmYLBceE+WANrBiEeDSXX8okQiKidd2VIS05rimIs2IdWHMErAw990WX0KwG9GbLHPq7
H6LuMQx6XjWZ510L5raI/JpOo9ZSTba/wdmkuEtn42PdN3DJc3soPpnOTIcSWbBm2AJ4Nm7B/M/x
KhJxr1d21k/ltjPd+Iv2SlT+hpzGP5KbNUomus3K68Sh/qvaoa/Wg92P3bZMqsr4AM41fJOMEsFI
jd/3mcp631vJHGWIahrnF6rBnw5ruKUg7SG0QH6A6naSqde82WSuMus+M5MI9bmuXmst+s2zPfWL
SuSn7INVYNHhX0A7B3mCk6w6q6k9qjKx7nUumm0eF/VudBqsjqA6bJ1ev6Sx+zTkOd4Y3AptlkV7
Eaz8MtF73ofobJ3jOOpO955ZThcyL/oPoxMYzm6IwspblR2JAPx8lVx2tXSifW75g141TgmodSzE
1inbCChW4gwXkICBQ0+NcwU8USDdUAX+gbl44a9bfwA0LadC3IkEcf21XYrpofMnF/C7wyRsm5Tg
VPJpqJttB5uwW5OHqmIzz9bkrVQ3zO06Lv3cW8FcSN80VoPyiXDKCSkUVJKNEHD8xhMl4gCRX916
cTR+hACJH7bRdM6jm3j1N6FVSikpwEitRB91evWH746hBLQYZIcWyaWfRgMDhLq2G73xvpX5t2gu
LqTBU5rt8AAAP/mr/vpPHGaOTRvz2ZP/KdG4TL4Mj9N//XdbZNlRpvHXL/4Iyf6rZSbEYAE74+fJ
BjUQP6IyWkbZzlMp9KMQsoOlDgItjJ8GFJLno2p+RDlFquHjt/HXj/4gIp8IkECIocm5uJTw7TEz
8k7twOyOUqZPPPmh6mER9HXs3lpNelXSYzWq6mul232ling1yqzd0X7dpEJv26CqV0Cnhm2dO1+e
PcRfhJ7j1Pr7BcF5IJXyF774knQ8q8uGGqrINPXyg1ZltTOkh2zl8i+FmNLGUIjd685897TmH+3i
f7dRwtL9/9dpwv5rUcvkKFFYfuGvTSk8XDRD0FtQBxnqcBT/nSYAg8CMnoYKhc3T/JKffE+AhQNC
AjIndY/tPiW6P7IEYb0ie2C+4INIhcFJyvoHW9J/6jb9cxjQcyQ/4augvbi0dQB2Hm8BXaVPgIB6
OwdtpfbZlNI3GvzSe5u4jaB33EVms65k73g7T9Tjg91nwSOp+XgWBQX6Iv3s0b5ScSfQGQS40J0z
NEmzi0Y54Xs36qCGt61mDBokoXL3tIEHgO1z378Zbb+pEJG0+RhoHAcf2wwg0aoJzQmhlLCKLvMg
bABJD228SBUXRrHWykctTZnD+LptLSfClKmz19JnyP9m6KP0kPRm+Nqv2whd40HGK+Gm1TfymEWL
MTYf53lCU6bG2uFDEeaZgzpVNiDQlMXmVQJS90Nb9f5DmOsh2cdRDIK+T2MU0r1JIlwVDcJvVkOm
Z+QDpW4e0X2wvsS5ttBLmRP9zm551ytzYu1V1M4aLUCrr6INDrnovFtALd+7sTdf5CgIeGeGbVX7
xMre2KJGarAbwvrcjjmz9rrJjas6c8HBhUWafolTZUwrwHnTee2VNAbNvvU95P2nBg9OhXXH2rVb
RCJFbfT9BiJ9k6zaKHewhzAYOW7TzHHAg+ZdSc0Me596JkEfvTQ6+6NocgsLIS+rb+BjygU2jn5a
2jKg2JhKUE9Udhu8qZWD70omg3heV7qBr03NbdpbwxD1O6dww0/ALBQgfEdJczV7qX1u5YG+nWIE
CtYyhhm0UUuXv49pthwiSCHocJUps27LzltQu5WogpWvu/naa3BHRQtqGspDkIq0WUkfX+SdMeT2
gSRksDeeOeCfU1hz8EC1lOeorttIRYyd2yq8Ka0pARaZJ8a+G0OUQIUw/Oq8akoIG5lrYnJR5UUF
Sr6APYibYFfah7ZCYnIUITBipgRBv43DmD9WJzWSOGFa23fBgBxoPrYxmPg5uB2jMQ5WiZ07E+Ae
NpqUydSgudf0D6Oqcbn0/RQ5OSvstHc+x3narVOa5I+ZnJjZR/TMLqqgi+rt5AWFZs4cLXBCziK9
dXUJ7x2IZHDpz4Wn1mLwcbi1ga5ATckMD38Hv5nnQ1rhYbISSe26hyJYDMWBIqAfFGuFHOokrPFj
jnnSh9Kwsb4QbZDxfBrRgDAKp57/zoZpZ051+KmeW/5S1UFkiaeyvpydnHkRJovmodU9dgVDWvDx
Ot442KvQi+GYM62Yvilsdz/43QxVBL5b66zSlPTyLMayxV2HJnECU6yq/mbJAFWDFHqY2lgQyOSm
L0iNV5ljFNm6SyL3na+LXK0dMeLDDTCz4mEKUb9t8iT7lvWD8VE3bYXRRV1GX9uyREOVz3C4cnt7
TjdZCTN/3TUFkvvAfdALUWGddXCNrPhdoEIby0+n8qy1P8amXLdt3HVrlVhyZtyXIlnAwD1FycMK
ZpPpRI5CAth9H/sIN238c3TqKxtvyljEa0f1KIeVYuBjdUNjvmZ0NKCs58Zab8yghcPIh4oEix8Y
jFaAW/jmmYctZLpv0aeMWATbsJ0ZD2BrJ0MSn7x09pzDFCooasXUEhQdKeoMmYSa1noiSiAeczkY
NQKpqd/vomrMkFHplXhfuDUio0EwJm/dbnDcVdSl2L0M6GXqiyRLOrZ1LKr3QVKZzBNCgkAHclWv
ZuxF0Tstu9DfVTNKQ9t8smRJ/DGd9DPXM3ZniacTvPa8RnwcQ4GAHXfe3ca+kvFWl0Y/HOqim529
zGarvRV1zBYxjMn1rsGfRvXO9rnEVQ5lU+2GoUEh29dN9sVIvWad+lW4S7WHfkQpb8LUwcfSr7oU
GezC1wpx2fKQgyBZuREdj3pOeLG0PXmBbgjtw8V5ynP1PqEseT0X+WU62DBgdHTm8vID1JmCYrpm
CLwN5YSyhTWsLN1dKQnSnA9Zl/0bUZmfmzK5MV2EJZzUOld1t3c68p8oGlaxp9tDr4aNE0BZwf4q
TDXCxCF0shK2RSLLi6Z23yN1/2Vq8rtROXymJf0h+9GS131bXWo1oQw6HZwmPmta3GBkuJ0ogWd4
SxZyLWMybXUVv6/7wNi0blUd/Hq47/IIZ580GQ+Oh2Zqnt9SB8o1bF+IzcFlHjv2OsM7zETh1e8+
4+SOxnmPembIapmJHlMNQXCIgvPQSd+5kxPv2szESTVl4gZB1YB3Mij8SGaVoZY4nSdzqc5F4xjn
ge7uQUvqlSuaDXJ0xWFQBxuj476Y6jMl4STGeXDACWuXBf1tw6yn98Lz0CqJPik62uOnucfTNx/8
6YzffxfV8l2TIvUb5eIuU8l578cXgXJeq35CyyOYMSkyp31fjdgLmfzZUoqbOBs/u0aab3Uf4yE8
uBZuPm7dvM0RPMs1n2rdbg1h7+Je8JHOFylS2lluXQwWRjA6hxbjijcdohTrmpgDaPBsYQsAeAqq
95hKb3SqvhZeCOo8O3SpfTCn4G3ZANn05hixK7qAb4Eboj5SvmnsZGslDtpngb4kGqE7NOpkG48p
7przoNZxjlJJweyrtZaEJms/J4V9W1c6QJukCNe4R0LNznZVUd33dvqegLoGXhKfGbl90y/Dj7Yt
iAIJmp2iAqC+IwW6q/zioqqyRzuL341wtnGlt6x730ZWXNgdmr6Is+oYSgXur5fNYHabNIxhmhbj
TQ/7aEXNq7ZFV6Hnahg2lpld/TkQkDwKv7cuB8uaVu34XpTIPIWp95XlNmmgruKkRhC27d0QCcaI
VE1blymi/k4cVfuArGNjl8aXGSYe+PTtnM3RuV3W5V0jfDIUe6ZHsNDPr0WKBEvu3KYmrJMs7JBi
tj1otmYvPnR1P7+eldyoCouVrAL0lU83thh2OoW5l9tIRwW8Q2aK1zov93V9VctenjFNvcpnxAuM
9qzO8pAnn3yak/hyRixujjg4RnlleO5ZO3nXfpvi4MIxO5bmBubMne2ifRsPSO95chsLfwl8c7mI
NskVoF30v6vW3ogislet0ocWAx/bUJdTLS+UQsDQ0re5jyONjwRW0++lGV7bnDRuiGeWZQHdi9Qh
rNhsYQVib4OOGu5ZH2OF4mbdPJBmvE8Qmg3jz3kZvBbZTTJdGXRYaJLddZNz7kW8fmwFyAWNdQL7
wUGr1pHzcN3Jt0wJ175V76Ia/azwi1G0rye0Xro2ii6z2r0w23RnZEgvBlMELuLrYDkIswlrW8UK
RcAYsWtOmRL7MBtVqLo74HqxTWnzbfplKZScPkY4P4kSH9d95KC2AQlpI5UX7vpBYYrIKR16u6yJ
iMz2/FlVE6I8yp03VOjdaqpJR8y5/ZJj6VcMJYi9GZgtDsUQ9PTV4DYYSdT5RmWEkyZ5rwcMhLk1
CNaDgh3nVo9k2OiIFY+jvbRQPHNalNEZYX30W17QmZxN/4uDxJ81RFVMedC2UO8N025WYxOYOb44
XT0hbKrVR9hxaI6lXhakmPYgdQwU3kTPuPAGiE9RZ+xoC3EWNGWXoF42NHrdJ4nAQ8fT4nPtpvrR
Ehr5SYr4qNx6fuTVsIG1HtcRzDOSrTxP6k2W2vREw9HjNGwByq/AWDUXZaCx9oJ+4ZxTw3Rfeayq
P7O9yE82XhJBXBzLwLtJpdbfMoz3EIruTYjsRoBUmxlUA+zwvrM+1K5K3tIW89q9qmKvuJX2ELz2
w56uYJP14q60pRWsijIU2SYesXtCjH8sv/BpIQIx1hkoQg1VTgP/RyeH01DBDbazwZJrco/oZhjs
pllbbTu9wVIUoX1t1aGLcKUeBzyURjOAZSKRhxtEulwlajfZuVl6tPlihrOklmFme+eFSox3w1wY
V6QmU3WBO6Ha6mbyv1itxzFTlh19QMhl86c/byT8S5T0EZb6363dgMjO7/oNt1Anj9sNT7/wdxPM
C17BzmRw/w8+8btdbviKQwGkNX0u/NfZkT8aDoH1ipk0cjvMWU1w2IJexHcsAA0HumMWMwuaDaiu
wd/7g4bDk0HIP/0GKCSC8T8d70W1EZXJ0x5Y5BSxiT/ZTNg1hYTfZybeWnZp3b0fRVtm9BPSUrW7
osrm+to0QcvcRkGQpgcKsHC6rq2xdNQqBmcZaHAxSvcHoELoX2foaSM3G9XmjSrC4m0sE+TMap2l
zCEGlbjbIvYi70bEbhTtjEIbMVz7PA9qQYJvFGOzaxRyOfDAU2+ot1Vld7c0KkxqHdswrxFAaj6H
ZmugR2uEKafeaHHaUStTLBQJvqOhrFBojkTnvrc6p0WUJw0l5cDAwIckpcwu3SHiOFZJgtPCIFpS
ibzLEbDzEj9udmniqltDCgywzLQvs51p95Z3ZlrpnImd10w8qswIK07GNqwlleyzbfSLduAxavCv
d8OEfYFs8aLpCx73gioj722emZ+ujEKm9YrWfN3wQsrwQiurTja/X+6EjbKsB0OGvQYKjX/QZD5e
L0pkw5ZrRbpKCQ+A23sJXzr1pBg+mbYmC5jbpIoviryYss9z2Fj3fTk076ehYQtMSTO+JO64dLuO
dicBF3tlesHQY2B1nlxRI405lTIn925S2qUbYRT2BgtUA+h36gwzTP8hxhciCxvyoCof0dbVvnzp
Mp6e9PPrQGcIly74C2BzAISfmn56Xt7NRhbROojRp4AgmUSF/UblKuGwjFsqRxEZEV4mTHrUxSg9
56tpZdXGGg2b2Ykq7fnRkX0TvmXLA9ra05qJK6xVFhcw2PaGkZ+lSRmpbY9rhL4ZonmKPrv92CCZ
adJJcl8yzyWAHD1ZXnNo0bZctHNpXZ7O0sw0iKcEyDIyDqjYfpx9hx6HFztIqP1+Vx2P03C9B6UW
8OQQ1YfR6T9tumc9bTd3IvZIRLsNAlbrYa1iTf5VWqD9vc4hi6Gb4Wpqqt+vevrpsCofDhL/SNMs
CnhMM5530nUwIAzECApHokUbNVZQRh2viNBKD+vD79f66Q5h3YPb4qOBCM9wYvn5szuU0FQyW2V4
/UVeNpbwc5FJOrRT3gfnKIO59kXbDSOiA79f9mRYAGiZASXodVCjeKcxXTlelnFr4OhGeqQ/cvbg
pzTqWkcpyXseRs1ba6qbXcs4l0b5j176/yIoLcuiuLVAx2wHWPPJJznbepgKW7gsa85ztbbcYbzs
gqDsVolViM+/X20Zih99ePRnQcXSsWdZTr2Tm/RbZffz7KcSFzDVHeq69PdR5zh7I8rC68a3TeTT
nBnB+3F8YQvRwfxpcQABdP0ZVj0Jwp8sHkWqspPKYf800Vjmcq1CerO3TU3N85gxhWxCzIK47n3g
zmgUxUouo1qrNzIIh6pkJBatRNN62JcWCswwnKK0zy+n3sFSwMw7iD/VaHik3Rkw/hSx5m4u5puh
aMZiH/GC9U0x55QY3mBNdPURPKym27I1MeK2I8/wbuaoT+ZvTlKV7nAwG09NcI0H35wfqqQ3+q/S
rGb5MIihpzpNpyBVl2JIbHGV0ACqbvJQe+Na2rLAVWDIHOlfKBPCMmoA1hBgjjNA/8O2rWDwNQZj
VU87OSf23K07K09wZqDw8fqzUEgt8GpN/TB7iOeMNnc8ytkaN6Ufo7OcOvM4YxdlJ7Cpejd3SfUJ
fcFrCVtfdasyywaEQKXpxFc0XvIUP81CiwN/Q4bzLjbGIurXiHjZ6acsjxkm2EsrDhkmKyR0NKZn
BMVV7KdBqs/YuT7+KeXojuGmnXsEKNFvMQwwCZ1vR+42q2w9OtfohFeT+JY7Xj7Uh6rUmZFsCgfp
f3ubG6KK/XXnRBN5vJx6fE9koo3ga2joEE2belD0WT1o+3I1FrFffjLcEkIS0rTISyXO2MTtNrQG
o/lKfuO3yFHNcfo1DLMsPzeciMyEtkla2a+NMS89NJ/lHCPDZpnjsFWiTXHTFUPTFWs7DfIMvbWZ
Aqn2rGI4tztPh4dBDpq2hSxbHG3z3jCuqNEkZ5ABd7vBlj6Z8msymPKbTssgvJW1MaDO3pWupd7T
HMB6norM7DEeUeNkXpIbJjYSVWHoXPTj1BQ7p7MnOvrKS9zzoEXVEsuQ3JXjA73o8SBDP1K7shAT
12WpDJnnUqcY3MV+Xt8npsbeqGix5GZGYcjOmz8FuRGN5Jm8Mqy2sqAQaj9YjZO3r5vKji1vX+ZM
X8pNOKh4nlaBhKCeGX6BjVzlKxfHNq2ys6HkSBlxM2iTLpDngTRcv9r6aSjSe1hduntLY3+eunVV
p2Z8BnbDiNm1gaXHnbKdrEQaxjRRbQBHRvuZGVEnzPOil72nVz2KUTPt8TFzC6xBRM4gcdUNrUfx
LQw9ICg2ifQMyk5prJeGN+390VCmfR14Ew+V+q+axSe7lhYeU16F87eIrBbwo6yVfW4rl4zUHHBX
/Tja0EJ2Lk2o7qq0GYm9nqfAmi493dG5psFlALZR9lD5BwSf+vH1VPhWvA8G35KXlhvI5K2fJVJ1
l32qy6DBmiQu2mnNvhDjWZmYbRR8ymrabA9RAnoEeSYQR+PEOTy0uPYFYxTGD00vkuSAUmI5dOea
uah31uO+7shdMOZtbb+pp8yg7WTq1i9uCnrajbHJGocgQYfHEtmHicK1fQe4KcDwZzYs8632O7O7
8E2NO5xRO210aUQxrehxEOLz1Lp+9tJZuETif44JqDsAF4mzFDBgdgBJn2TKUe7GygjQT6smZiqM
LJqzRheYavsVwhCj379wNvy8Hvw+MJRIE1KcQUk7PntToItW10/hTkVDfAAj1BwKHxnkwCE+zzOu
vn9yDC73Zz8hL9G1YcMtNd9RimFEXt+3QxDiD4OJKLtxZIDQz0yPIqRUxPwNWgoIAc8pXsjeTmqC
p5U9ZuUwswib0AxOMFddQUaR2TMFWhc38bkiSIzracyiC9OMq3emh71mBvsOZfe6dvEX1IPepVWK
yLRX5NYLQOqfslbSSZB8wMJBry6StMfPwZKOkTCzib7FjHTP086yz1w/eUk04PjtkrL6/G0XgAD4
TZ+x/8kqbjc3c5vp+ltsKtQbh9IwG5RcyCj3lZN1+a4pQiwEfv+KT0sdICigETwf+Ku/1GFLuvcs
i/QimkWF30bfKj6yHsOlPFf72jbTcUeNPoCtSxRuGm2Nou2K/7s9C6LUnN7//ip+vnWQJw60atDq
JJanQrGj61VR4MRLyhMzDnX25SiRpMWLL3Dqy4r6UOoV6gBO9Yc73EPpBfVKn8CFFAKV6PHtI5Q8
2XaF2o0DIiddRfE4tfvA7qzbnOAY7wtcHFc0S/vFdgOJ1hdy+ONUb9nmKB5QoSwmIqBvTiXfDVt6
nXATfzcho3vIHLs6p78XX0U5KdILb/oXa9HYAWq69HGQp1hy3mdvOrPb2UkpU3dk1+FrVBez1QjS
7rr00nH7+9f581KAYZftxF52oDgur/v5Up3ZD5O7kLdj6WN0PAIEkYXBYNh02vIF1YjjguQpVHC+
QuOiacWn4znHi034DKDQL+W+SevgLK0V8wCBaZdddhhOBbnprSCfOS+EhF+sCmGPggRQqOkhY3K8
qgwa0l5HGOjeZ+1NYdvDmedN3cZG0+oOpQq1tozerV94hyfcK27WWzTPEBQBr8PA8lTjPQDL4KDX
i1qhPysTSng/kNIDvM1WDCY8JkbSwMXWmpnFbrOs1MW6mUwfI3qzTuVLgss/vWdaIzBLuCZGm1zX
yZaSXR9JOsG4eaaWMazLDhTr276rkJmeqqT900dOoKL4w3IHaxM6QiehKpATTAGnxjYs1gJllaFB
QjWBncPI2xrWYlJ6E3lJUO9+v5uPgxPPnBuj9iQscRjRFT1ZV/RVMcZV1OwHNSL359jDrZk3A7yd
rjNwI7BwzPv9isdB+WlF4P00oDgB0QNYiA/Pvx9TWYbTkf7t5WBt7VrLN7mR+vvcbst37Or3tkjz
W93KkUrGTm9+v/jy0o6SGrJ9IIpkNctbpd4/XnwshZlVXtTup4J6U2VWTqeyaO4zgXz4kDfWbjBK
vCJTNb7wgk+Qkct925DZKLlR+aD2Po3GkDAMGfdjv+87Oe+TAEO7cNTh53rux7MpwUd8Hlq1Zsic
bLO+Gw4e+Km9Aim38RNssuwO1FMX2dCCfv9Mftro7CAUzHmVztKLO3X+KUqP06Gtp71Rjf06dLty
bzTzY68RUfv9Sj89fVaC5AQHhe49KvQnT99NKt0VzTztswTlyDG3TQBDDerRqWt8aI24eT1O3F4a
2Ub+wtK/ukkEMJbePIs/kSKe77pCyLwWczjtScjI8dwe0JOTyceQZ/vl93d5qvQD2nHRg0cdYSEe
0548iRzCaMYFzGrtoeOB+84wzzLbGrNhJu5nVQYmpLBRNLCDSl6N4WTt2yb11oFZm3fl/D+cndeu
20jarq+IAFnMp5RELUkrObXtPiEcmXMq8ur/hx5gb4sSJKw+6TA9cKmKFb7whsny56z+bOSi2oTI
0AJ903IgFilUQQVp0du/9fyLEG0v/GAgmNAoqMZy3Z+fhy7PawZykq0Zw186Zoo05n8VJQOG2IdB
+mJXdvt+EpmTmRsAKPOdr7IeftGWNDA7ZzcsGjjrSDgdHTlktjmjEGMPh0KpindmPXwDmzvsKR5k
mzYa3WOhxN2da+/8heORWQZmzsg28jde1/N5m2D7UguEFG6QWvEzU9Ix30Z2oyJuo9sVAD/DGv6J
6Rd9ur3e59ftMu6SUMGkcSGK8y+rcTWRlqHdTIifxI7YU3UX26KUYp9FKPS67Zgd/sN4LmGRhi4l
PhOr672adEmdh1q6GWCpa8/O+AQoydg3c/I90qR653q9Nj32EzplKFzxiK0OuKJXYNGcWgVGW7ov
BWYC5gYEmkm7vqyouCGAcSdouDoilVpkDYlT4Jicf8iy090YurnqjwYccmAJYj9RMdzpwZB4uTTK
OzaT5/fI/z4gNE1tQRJzja/7OZmBtJmsBAtqgGELI4RzR/6X7WBN9xwtrw0FwAUCLW8VMLblv/8V
aGJiR/wsgtmHs0Q/fJoU+G/Ia+zSQAbKmx6B/82L2xHi+wLWRj7tfLBOG8PJcGLNT0as01szch6t
ukFCm0Ld+9t78nJeCymMo0dgy0O4bvzko2XNY2Kqvhhce+dGbuqpZlB/Stv6nhjc5TEHDYnwBIm+
Sg62tHz/XsLOBWGawFXwU9QZd6bR4/0aJg4IGbJ9qFmAm0bcKt4+P1Lq5cstjh36atDeikZ1cDoV
09jYdoEoG+VHaYx6diAuyu9Zhl1eodhcaToXCr0SlD2XcOuvXSLcPh2iIcYB2lb6+kUr7Xry0Ex0
kHGWTavX2ywSyHFRAHWmj3CZJT53tyd8ZZW5TilmMl/oJeYqokO5FVU68By+mJWW/hwYkqJCl7Xm
/7upEkDcxpxkb8qMlg1rLakel42+8FrUVRHFnrNcmCOD1paNHCw1gENIxwFbYxtEkD6Z27yfmjef
/oW8SPSAQwplqvX9xuL2WKrhvxIn1pdBzUZfmxZNiNxpX96+pkugxPalVUJKcP5ZlTaWPZBhnF50
gnFRZP2BxIkYMUvn/aAs0Cl0qre3B71yMpHUIWBBpU5bJnk+aAyAIDHnVud1mqJtZwHX7us5fWgX
HObtoS7vbYQIVHoJkECoDqx1NmKdQq5iTfim5rnYRLGiP492PD4GUoneZwJY3+3xrkyNHQqgy7bp
NRMGnk8tt8pBGTGx90UJMlabO/lqRPnPtJbdw9tHIpOl/UtE5SKZfD4SMsZdoo7zTK1fzk9qX4Db
yyz5w+J83tmOy4/+/9nMcgaQ8KF0B70cdVDqA+dDuZgOgThDJbpVI6zReekdfSNKoX++PaXLA27D
sbVIyjnh6EqtHodoTPsugl3lO61ZUDM308+QuYrHOJaRX3XGp1oWMGFvD3p5sVHRQY0Vo5uleLQW
i3OA3StgajVfzZB/RgXe9Wfqzz/VCJD4EAyoJZvW4CcAhu+8hZd7cwEJIQgCZw+U0fpqmR2ly8pu
1vzBQCGpqPXfDk2JR2UQXxFdte4cumujUROlKYotDzNd7cyChEVDF0iDEVvUpHp2H+6g1TQbPcvs
Yx1PdvvGEZeyvoEyNRVwaoMk4ufbJsA/tczDuaMlB5p2cLVfvbCP0kI8ltb3eGc11yeP0ZCSMzh3
VARhaa/6CIWWD26pungnKoN6qAlG90peBpmXg10s7mya9WL+GYwQW6fqCRdRXT9F5Mhl1DFY1Yto
L6ARoXDS18d5gAOuVqV157CfFzOWmjaT40FYoGiENOumhQPSJBgGo9tJrTPR/6qmd72bBeZ26nGL
ZbwWEaEmOIjWMr/wT/Ubr7VlfAh2mKJSMlvo1eefsk2J2RCQw0IhzOSGSm7iT/SUEZhs5ju75uI7
Avvg6y14kz93wOo7SncIwFzo1W5srenrkGRV9FrVfZscEShJ79DSrw2G7RIvLbU3pHNXN5sOVk7X
YoP4rCqSU+Ckxc4t6cp2blu9fV4UOpcaiAlmj7+dLyGSgr1Rw7HezVoEDTVzwwGQflC2NB7Huvj3
9q12ZWKL6SqhGgAeRlt9sLS3AiBonL2QNr5Peub8k9Zusu0imAO3h1rf2lRzKDAA2FGXsgcasucT
S+y2z+rABvQadN3Raq0DOY2xs4irPMDYeLFX8z07kT9/6N9PEoPCMdZ5mwhHeDVWg4aOSAJgAe1O
a+vpVTHZJjBMmu5hHmksB4DIT7boAx/snRpsqBFCDVE08MZDJ7HWRB7gAF0T3P6b1wI9wkUIgMcf
QN5q2aWbdlD8wQ/ge1n4hZzdbFMbyDCH1AgfLHTY/AY/gHvmnRefgD+Ohae0QbGLTt/q4ewSI9RB
pyA+N5gTKEPgjEYDfwuc2HxQu4Zqh9Ydbk/1YoctYy4AR74Eha51EBeEUpFRWo47Y8rS37HeI7KK
kOehrNT2zmZenqazj70MRYcAujljIbJ3vsP0pC8jc4rH3WiY0BIjCrdBVso7ofC1UagncD7RxNG4
D85Hiee5RusJBb/WUAx8b5tqo6rBeOe0XFs2eh7Lm0jlDnzb+SiRPnVC9Pa4s/V6OEqR1j60HCXz
WqW+lyFe2xZ/PA8Q6EMPdC2grptdr9dVKHeiFvrWNecaS6PReRehWuIhywgJoe+Lt95zy829gPdw
N0Wda41OjAMojFrSy12fROHWQIbgyM0z7TSR1/7tLXhlfpQS6cYRLYIwW5f48ZLoit6hfDyKSf+J
kg82VImOcbqs4u5jaahyH5AKf7896pUv+Ad1CbyNkh6aS+dfcITdVmJyP+6qTiKpYibxtgcrs7Gq
cvrnvwwFChMiK94B6262kRfU0k2dMxar4cNsKdwmbgubiK79nZtrHQYjzbvQ4P/fUKszZsNeDAwU
RHaOk1aPCRRhXLAgYWysVO+AnwXRqzKEyUZpyvFOcKMtf/bqfPMEo/YLq59azfr6ahIntqt+Hndd
h489rKbx4CKm+5rZUgJlzllwr4hb833eLgRTY4qbd+oQyBe4NuqjnO3ioZcOX0AzYpCcFX138md8
mm9/jSsXBA1+3jgkHsiU13DYgIzVNSht7iB6/NaKbIKBZjt37odra8FTirARAFFuvWXP/1VnmTGU
pVbEJ28HOz1WpEq+0wT6ozNE+k6Tk3anvrG8SOu1p/GLmOCSGIh1RxsIV5Xl0IF3bQ0FsO3oo+u9
EfvcJtp2MRyFQygx1RuhGWSVLPa31/TaEV60AknQiXLNtbJSj99PH8QA52pLZk9arQ3qvrVg4dkl
AkZYL2X9S2d2pnHHgPbqMiPnBGBj6dGtr8ZZy0Y5qGy5DFTItp9m59RCPNpaedZsh9RRd7fneWWP
o922gHAWqX2adKt7f2hBUM6WNuwqiIi4Z7RW8ovyqvkRDobsvCFrDH8C8/tzSMZhWzVxWG8V1ah/
lZOWIjAfVZgrDoir7gZVxqUHHrvcho50vt3+oZe3G5uBBJF6F/0aaqfn+68th5wC+ABhayAhrea0
0nZmo5W4HlHTCe7E35efYYkhaFhSfTLpxy+/5q/dzmHTrQpM3U5PodQClpm/wgrhlgm6iNkq2p3G
wZXZcaRoB1Oo1RcRxPPxsJWeMchCjgDFYrE4E6pm9dVqm/SborSFvHOWr4yGYMlSVqPlDoR+mf1f
s+sMOvi9mvQ7WNHpfiae/ayGoLoDESbJ5vZ3u7ycELwCYqVD4l+E01djgdebHHw4JnS4+/aXGPAF
zVJ7/Hx7lBV2giNKLmEsiDYVzAIV/FWQ1BpjM1rxPO0gtZrb1u6iL1qjJjX5jBC/a721lSdNL7UA
xsvc/p7Kdjom6G7Yd+6Ni6U1lkQYvKBNXooazOp3wPYDMEdc4GtBGyFPSeRfRpj0TiSVu9tzvtij
BtgFWDUQeSBtgWE4/4rgflHk4ArykykZDtIp+vex0dgPutYkcDPV+M4evbiRiZ80e/kLiwyZZ1Vx
JmXKumJKhC8DtXwRcWi9V/VU/x0aEE+8HCQoJTiVhskx7F01f2hj5Z68+kUwsIy+iBTTesIQeY1Z
NBblpywdhB8WUf21oG35rJKVf1Hbrpw2qUwgjfeQWptE1Hd22OWHpcDH9kXXnYScpu35atvR2BuB
NQmfJspCY8LSZ2fqZn8I88lw73zaa4MxxyUVpf2FbN75YGalViN3svDLalKgWyrtuK2z1ja/lGGg
OnfenIu3jlU1qaGiic4UIZ2cj1bpdmYacyV8aN3FNgbc/J7v9ztHD2drwtt7gFB6z1z6ymZiJFyj
ll4pu3c1Q6m7immMne5TXIq3hpjkaa4dpKY1vfqgV2Pjq2GaPQ1w1RA7EOWv22fncoGZLzWIBRkI
js1YFXMiet9homXAXfJ6fJjUWu4V8Nc+tZ32TnR2eUwXvA1HhlR0sT1YrW5h9DqMCAHhX0SqF8VV
8s1qbOUxlagfRTkaLW+eGvc6EeuiJ4oQ82qjRvXUE56OkAlLGs91YxU7g0QOHYFY2b59KApGiE9y
L4CcWQ2Vl1WHE1Nr+DXcy2NKkfFAatA+DBNOb7eHuljFJfVdtIHZD3RPneWD/v1kFQ0pB6w9Px4B
LqMohSakhYDAq9aW74IkHd46NcZDawl7aei0i5T+ajxbxJ09d5pPMSH4pAIS24KBR8ndaBokqW5P
7uJaYzA2IbLrFN3p0KxuVsXOjbJNEs2fRDF9yOphIt6jc1kIOP2xknafSB1oTZfzfOd1vjj6XKI8
IIbJvQ4f0lqNnPdKA7afaYJ3rB4rpJ1PVmmbey4E7MjddkKvBJbo7elePtbmArQmhCLc1ACELb/q
74+Jyrw9F8xXS5vwVRNKszFi5O+xWkMRBcb/rsyxJR40o/R7tTTxDHPuPSUXNwC/gVSBDjW/gHrk
suH++g1qMYYKJkp84Dwyd7U6DHT9EfjNIhiTt+e7nPCzVIahbLFkEyi+YsOwumyqXhFBA3vDF4Gb
Po1yCk9zAp/p9ihXPiWxHGdjqUCCbFrtWEW6hWO1XGl1GRl+FAf4RyVN5CtqbJxCVA9OUBrutb6v
reKfNgp4WUenbnS+ilZvz9iz8SUlXxpjqyI7gthA42KC13J7flduAI79H+lc8hRyo/OhnCBX0dfQ
2TRg1Le1oisbzU7wXq7q+FEJxb1m8LX1BOhCXAY4FNm81QbRAzgXsCU15CVS8YKfFbXxQgt2AEXd
jR4gINZbaeLfnuTV9aT3RoLN2YCCeT7JXKD4UYMX90cHld26SxsvEriSq1C57gx1ZT1J5gWXKqEc
99zyU/46AGB4pUCfUvhmhk49fDnCDA+8ivsV3qGxDU27uVPIvLKijMhwi5cMpf/Vm5+jfjXWAXHG
GIZyGzbJvKchaO9h0zWPYor+nQiHHt68oKQFFJ9p9/FQrRtUkV3PVs9X5h7Pwo01GImPxlrkWUne
7m8PdeUWZ14UvqjEEFqswXyVKg2RuoHq65Aa/VSvym2Bp/dWrzIyuiqf/daZqx2aU/daOFcuGID/
ywtCS5zwfPUpjcaZirjPVV+rpnYb2nP9GLrO/B82DAkxuRa2ngsO5HzDuL3TWXoKbilBQcZ3arwl
k37IX0SEIpJQunvltytngaxxqf0QWTCp1axSYMphP3G3hMuesSZwBIER5A+0+n/e/nJXR6JVRGTP
m0Qscz6zXCJbNKLx4FeaMTTfxinvrXeynaJ566a6cifcvjx45Gy8PLw9S/NyjUmc50boqcsdXZHg
+YqBxXBMNrVH+wHxlYze2Ftnt4gvULvD5oNSxtrhvqOxjbgByop9pJoPRkarPRJz/a/lBNH720Nd
nnCMZEmSQAYtLZh1wbSisVeXSkppMAwCs/Z4elJ84i1jzrcmIrT5jooquEF7iFPtcHvsK1HFIgdM
S4a3CNDCIn3y94XWo6hAa64n8JV2ZXYba7SzDFXJ2IZWgOxBEvpmB3v02WpEmuYbiUr28BEtH0s+
gEEMwjs/6Mp3Jluk4bYgKVRygPPfY2p2pclgMP0wBc7P4+GIYxEJx4cIW29sUpA7wdzlBfTnbqXh
RjgH9GZ1YLJ4HilnFa6PPGLq99MQfwmcoThQs1J3Sa20T7keBN4YDOWdm/1yqiCYCGHpt8HsIzU/
nypALi53wJq+QmX2Q427Fu5fDsp+nmYP2H5nhpvduW0vO63cCsjfA92naraYjJ+PGdmdnhe9BEYZ
VehdmCGffKjB3iV5X32bB12e0DPCOcQsrEdVgvWth6rcl7McPxp2LXe5O4s7+//aOiwMvyXbI2tf
a4sM8K312CqJwYwyOpmi7Xfp1BSnqCzn58p07lRkLu8tcvYlt7SwZSOMX4V8fEyn0mAt+noaFa2X
tyU84xYhKX/Q3PAeAEITrOh5HAtWhvsYQ0TSduTlz1d81nBMNELeUrSLGkyoKpT02l68lx3uGFY7
dFtzTuFs51n+HSHeL0hG2Jtc0uczS6u88/0v3zx+AQkLtzbtbMLC8x+Tp+AQe60RtAHQ1M46d0o3
kKCi8s6huvykjMMW41X4n4j2+ThqK4Yhi6j7xMUUfcxVOz5ZCHuecgB1Hs7J32/fYlemRauc8jax
PJD1RWT670usTa0ijAwQlqlkjSPFMZ+dqFRfb49yZeMwG16EJZleuKHno1ROF1ZzoVJfyhLjYyej
LPfcdBxPfVH3wrs92OWjQDtjKbOAzgWps8boTHU6kf8GVM7aKPoWKa75DTZOOB/ioVfaHVe1VPZx
Y6TVnU93ZZY0YLkOKfIsAeDqeHSa3dGPFEsyNPcnMzIaZBLbvt60k6J+uj3JK9vkT7OXNIcpckbO
V9TRqBBIYzB8c4ryY8TNtU10ZAEIg/HhsNPoDvTx6niE0MAcFhX8dbDZOpZ0eurPvpXOwUOWONnR
nkR4cOrU2IppNHb/YX5k7ASAPO/kPefzI5htrKabDF/HqXbnCpCkZRrYm3RJwabA6u68KJeXDQEE
h5u4BfoGIjirLaqnU6Q7tUNtqZntxq+Kzv6gxLIGKhDgJqE6rY14pN0YoadUbR9t7ax190h/jzu1
0EAPIhx858q52E/8JFDeXLjsKuoGqzBxBgnZmKCO/YLE78SvnnaFBDyQ2VO6feNyM9Qy6wVzCvxr
XX6KEnRwAZwYPg3B6hlHQLmPZhntugQc/wAJ+M52urh2GI9i81KpxOwClt755zXjIEAtTTf8TiBN
6bU57VdvnpD3u3MZXAwEAonbgOWjtUYItEpwpaO0i5douddhXHzgU5pH8PPRHVrX5SjEAzRQl2OP
4co6xEaIQwA7bs29Vip6vovTRAg0F2WGjuSdCV1sCnsRbIB9wzMBq+9Cu0jPjE6WnbMP4N38oB+C
7HkxodiEgP2b0Z2MReePLv8C0HHXTPoMdVCz1GtnH6cG7Q616eDEKvpjoHenTFWC59ub8HIVySmJ
Kmip03Kh/nq+KYYUB2GrqZy9YU1yp+vzfApqQ3m4PcqfDuDfYQVJ3oK4/8MHA6K2/liDZQMWLTuU
jZVRszzaV1nRHODg9tbWTZDAHLyhN+3xidPCkgooB8GeLluEniqKMYsIvjpHOMK0duaNTZF1myyl
pY9XVzs1vgZA/N+6N/NfURU2H8Zqdl6QhtJfzQDhe0LGbPoEyLI/BaklPoyy71Qv7AtH28BJx4F2
TELzRyK7Ch1xDs6TdFT5LRoF0oQ15dpTl1Bb29piSmmCNcKdj9SUuJVSo+qEV9hTgJiw3ajvwhGJ
ZSztIBc+q+XQDY9BZetyV2ap9dPVWxiwOANEH4MmG7/lYo7oq9sUKx7D1kCDhyuh7h4Cswufy3YY
0YjNbWXwLbOOUWjVtLyEzBfmiBOnamLvrBHt0FenqdqfY1/mxb6nJoNN0yItP5hyHn/qIVy/bSg5
jQDY9HjsNxOKpLmBnHKEZnRmJDKvMLUfIbwnljTb9EEzE5SyvM4Jm6DYCjft85eizZAJD5vQDH7p
huyTHYEAgouxGuv5oavk7Gzwgq+Rz8Vet6lZPKMnmSc8jGt/FEoWBlDVrNwK924bJfJQImYvf+VV
bfLfKesMO63pp+nzENh6OqO37jbuvlUG6Ex39iI7+mwrUm7gjAGGwAoK4O0SyvxVE+uKZtaqaAhR
/U7KfVIZ3RalVy3zotCY/Z6M1wvLOYapWZS7psPt4Pb461cduC8BGQeCy4SC/Dp/Hua2nCDEJrvA
kuWxs9tv6MTi5uAotW+Lsvt4e7iLo0c+zJ3FI7PQs2mIreZriiDKZjSujqGeV4E/uiJv/Fk2AiHN
ArLTdo7yeDwYohLmAScPp9uhHyVOclZ7d49CuzD3tpHEsz8EtRqgp9moGMrUBko+YYsDx79li4WA
BzNNqk9lr6bBB7ACMHp0RDHrZ8Rn1SNdQL320Hbirwqn4F0OtHb43IW2Vu5EPYpua9kpmbypp9L2
mtbqEKnKRy14yYeybLdIShapN9ohkQkNhaL52gJbsf04VSK6h/DDPlYCbvlLCtT5UUN7uPR4BO3v
6hAPxq6pk6R4dptI0/cjIsLag0hE+lszktQsPLUm5fG4LxL3dbRF9b5NMNPhS+XWRkNHDuHsNh6e
bFOZd+NYd/EHtIZT9cRvlfH31KST8k+YKOH82M2YaCG8jAo33P/cBppXpDBiIbqDTZZa246vsUSs
dD8pLmYJbir1J7fE5eKnPrvFnhw76Lcp/RDX2Jn0pxQvQU6LMoJlwu/zLC1pmmmbxk0uvtRdWMvq
YYyjCHsNhFZjdC2TUAPWw53ZefFozSZOJFapbIfGrcNXHVsY+QHhO+0n+MFaO5FzayFiLZUbepiN
Z/kO7zAd9ffGcoYvt3fin/j475O3IDgo8ZFaktACMBPnJ08kKfJletWdCpZPf0JhKkAMakiopLIR
4+C1SuGVeyTfCGAH2Wz9qMaxHx/J+KJnzBlYpGLMtMjvgVyrR1W6mbLHtLJFfjrKp/FU6dnwbyKQ
q9rFk6L4wZTqxZ0Hk4RwdYHQeaGvtcBLkcClc7CKWtsoHgVXdnlEtEjD2aLmjNs+LF2urUgpS1Q6
0BJ3G9+xc+tjhrnIbzfkcnvFnJvQJC1BxnptIwBSdRSN+gcwhPF31Smi57AkEEEr30C2DqvNytjF
HOtQ9xqBjeUGqT9c0/I4EsULJxUN6iJXkVetJiwb2HVqWb4OSjhW74ATK1i2O3lQ7lR1NONNURd6
o6LyhYbZ49DYWup1+PCW/UbFz0T6JfTN9EnJkzjeFUjeD2inolDnfDam1pi/WsrsmF9Ek5XfnTbS
0bhDyao9OHEIrr1H2ArJN241kT3jJTc4v+IpcCuuU6tNpufOykrtOPVpv8OzTiS+G2UuCkkAFvBG
sYHBtf/SK8RKPKsCxNSiyu2OCZ61Vc6tbCKFPgV1HW/jecDLQ4uSMPATCnzPhsD2BU3Cogi+WlY+
WF5hqFN9iHu7nPwk5I56CrIQgXvWhtpREOvJMWgbBU34MDfb6R3SYm7vCRUgp2/GsCJSkxrXu2Yc
Czw8Ipmi8G/06mEq0Ak7KSQO7xQzXzThnUaOi3utaCZlEzXI1H9KhS2+zE0e9KiTNtwhiLcoNRLp
eYaTyFbVY2XaBhl661u7dExlQ6cENfNNK3irEdkvDSxWHH3KZ0ASQzWMnhWVsfqiFogq/bCxX8Qm
ZtJL3MSipsd2B9RFkr0j8DL/kXXRph8jVZu3Cj5AztFMnPBHk2Xa+6oPB+3A8qvTtkZK8gvkPRk+
6EDtaMWCNK6VbWDOYq+rSWJ7o1VCaUfASf8StHpsol3bx1sCAB2XoxaJvG9FDKHqpUXSZPpWua3O
Z9KExAs6jbIY/59Afgx7x042Qu3GLehZGr3dkBUPYYkm0xY3oJB9HMSRCS0aOSqBFoxZZJ8KZQr+
NZSq01/iTpv54MmoRr7VVvmDOSqT+GjPyRQ/tkiaUY2qhjL+GOhtnggszGGVHdyG3d/j9NMhM7Ol
qpTmu9kYi+kjopLmL4P/CNrdmAF4ejqyo9mEZ0LatdhZ8Vg/hLUWBRZeO01rbJKkmpNv9kw/6PMY
BAbuAoGFpsIpcpTEOEZz5Nh+oWGA0Sh2C8CkAur5FLm1rZ/mQMm1bdYl1UCbG31PL5od6e5E2Yvs
Jw25wT3xZ5kE24HeVzvVru19j3Q+KoZhHEkdPV8lnrFFQn3b09O2rf4dNETEdm1riR9qQHvhx1BV
cbuN8rkL3ym93vxjaDUMjMKS+rSfRmGUG7eK4lPfy3R6amAHScpavJG7rNOUA5USheB1GMgBvL52
3T7xJsRFfXWB7UtK63n0BaJkVmLHkvef6gL57N/EkDqONrDrqiOiaqPmyUTVfi7m1/fo+mKdmyyk
76UZDDqYzJV29/l7YZALpZJW89HR2hBunV722QFpL7fZouGdErCWCKxnRel8MgqcYnZ1blf2q2NM
OjG4pD3xqBRhrC5JhWbUXgmmJnhPepPgQ4Zfme4RM+c6zldcT5/btEuORllp5ofCSI3PjtlpnafF
yE4esADK7yGy/sgd/f0cLk5tgK2JB0HYLw2w8+m5HfDCINSHI24vsvKzQlWfeosctuqa4iWZcD/Y
dUaf4FaD3mkEIrf92kxYsW4ntEyPijN9NWi+/AI5ldXehNHBJ6MffjrBKO5RAC+ePH4q8DGxsJgX
jtEqSzToPTZ2O43H0ZomDMdl1WKpFiYVbVlPpnHSYguXqM82hm6lD7LOfKvIB4uFovfS46UrSS6+
RNV/Re1GH9EWDCz12NF4+0SXqdvVwIUR2Uy4LDFxI3a8Ha6s43RQ6Qt+BTiHTgB9UdJMjF4MSt2q
mKDILNvjqjvhI2XTapZeYrZYtXV9oygfbo+6kgyHlMuwi5WjoHMIo20NfwwnMDPYfJjHlJyreOdg
G+VOG6p9zQ8dJ1nr2WyGOUDRCQzNDt+RXO6rKOcxNaRizq+uRObOc9Jx/m1O02xu2rIYMGULMFpq
97MStN8xb8IKyevGUbVRUdAwMXHtWmzzoe+H9E77Qiw1+r93OVICUKcWEhDwA8B4q0OcYwJIMUiJ
HkVT4Zs0dklRaZ6qUWz0IDomh0iMQXzs6SomigcaNhKV1zS2RHsOqdYTvzV4pErWiV3pdGXS8sQX
wa9hTtvhCQEBe/qkKpnTfJd61Hf+jDR/dSCJTz+g+6sV+yxXVExlTKuZ061s0axdTCyI05FKDQTq
4u3ijBcgLu6gvSzchALD7U+6cidfPimAZRLWZQFQBLkg7VhTV2EfZh3BzmAZRM+wLLfOQJZ4sis9
cZ6BZKPJO4Sxc1QE1azJayZhzxutt1NcbPS+ce136dDOOKG1WTZ8TBILT5SwMJHJk2MfC4zMeH8t
/qnCb5Dm3505rOv7SACadDlBji69BAo558evz/DtM3XpHEO8zw4VMeELDQ73saml/atvRgXvxrS4
Vwu7HJXqNsV2rHn58Ii1no/q6n0diJ66epXZiblvcI4YH8rRHpzXMJuy6GPq6p3z6GhIS781WaG/
Tf+L9vZCJIPqubpwCjABlPeqHANMnCid0UHZuIOOFL6L2aqvaAOMlZfUutF6GqrU4gWDntb0jXCx
Uk4blHcf+Hjx85QkQ1PgqNyY2V7mIvsiQwHtQ08quAYkqsXvljnqSLQGlXuHvLg+fNQQEQ6hIQyr
8A+y+3wBw7aNeqEWytG2eh8nnvDbaHbTL+4z85VwINxNWtS/oJFp/ppMHKBub/w/BJq/zz7DLyJw
S8LEnYYixfnwYsAaGgXv9DTMeq1tIzccH7Outii4EX3lWxmnqGtzcI36g00duib4MdtXpNtNLHqq
NLe/6qFZhjthE+MHm2HOg/w7zmbx02RjR+inM7WDTSlLu5VeBN5P2eFlg/iUZ/SO6F5HNzIfEZg0
pCcNrBbgr1RYLXhFVBk/DRMDQw+oHjo5YadZ3Q7R9ig80Qp0xamf8OnxpjatlK9VR80jORj6aDkb
qo6uGnmmhr851JigVfe3l+0C5LAsG2+kTkeLDj9/O1+2YpxBpJhqchqtUM7Y1E3dUWvn8ZnWRLmn
oJOcXEAHXKLhz0o62hEaUfft9o9Y75wFXEg1BlVTWCQgwla/wV18RQOrH05FQ4vtkAW8h4t5p4Zh
yjBQntb1xFK3htaMuq+YpRqfjLhUM//NP4O+v4FgHReBA+DkfCnkPI+ak0XdKbWnRt+Nli2RIlc1
iU9qlGs4GMXdzgxT5WmQeeZNQ1be2cR/6mN/b2JWAuCsSv2MHhw40tVKNG5EVTWO6hPmGqGzX5QX
Zq8dHLRK567HYiQO5FA/kmU23426cwTOAkb5nHayb2YPMW4ELrIQyQm8mZTW75t4aLaNVltp53Wq
mLoHZ1D7xE+GrH0s8ROU3wK+sXscxtI5FUaAsJFiZ9WxdcMGyX+nqSvLR2xY2cNC798mIsg8Qa+C
+2KiRGk0wFbVjZEW6xwinn5SHOsH5lEKHmBR+jmqu8rY3P64F/2/ZSxKKMAo+L6ABldjJQkmpljo
lCccQX9IqGYGjqg5Dj8DtmT7qqe87cWNbpd+U3T5pzGIoi32vP1XSqvDAZzh3bO3Dvq46FXsKdj6
f9QLrNWLM1GZHpspaU447WE513UDvm5FWncb1aQWvRFtjM/h7WX4gw0+32E0fFgEKJfL5bEO+bhO
LFXWXX9CL88hMTSzSn/AUrUd8GzsEO00cLgdCIVUJVQ+TNAEq5caF41tOmVd9mWOqDR+can1vMSR
q4S7ws2aE8mtsKlxN1r/Ezn6Ufq2NWfBPqEBQzxkhQh/F2maWF8HfFR4s/QiHs1nWDXp+A4tEB5d
Uvvui2KUsZL4NRJG5WYYuKqpXRnSeUZNpw53t5fiorbG+gNgA9YEGAv5qTUFoBoDxSjCoTwh59g9
T5GphqBr2ip70Gj9OrSBFrvZxmxr7O/6rvoBoUQ6vpYk47RxWjbpEblsdRvD3MbYLrGif7IqLKcH
OWtKsq0moR8G3Kzvwt2XjbH6hvBcyFfx9F5CXnF+UXUFyIpoLJuTbbODX9qSl/0pjijzaxrivifs
a8xndW7MYK+IzIxelMFI8RrUrRRNdgyB7M93lnIZcfWLaGEvKqQc40X9/fwXiQYrzBSYCVenXp2k
NQBL7aX+qmnlS1870es4usEryaI4NKZZJ56KbFq1oIPl57ABh3pnm185WiQCkGOA6C6oyNVhl1Ee
UM3N9FNLR4CS12yNnq0V896oAVLMKv39OyNePKQUnBcosgVScQF4r0H5ZT9kWkD4f9LHIWw2Y2UX
cqN3eaxu+Zj5/1F2Js1xIt0a/kVEMA9bqElSaSjJsmVvCE/NmAzJkMCvvw++m69KDlV40V64OxoK
ksxzzjsRzSttZXbPRs5/tPVr5uUbjbEZZKaitJwrb+T9A+DncxMuL4Xe7vJulGfHid648s7pPDe7
KRdwzI2e2KP7w0tU1mwIPLa1m4+XwfpU/2cVrH4Sf7gxlNGI7KltzldBEzgTsYeACZmoF3U/Gp2b
flEDqPoBL8Q4vtK+Xg41VqiJuhlB9zrRWDu/8+vN+kjSvJO7RMTYjkFIKXFfBQ3OEPu0Kny3aq+0
NQNUGJQRMqrMeRg3wRCXP7SVCbMFcEoLEtp5LuNW2Fjqtxv8vxZQXFItXeKV85awT38k0su4Vnld
fMXcPYwC3EzA57ClY9+9uPuRIbRnL+6pI+7yCVAiyJkG2li5MzO6J75bfNMGQjWXOMdSpanqkvDh
Rr01tpl3VwoP7/zNrffCLfDGcMZkOGRejIeGWXequrLT5yrxOiNM7MSNiNM1vimZei/pNHmMDYPy
CknkYpFyVUQeqHip2ld4w77Yx6q855hT43jyVRX/inHq/hRr/rL80BCB1RsCK9V8xQXgIitihSe5
JmF1EJgx6+KP86deCUg3zNj108y7CW6aKZ2ru8auSZ0Pq7g0cT2wROHu4y4RuO6Q1Fk2XzXOqWUz
ByqRW8brWDJc2T0uKuD1rqCVrb5zKOzQ2l3cVbPYMWlr3XTSi2Xbe+XsEnPt3Sgzt/EJbuzqNp7s
ntEB2T3WIYUfJa/VR2t1+z8fL34YOHpyqqCIW2323hkpMf/oizk2TlVrJBmG+GQc7GWjLdqbRbbL
09JXqtpmcpQjLsJzl77GMFLEbYVGQS9uLSxyjBDKuSNQ6xu0iFeg7D9Y+fkNslEwIAPIpsv0L2l/
spaxV+i9C++hNRZcsgb0ZAngcNrMhCfpQjvacsb7m2F5kFahMSyeEeWSccNJ91Uw7iRsBJAjOFY2
G3RlldWLWVlJdxerqbpZ8PVV/0loKXYWthrze3h9SnTkCycqDuWAbz2jzyrG/TMybNm/iEmkPYyC
ucl8guQbze83ZqIZB0PMjtpNxhyIxziommKnBUlehEPjj/PJb6VLP6/12CfJkZN8S468o93WcebI
aBgW9ckZ+8zCtZzgWcwcxZz3D5AFTPvUFGYCFl5quXKfqm7ClrOaW8Y35Mg1w8GcMtzgMPvXnrmr
8o2xCRQDxQstI6dUGUWeXszidminBzj8tniK62rFND8+CC6/MhbTKuqmk8P7Zx1qXpy/jVbDmbN7
46RaNR7JehO0zPNcRVXeGCKq7Lw0CfYtMrVL2MMJQlC4rCbpiovpwXyFlnAxUeZuEMsBnVCXrD59
l/1lXys7GWq7fe6X+FF1U3oImMKTJdbRq1dx8Z/PlO9gjHF9Zbf564WZYjHW4RNHhnW+2WjKbkz8
ZeTzFNjpAcBLhF4F4Y6/Fk+5P2tvaNr5S+mSHX3lFayH7fnnsnpVUedDi4NFdslnTpuStTDN6XOj
vDTYdO2YB8zSYc9G6G6KyO3j0vqUjYYXLXqTPSsszb+UZNVf2VjePwOIh7wBE6Ij86FLbaYG3Cnz
WhueB4+VTtCUGRqlmI9inOVet9vsO6mZaVT2rvb5yiP4Q285fwbr6/ZWHjk2ZQhkzp+/nsHPk0FX
Pqt16szU02rLtQKeCb6kv185iTW5nCJcgonI8TSwq+VlmhxK9n4OLHLFM23K1VFhVekeKKiJQDbZ
dKb/yEpO5/z3jIZQkZUXY5OtiBVK931iBnU0BSouj1MzpG3ok+ZNynkzTQyAF2mYJ1lU8q5WSS1I
qeJb2PYjwJHwc3OOhK5PCBEBy2GmZUZC/LKHNyeuh6ld7Bj71eOO3lzLyZ9pi6H7RHlUP7nWvHyL
2Yfik1O3rbufoH9UW/jQS4B2QM+7fedldhstvYtRf+oOuvdz6ZFZRETgNfEtT6/kE+0xvdgzI8vd
p9hPxLHKATH3swic1WNfMwceFQ+sv5V923mbhqnbsPFGOHiR6EwXlB0grX2BZp53T1Xs9+JOTaSg
Rpir+SCTtTPGRkUEu8hAVjE2LnaenPxn5BReHXppLL8UEARoZLp8mb46rnC+rT2hD/1s6J4g4VTu
fshGkQMZSmJ3CR1C2g8tWx18UWnqs7JneSiyKYdZ5VpSOypFoRX6jZrTrZsDoXJYVCOUCJIhOjv/
JRUIJU44tQklJplbu/3mK9TgT6uoZ3mCjqwZN5ADnS6N5sBL/gRpWxG1lLW0h1ZV+n3OPpi3u0Ut
Ej9sMXDILN7MhzXVjdV/la6h6iPqzJJGGVLgb/Rg/lOlhPps1vPkhzgWjNUmqeom2JgCAgGJd2a5
WcokOMBQYoYQ6QJIJQrSFPwfSZd/m7ZZPO8dRS4qwcVgq8pf8i+0JmWwmbWV2OOW+J9G5pJAGtjD
3tPzt9rq8mBPgH0zR+BNsOxk7XcB0honjSM5K4WHi2PLoLyZranUb3yjGn+0pUiKDd7TmEewdY3+
a0fzYh2HRAwe0q9Ua+HE9KMnDi355nnEfG28MzyS2l56fErA3WeGP7gyEE0+P7IQSvG9Myk2HuLJ
rNWN5gSLEzqaljd7b9B6Af1QFeKOTrV3PiERScbj0uoOucJTav5clrng41IN4nJlCt8pAJ7I/CWQ
aRTllliFZi88ZRufNJgpS7Jzs7S7gQJV9eZuLS2oa4Snv05agxGuZuDTisoldupd7sOOEA+iFqrR
tk7KGDBa8qI7jXadl0/mMsxYPRZCi6+w099vko4Dq5gqGNgG4sZFJyN8vbOW1HJOvNoFQuXg41Yt
QpflikYxI2AgjWcxPsCqQwi06XCWTv/9wAA2M+AK2pDkYXFcdG9uJxZImVn2XE06x7Usk+KxY9yP
BUMbv1ijbh8cayaHr1+80xSgtND6TLvSFV20BBzVLFGMZlc6N+fF5UxmyuVUBkYtnktHGAVppn02
J3tWGzb9CTRP/cYxpOtdOaP+dlWcmDmlaVxdNBzn50QpGInZ5dI8ewTGnWqMLX/3cbUcYJ2Xj3rH
+PrfCyR3paatlPXVheqSKDk2SJxaq6qfOy+pqoNWTQVGgl5N+Hhb197GGFLff5hb9blKtHwPXNdB
GqVjuZfoTp4+Pijfrz5XZ94NQ5XFt66/85/fpNABG8NonpWsy29d37RHMcdOpIC77wrm4qR4JHwj
atKGK6XZReP5533TaOEXwbLDZeDyyXucWeXU1s8WxrcP42Dpm0k5w/eJcV04lw79Vt7nzx//3r9c
1EC4CkkUyR92OBdlAex6+Etu1mOumZgbCKj+Nm9S/TjrdfpaD8NqR2fbV37pu4fMEbdOYoi4WIfe
9sUnDqYA7whh4XNRgo8JUWaf/NyvfwZeB7ZQc3oadwAQ8WNFTvs1HvBfLo4tB7NC3eYxO5f2v2gk
alDcMX8RXl4iQu6c9qDBedsbzagfvIDIptBjugBvrPKuxeZdNLcsqHUcxObCMQi6cQkxFXmvLEGS
/YvtpGrXaTpvluMdDWXZRpUciwPGS9ajBSXtViPo5+Vf3zbnDeOVtcdeJ2H2+eouyTWXQtTayTeI
diWCbUznY5bL3N5gMDZjEtKPvICmDq711O+3Fcda1VTYPbCl4p5zcWWjxURybvLncYAP22Q5tYem
alGEU9bsQHrgSH78W/+M788rXljUlPzIhFlm7w4S5UpqtK62T0W2QDOuSDxgkuP66XhIqGeMfTc7
5W7BEMna9a1daZyacRr0Xzh1NAxb/Hatgvqkbm8Hu7TyB+YzlEJxbC4v3DnyBQ4xsaShVs9W8Gv2
xABVuphx6ouMWMxWFw6ZpILefPzDLuGbdRGtozL+BN1ln77Yo7B7N2BOS/2ZnUlZkZaXAUxciA2/
MdLOTsyt7LBddK/b561bfRqatCxDglm8VzByAfglnCvtxbtdBOIMxorrNOKPuOpy6wIxbrUSyW9e
ZOWzhXjigNfgEkMxt50DDkLxcVzkNWuGd2sKdzYipoxgNbpahTvna2qB1B4zx7Wf21iL/TtiusUx
bgXE9roNioOCbvrz40e/7oZnS4rxNFjRikauKO2ly0aqsT8OUzI/D5MmPnWtVj97mZHv05K6/uNL
vX+kfJ8sYCg8gAi85vMfhxUqVGAVJC9N2sgvtTK/qsx37yraexEO8VBsXa3J/7VJp35GvEqT6iBM
Ypc4v6gEooLx18bPWWcld3SLfkTseE2BGTsPbut5d21FwRmyuscrA9D3j5Yru8zo2SQg513qrRdz
qqeiHNKXmtnMAcEXjFZjlMljLFEiX6k5gCPevUngEKQg9oqAokq52I9qFjPdW+Y9U+q18gT2r1pO
nqUQCgWmsLvfuoeY/9OC6jZFBWEIxo4U/3mI9RcuouFa0KRh1/cGGhKz0X75bVtkuy7LxJPyAxHv
LKgMMly0PIOmy5QpvW39orMInNe93g87ci86wOY0bje954wZRk1IRG6UMuoBd/PAGH4amR+UD4VD
7BX9XWEb02O/grdhTxyWfRhUV2XwFLz2cyMy8drmZVrCCMzcdVQ+Jss2GfT2p8GGUGyIjJdJNOed
NYYuO9VDJwdENpT0OnyYtJK//c6eRTgPXdPfO32nfc1hKg8PkEG7z6mstTdsELuf5WJY+Rb91/Lk
OiK2o2RMnf6oW4PzbE9i+Qntl7ZXyMoIi3EOCIAlJ6wMM9OMh7Cck/ReWSZm1Arnyvy2F3n9PMTG
0N9UVbc4mxpkImqCDFJWMtdjFQ69WPTIDnwltro7LcmBMGs90nwUq5/bydCC/ZB0zX8q9wu+ihIJ
6770dZW+VMwMtN8SV9P6CRp2vqGEr6edE+S1foetqntMcqvUQga7/X/8AwGdgl79DNxRWVu7H7Iq
ZGgzvmpqbs0vtWyqW9lxuN8iFbP8LX5pQ76ZU2P4anGu1Vt0ZHgFMMDrRkjLMLTDBt40TQp/727M
QTqQfclpq92HuUxw19X12QyefPq0aefr9SyPNlOT7NXpctFuYvrMKeqIUS4P00RdHKZEx3uRY9fO
QdaVMGDJIz4Ih3rI7b1D3s1w385MbSIXf7Xxs+e0RXyLh9RojtvFjLOliOj0guabMKGThE6bVJ+h
8sXFZk7GYT/Ofmq9TPXKCLDMUsKOoOxPoQfStoapGdAaY7i1TJusrv03lyGX+7OVsIU3mH/0r21i
B3nUm7mX3+HGVtWbuTdm+yh8VIg3sOmz7wOZ0O6uTjKNIcJoDWO9GRuV/0w4pr4kMM++ibISMtT0
ptrBIwqchzxL/HtCJ7xqS8RH7L0x/q6bDaO72SNjuEEt57H+0zBD4JWhZBucX2z+fXcaHDU9DBqk
zQ1kTUCDgc1tCIXbg4pltWW8lTmKp6eiX4hoDr3MdZ/9mKE/dCnBrEti2nagMGYXYRpRqHYI8x4X
wG1XZG32aEsi8HZBT1jvaz1OdtCHGAKkKuRWZz3HaA4IKXJSrbJ206jKOow7uD2Hhtz1nu+mENPW
8zruCHqD5dznqezfZKWGnytv6xfhjoYWKV7tdOzGoPtW4YyVHSvi5+qbaa4aPCFm1w3tLJ+8m6IT
jrjR8RceqUiq7M0Zqk78iqXf2wwjBtONzCE3f7ZoauND0QxBFRKaXZcb1cyQEshFbOUNZFbiGEmf
EvYJTn3jRoUlVf8z7uaxuB37Nlle8sEpjUPVzlhZgWdpxb4tJuGEZt+gh2A9omLwOS0OuF5NwIu1
xMxYpGOBu1GW4bAPz33cwP6xJvYGL0k3+ujH9o2WDnly63lxZfMETSxP/VyYMbPDMjM2fSztB2+Z
vBkH1trJsh0lm8uI0i6bN/TKmQoHJ0bZGsLqtxactmwCILTcTHcVBYTz2pPGMdyPMYO8SBh+JaEF
ukMd2onpflZxiyAttqW8H3iqg7PB63Eq7qwmNRbS5BiPhLZm5GI3OU6zzTsTGKGwUUJHUIVz9zlw
AfdLZA2p7UZTW2BEZdQFsqoK2eGW/4HZ7l2UuL8LQg1+L3lTvVqG0Q2HMeAFPcT97E0IIfQF3+es
1hjGe073vRnhaD4gYPFGailZmtFsNVZ6O/e6htdP2peTt0GMVpt7DTHbavM/yf9qFayc3rLWfmuI
+EekCIHTklwWe9d8cS6xfr7wlXuBK87aMTOxuCgZvJpsCoQ18YtTV7JlnOn23HsAlhgOmpbUxG9m
7qtafO+Tzag1DU1L1Y8aDIlrOvv3dfF6KxhmUpsxQ9MvsQ3PQcDS5mP8YleDwkzBrh58v20Qy1aw
1I2yynamUWkblejx13KNSc0MaX1L58F4bvzFvEYwel/CIWJen8oKZ1K1X5RwtqXsrExm6xnsOzl2
qZM3G93GV3Ny5u4Zp+sCQXE9qCvFzfuymMtCdXBpsjETuyziFtkJs0uU9azSgEJlSdMdG6j/UJSL
eHDd+uVfC1V2P8RKq3Go877Ngo84V5bZWc8Q17pv05w7oZ4nQzRB9JijwcGztG318l/nNCDWmJaj
06cxXQ2/zivVuoFiko9p+eIMFN9hErTYZ9RiJB7A74NQmxst7MGS0Lp1/jXfmnVNn7cBMI7WmMmV
4ePD1jy/eCZYUI4Y/edBNSh/oB3CqSVcPJKWk3abobCzQ7cwtowa5AtflIrNa1Ozv9wCtDVcGGiB
8JW4tPAAIJfTOBTVSz8VWjirAptBZVSWFyZt0AAIL1WY6Mp7qwItGBHtO+MVQeb7ZUZquP7HW0Dn
kwsuu9C51Mei9boXinprD4SmeiyLDPvWTshq6UxZvX680C5JanxBXBFBCr3maqRxOTbymqaHWTa2
L36SptNNRwDHTdricrJxnEST35MiyB6Z5WsammuOfKPSpR8piG3ZBpchWUVlxnG1dVpb/DY8SQRp
imqhj5ygh9GYZ1IdvTkTwT+3cmi81h51dYFdvRLPl0viehDpjFS+COwNG4riIdhOpeGHmquP2tZ2
03HDRiGvCSDerxG6YuQ7jHwAPSGAnV83kLrGI+vxfEZGTf8QyFrs+8FHtbRMaHtDr++VGWXjrN6I
4WtVqJYimf55O6I/N1euKd/pquw5v4sWnKlUtVG/LGh3frRcF4JgqlCyprUWocDUbz5eJ+8WJtFs
DG7ZHGyOdfikFxfUu1yDp22+GGRa3LcK9aXKbOcWpK29RfZxzc74L+cO3ni8V9bmSuK5ZNjNFtCT
z17/ycCn4agDv3wdSkwIo8xBMYZzVpdtWjhMDIfMBQf3xKAVKQJ2Bsds9B/92FwzcHv35nHpc1av
2vVIXs/n80dQxEHQSiMtQX10OYUY9Pvf+65U3+x0cY5snG+z01kHTAP0GzLqneYf3zlW5xA9QZr/
//LWxd4QzGbslEMpT1qbNektegxZPnlN5XcH1G542GIiiKTq4/d+edxyUd48wkW0Y0yXL4/bKqky
kZe+/1Rg8PGr7+mX9x1/a+5NnfNw605CDjsLV3L58vGVL0fKnAUAJbDF8FwHB7mkeOiDhKymAZdA
YAl+xCR63Df1Ytjb3AxUsHWWXPtaYjRhR1igz+mV9f6OYWKQo+NjAYZoDeof5Ljztw1XT0oU0smp
rtrp+2RqSGmrhSRLqyuLr0iI+n1gJ9qJqMQcPUYxvDbDuIQ+pfe1qdW7cpB7AcIAO8L1GV7ZJaeM
+Ee7g+VQngyRzberhd6W/ik/xFhN3VlrGGU4BEESY4fSiX3sL8XnUS6xdfj4jfzlPqg76T5X11Gq
oUvwLM8Ma1DM+k/zqFc3cp7Fgy0njw4QctJPicPdd8+euher8rXfjCYT9MLOlQPr/bJwV7snPkQS
6EHxLjaioECln5ejcxoIVaojtxryGlK/rb9KvbfnTWoP1RDZaGzcEBXfYG4/fgjvPwimsUhcsUGA
y25fWq8O2J3mU6tPp96yxKkgPHm3eEMQmXFV70tLaTc8omuH3bq1/G9tRKwpLq8cugbceorP9aH8
j2CUdBtrbEQynLp+GYLQjaugCVXpaDfMdPL9x7/wcqtfL8OzpRAE01g/gfOLZTAVZCsM4+Tr5ZCE
GEIwpRBd/F826eQAkuoUfXzBy431zwWhkcAVs0CPLiUDZOJ2xItD5rKXJThM41Ldu+mUzQ9QPcYb
1nHxGfTc2TK99fjCljL1r7zUv/1kdnWKPljW8KkujlNyBY1a6q1+WrDdindMu8b5IRlwQI+rzDBu
SoDS8h8h+fVXQzzn6eG/gY7r4poZnBbRFbN+IrEiwx+mX7oDQ5XBjnR/9Kwj8yPxxiwwFpFdx+mv
f37m61nClk6jQVb9xdVrWnXhxY11GhfarBCtmPzSrPa+RY/V0YHTK99XKfMpqO5ehEGYduWRv1vS
1kqaA0MK6CuBSS9WGTBDo8+aaZ4W4Lt+Y2eNZt8UBl5uMoiT7MoSu5SlMPpmy0CxS0SStYIbF61N
l1ZYX6EuPFU5XoCbth0d+PF9basjgGxf74euwK1DxGlvIeVzIWSSmjxpPyCwWBaz6nG0DkMFwyzJ
ggyz2mAsSyscSaqox6i1m07c9d2sNx7eoQ4hy42eO1GdO3SMjTf4YWN26RZdO5464eLCZS0j6kd4
uGOXMgzPmmbEO2PyM2czOWsD1Ad2/5iNU95fAQX+TP3PdhOeBSjpmp9KQWNfBnx0Y9bX4EjuqZwn
hk1jfcqxwbLRo+ALVg8xrU2ald7dkDX1tpt6tbcbt/o++On8hvnLuIc1ql+7qfV9X9zUylCmwgDH
XBGT810ntc3RSXGdORkVY+59piUyOBJEIAYjKv1K2/PAG+aLOEcE26Y3hbZP2MWy59xoqmtuDe82
ecQmGF3CBKboXQ0Nz28Gvl0ql6leTqZZpSX+Jmm8yeZpHiPPaJwtGl0V5kVsbT7+KP92WWS6AZU9
Nc87ljziHg+/lto4eRilODeaK4kmK+uUeXXbNqN27KBi7RAG9Vcgqr98jJxnUHI40XCAvnRKnyQC
RLiE+gkCXPGfK/1lk0rNJKybD7e98isvRYjrt0gMARek14dB+i47DCJcsCyjfor7RX5NYEoM0UDv
UTHiK9MNfIwlv4O4rzbp0Hjmtk0UUIVR5fLGgF189KU3j0/427hvo1lYZthqi+uFUyL1jXT7fN6q
BhziZYCanUa4y2TeBi+i9pAhxR3DumiqYGOrrEQ2IseV9W7MfRbi3xmIa7Kdd+UKv3Xd3QAAAR7f
yeWN3ELwPk7WqcmDZFsWmHC5VovnmLSs5sBwuazCBWz3P61K7Wv12l9eK3zY/3/Iawm5rrf/KRts
uHpF18XmCXPlrGNeGhQxZrL+MsqbGYq09dIRkrfHfdzCrUNzqvuAtrLECdDR75J08YnbdXrlbFMN
n6D7HBe/x6LAFvzKirgstmFxM3pAkU/wHRonOqzzGy3ysl5M2O1oJ8ui+9QHrfGYl24L7ANklYdF
nC/ZLVPp8VFW3VCdLHrsITSYZ6ef0VRXV+QqFxUJhQCFP3Ijhgt0PzB8z++Huj5IW6DTY4HFlyxQ
xS7FEumF0Vkb1wNY1EO+1fqzmbmV2qgZgVyYa4uwrtQIf9rq/9kV1xuh04QZzezxz5Z0fiOdI4Nl
ctz8mMf21A5RVatOvdUOZNII0KrAjXH2JFhE1gF5h1U3ut5mqYz+OENJ7++UL3snhaqJF5DBMVVT
04XaEBjSiGpL6P5vO0smTLugXx29Rs4ldiBJXUVuDH3618fb22X/QLwcEfY4c65pT0wXL1lChaNa
3apL66jVHih/0Q3qUbfiIL0LRGP5TdTEnvEQcBKUmN1nvoYx1yLETVc6k7X/+Gb+BHadPVpuZqVs
cwAyT+aOzh+tPgaYZg6dfYfrnj2hHIApS8A1eVer378vlPiUE/mdGpscHzEntLqiHLOojJXsurAt
zJ6AeiOPsZ3t3eQNETTyzm5MfGeXQXCmZnD64k4MOvRjE4tCKLZQ0HUGirh43EH/a7+a/lA/Q0fF
TqAQQS+PWpzpK6BlziIObVkAG2a96MJ0mEjINYLKeuwnH/fpcsjn5IhRkbz1U1zutnhfJn1kjbBh
Qb9Yl2+iG+ZqJ0oiQPHxpDnpi7FNdolhNNMrKpLscz9CFt70OBX+1DyoLce6s1MULV3t//QzInNv
hZDjLxEDj4SUViR/kWpviX0d0ObtXU9r7srawZ60FyZjgQJt8QHjNaQXXpxDwQ6xHsz8Y8OsDqlv
xzh/55bOHNwBYWjtXrWecVM0QZ3xA+1x3n78hi+2XlYbnTLzKopMBoQs//MXPJDx2iZ9ENx5MKF/
N77nwPPM8DQz7PhJ1+i1whE0ge49rYIrG8ifAdz56oKP9UcYAVKBdPDi4oE3Jwu2wf6dooJH/9Ln
Coo7WaXVDy+t8+SVc7H0sJoKjO/MEpzstUMc7f5wfJURAYBJ0Ri5mml8x9Si72VIGPr8aMEbH41b
Iy/m/JURFQyGsPTLcZgi7OW0zzzWBSsjJxbJQ9ymerbBJ9Enim9BBrSDnl8EnxMjDR79eLG6qG9Z
lpJuEtcWDvugfsATtS4O3STbH5MxgahfKcP/PPOLxwKCgiIPCRjj/svHsjg5jWejO3fT0Iga0TaW
d8GD4bTDFpZD2+0sWr69I/Kq2KeOJt5sjdUNnOg77dLgzgS//HcrUze71Zl5ZmFFyKn2NZAtDPWc
6Ui189CBmxujoUfPIyFzfXiepN/22rbGH5NTpEKWhHpLlGyYjp/b7R5CeiI2iLQC95sj6PhejHby
63u/yJJu43V5xxt0/BkvySnP7BtpISB8YTRdWU8FjsTjsUeHCfKfTksTKSObna0NOE+VKBrTgKPg
L9VeVmsIOm6IPFbbG72TFCjiHwKvyJ8rWJEg1pM7E5bud00bf6lzEB+2GFpPskj9ws7f3NhCwt9h
8qO9Qq5j9tNXU47bcAuRP7YhbOCmFczY0VVaI//LssLHsa6hlv788af1/lyCUcssCoiKWvX9Tg6X
YM2hztNjW2f28CsYlfmNhAN/3BNfmjQEeS0GpVcbV6YXAtR5EY5OOLSiy84doHy3wicvxcV7gbFi
6MltUWTGvF+S2pk2dk68DTZ1QfZ51hqVPTiJX3uHAXqedeU7vaiQ2COY4KBJBdFjssX44XyPYNJa
T1qfZ0c/zYcJYhL196s+JLjtgrxPzngNYvoDY11+AR7QLjpYIhrIIDu/YlbqDmYag3FXNit+4BbS
/45TaFL+XDqzKn8afl6lYW/Eyxa75znbzumqGR09to7N4BlpIkMZz515T+1aGI/yD6U8l731mmB6
v7pjCZy8vtWZM3ovSVpwrDi6ai1OsCUd35qu9NKfbTrKbYXgKA62QdvZQRT0OSednyzTS8D0J0Py
AC7fpBReV6q9v+zL3BO5Pi70UR9F+/kTQA7kl74I5jsXgmGHMigYnizNtoZ7ditTv7PlCEs5GIes
u897fcmuBbNdtFnrweAhTAQ4Ysbi0OGd3wCw+QS0Mxp3g8sM+77o9eRe2kM/RkYZ63TpucAqCbPk
Re4+/m7eX5liA3L2WnrgBHgJalhK0Y10Mj/2QkCpKaWMZDHPrzAfOjMqA2/aaJijPX181Usd+7rK
bcaH1F4M9ljmFz+4d3Rp9YjW74xEjBI7Wj+xkkNMrDHZ0Jaq6rehJX4gUpZqigiHIc3hLNE0Yyf0
3vS7TTnMnbpr53za+8Rq2aG+JPl4qpqqNG9Yt0qU2PhWffLvz4t0JJpwwHdiFS5DzXWj8PM0G7U7
tIa+scczUUfhuBCB9Fyj0+A8dcbPxsCRc+XC6xo8/0ppcYiEh+Lyx61x/ff/0zkJBUptDkt6xKGw
URtA1OFg67BQ9oSgLIe+mIwvH7+k918FcD9WNWypiBk5Gs+vCHlnaNM8Y2mQ8mzvuJiyNyOFY/xE
Delnj74eGw3cyC79MRBe1J0+vv5ffvHqbwXrYLWLYUZ2fn06DS/H0iC4a4cqv53itaPmaNJPA+jE
vVnGyxh+fMU/xPjzh4yhw2pQgFnOOtW++MkAjWUj9MSj6zNwxUdTV44ntHeyu9P0WrZvZdJnXVRM
ErJnimkZoHLlpP6Tahov2VGzzrKgDcI8+wW1J/6npj4L9xrj5C+HnYNROgA5ECjJLJeQg64prwlc
mRzbIAaoDGdtLJafo+qHB23GHyOUIkPLU6xEgaJMm0fyWeEtVG0fG49p1fRVskMPpfVHt2f2Erqm
SLWHoCpdyA0zArmDNlnODy02NJltBl5CtUs8MSb/huWxDZAbDJRmcqyBHl/SG6qhbZYOktCxngzj
Nk9ywPFRz1LtkKWl0XehZlFabNFfVs01xfafTOaLl+1w5NH98RDxArt42cJy8oK8a+9Olap5Iqpy
fHN8uHRVCJ0eSq/XqIRNZOl1n9ydPo5dvjrwX/406nzjeDQSI6yY+WXG+llSBg2V+L7YsO1ec/DL
5TOJCQMkQi0L6q9tO1sHxy1GnPp7la59bZ/gvrQNfGy0o2kRFeRdz2u7bacCbTq2BkKDn7LVmkw+
pirtOsnUY8yrJJybogbRUaNbecfJAmX9NJJscIOZWGPvOoHBWmiW1kpLJjurC3FArb7zrQ7UNggP
3ShhjvxNWXoylTu7KVd/oo+/pPfHykoSWhEiMAwYQ+ve8j+7VYEX8tqDJkefIkZstKCjt/HT5f8o
O6/duLVsi34RAebwSrKiSpJLtmRLL4TlwBw2uRm//g7qvrRKhgqn0ThodANNFbnjWnOOqSIWJmh+
t3S2G+atBaH4Pz8YRTuDaW2Qcre/WCYhGHKZismUoHXe51xCyEdoh6TmT1BaxHJlmZ0oUF3TYPzj
drXCRGgYMSXXHOeL5zpJyTl8iJabVa7sOEGbDXa7nWFRFn5duMMfdWqyyB9gmnvHyHSX21ZWldxE
3WgqCLVNeL9jmrk3WTa7m4HTlrMWlrRou3gwwzGseyVEahVm4vcoz+EzdV05d7ccvTV3H3H9nW8S
b87sm2G2BvmzmOH63ykOSKKHRZj5z2ES3NIVMcI5sSJgz+OG8jkM+7Az86gaQoBB17i2b1vE+ym2
onc5WLKDYA++hKysNXHHqFQPlXCd4SmmSd2Ghsyr+UFAX3liqrBDQ5vwvnGzqZ/hcA/uRE57tnRo
fqm/V7uqypTfaENB0n4+VP7x1zH3DSpaQGFXf8BFQ70baKcnkYuxtugXzH6QGsbkYGoptyRvyV1n
F2t1dzsmvR096s1UctAlkSMVoHZwK37zsNQaIdyh1Pw5zE2bmv95MFOB5KSBiQwXG/Po/SySDvXF
CQPsabDG7Ki6GR6CtuWqEx9MyUDZkUlMBquJdrhqr9xDPu6+64UYLsv/sxwuxQ7jLJd8ALFO2EPn
/iXmBdmQ06Z7euo9Kku7Sc3tle+xbujvRwu1YerwdF1Xpv9l11V3SKrJIr08WRO29Zu+iFJ770Wj
u2vT6oxdYvmbg7TygbrO3+x2RKsrRq8+qwDdmsPnf8yHeiu7/9oOXN1OOEcuX72TOQ3aX0HV0l7U
MchdnaSgVlfK73EMbDZA4ATyjLRYlJ/HtHaqn1mtmUp/5c/4ALddvzwlLI7KeEbXDtD7IYBOy230
opOnbBmUOQ1QGKtDyEnRnSCzWJNmfrGgXt33oFOVAJK7VZz7RQyk59DLw/Hgj8bkJoQbqEgmv4p6
HEwbokEklceuUMzozGKoJIduwQy8X1nTyZcFha997eD84YUCriJUi94DKyTog4uCOoUhGxdNpJ9U
cJYvESj7zdIDycCV4XQ/BgtLTNuBl8MNt89SGT18/j3tD+OZrQgpOJTbtZXH9fr9iyxIGyAPPu1O
ceXm2QtdkKR6QJLnAoOnAXs0kQTWQJ3ZNQB+wtDDr1Ck4xPh7vk2tRXSQdg5NVgiCqXpCswwRbyA
ncV5jjD+V18R01cPKj05EBfFEvETByf2Bdb8Iqyb0n1Mnb4mkFqb2fRob0bOTqsKjAkYMUVqFiHY
e3M8WnWeYvZLomllIGSupshQkjBV7qM+Kl2QC7oVv9ipYgyhqeSqtaFzW0O5iRIu2oveEQtkWVVf
3sVWYXg0lD3zJRozTTnKSbe7B6WY7PVoaONiwO7jouDV9HQvrTalyZmjwTj0zE7ha6Mppd+otJc3
2kJ742CD24z2yaSBs7MKnZMl1E2HGHZJ9+ynndNVfwsYbuLGJ64dK0Jh5y6COBIFCuW7DT0b+kBi
tJB8P/+8H84bgJzWeyQnd1QT1mV7BLu5bRFbE58Uu9L618QasLRFcjSOZDIpANASDj10n41re8jH
Yb0qoNa2ocPFTL80acqkoS/hovuel1Xs2BnedJK8FAk71RLKC5EJaXdMhdY4+xZ+dB3MLKuv1ljZ
z0sh8lb66pR787Oaqirxn5Tk9cX2x7SuejjbBA8cY1Mjl9aXIJlfE7bTazmIl8JGdhc01jS63mSk
hMdcCB/0Kaffp1fZyVMoyOy0bHZCY7awYRhtdKJ9ous+Eb8RBUl6cbuSok4SmJlm+FQ2HaIrAMdf
qch87L/xN7ECm0hpVyL9ZTQtnA1VtkVZnhj5ciaaxTQzZNZ165y6GFdRQIQKZxZiPoxtF4v2tXIi
7xn3FzGcilGP/dPnA+wNnPNuc3oD762wZURIXMQvFuIJJCrHA8U76QNg/D/z2hg6MzZGsaVRhAXK
dNpmRRrniT06vl6VcWEEcwXlDgyfhTRWrF6x2sgolhmp/lhmg+IdEgJvcxk0up1qefD53/xxyXMx
/SPXp1nHkfjyHdaGkxgy440RfqM8Yoa3juwaI6dietI70zXklVjuDxUDF2MG7UFMkdgu2Tvfr7EA
MXFI9qN1cib4bX1eO1/dQs6tr+Om/IpJG2tbiV3kvhoS50pj8uN1jt4ZsqUVgolxl/3y4uFk/RBq
4hknRo1b5Qel05onaao1wTejG5MmIh0joaVfNYi/9Y2VdpkV+dPckjzj4J3Dq8mdGO8iLS/VT4js
eE2kO9e3TTHm7XlFCs07bIsFsBKit/SgBd97HsUw0TWAbW0kgat4/ZKD8snT+auqKqb7K9fa/I+Z
VymxUno65IFWGnMS6GQsfUtxZE3+DEHO2USmg8mQRCDp3VTqVOtkiQ2dh08IoX2KcMfUhZWFLDaK
Fs6qWsXPel+3pzFLUCP4BRpEow9isi3Ok6Hh6P18LF0usFSk+dd6uUGZher3Yvu2rSl3K6dssUTm
1l7BFPu7pg2wT3V0WI2u1gSJJVcKUP94JtoPi4qXy2DkZvX+i1IXqMeoU8ZjIUA2pFMzBJGqVwHO
+HGvsd37qeEMV8bR+kP+d55DzUKFhj2ZQxfV4EvhXZM1+JZd0e8rGr3fLAcCHxSSypB+p9LruPJa
L6fo29NYUtb5CTDsct9ypKcQw6D2+4ZgRapbVar6PZypJpy1KeGre5Cm/uOtYn3mWvage+8YKmTI
96811odRCGIr9qjXre+QlNolbNw4r+5MpF3EPSlt8a2UnGGuPPhfr5Y9hmsgegqUJxfLA9QCj0h7
rd/XsmtDZ7TqZYtVOu189ALOtRIE5aPLT7l6v0H70O3Ek8BIev9D+4q0IrutlmOLUe7OngjHDJWx
0m0ftJSr+6msjKPF7IPfJIDHfSHdLf7bgR3MuAvmlfPYcjv7Vumi+2PX3vhoTORx7fEa2gpLGqbs
k+eUSfoMPAnIWkTbODqVRkzJZ9Cj/GSA64qfEmEmfwDTETcDymt8MqQcBrLT9HY/L47b+3x65W/S
RJN2KzojwlFH9FMj7jlt9Cd0y5iK/W4hRSzsuh782ZwSvLQlX66xCLMpFlXfcQE3QV/EqlX+LGuh
EX5IJsiLWMTc3aHMILC5lfOgBxyTjC/9VA31Yy2tmALbrPWE/5RGZ6l7EzzPn0R1tHstWfqXasLb
69MBGR7p0WO8VZZ0+itHrVEeSqvNBQcUQ+gbr6kxGZsmcSIIwy1z0xfOuK0jK3a2i0ugnG4kbnT0
yCSjXAUzmJjPAfHct5qWRHbfahKWmdFb7d2IurreCKdPrP1oLTLZuXUyRSAtJ0eBxCny8rYt8uhg
WkM94cK0RX+ebdzhgYYQDa9LMYGejJeui0OyuJoMRLdmaGGqluPjiJywujdBzNVBXS0x5RR3sG9m
0xJRYPW9dbA80icQAHS19Od6Gm4kZw30WfPivlTcDJxQ18WUh5nm1X0Yc2h65gxtqn42IrX0LSeZ
XnuF04cPwGr8446op+8GrLW41Apdf/D6uY3vgPIW823T4qX264FUpSBfJrX1y1kaN3aGDR7sgEtC
c0o8w4tNyCeOgwWePXvETMpMnOLv7GvSWxHOGN7WIUnV3GmRyRAZCxq2+8ntAHC2w2D6MSNNJ+iW
TXuLX7Yt9zgj0IVMxYiUWqMk/HuYY/FLVRsr2xBvpxVfTHS4+YlLoqntlMES2q0XCUMEorfdpwXj
bHPwBjs9IeYcewI7CkM75eRn/3KmpMeKuNCHBYU+NB1jjXIZTi4W7z/AEeLmpoHwrxLuY5Qv6TK5
8d/KjpL8bBHnOHH/sjH3V5wyopCYNjvaG7FouNHggfsuIKJHu5FaDb6CyZi/9AYN9o1pIKo4zCRS
lZssXuBmwL4RTZiboutC+P41eYBwU8wDai2i0mKtV7UHJq5ifAX2gLncGWjcB0jlzV+JnY9FGA+r
+IP+kan7S19I+Thllf6dGPlq+oI0nAzPulC1b2nS93EQoRG2w9lhZfmRwWrpNB+tk+0d9Xgxf3P2
Zjy4pam2gZMv5XlZcMqWBL7mIQJH61EdMfc96kOhEtFmOlPnFzEyoAPmeWPeklRWtErgmvWoaYyA
IRtC0Lxe9ZNFtvvpSXt5IZBO/a3iaEu5kPaeeJFd3ta+2nbuzlvD5MLciFAxRBokA6zFnFGQ9LZe
7tsI79AyeDJuycCIwcBGZac+FPkkbV9O0jqNaqlxxJ56S8A3KKPqRrSTsQQmyO/QXToDeY5DTG3A
StzfT52olnuhtkv5rHQt/ubcVJlomTUA+Wc+tM1pIbOx36jCgbelTrZ96HTcYkdPwabtG1M5/qQ6
1BAMoHjcUdF/eDdYvKZ2s5BNY6F/byxqdeDyyP3NlgigKA3KQOgkv/qa9Oofgzk3IgCr0v6YvYZJ
GyGI/G6ksfec9YNp3jp67IX0zqz+qAD62dHeUtaAoK4v93jbapymBUW5Y7Poab7DWg16smyURp+C
DCd8MGg4FB+AaczmsebEkBx08IMHYVHRODepKhvdp0yHUMuJ3fTWw4szAxfS9COgWpraFcm/9saq
7OHJK4omCfuu5OoQddoIpWKujWfCNwTBoV6Ge4YOWeaE7mwlaoAJoTPJBuqUiDZAqxVq7ntDVX/1
Sra37xiR9epL03dOd2zdVpsDSmpNeS9Yd5R9TXrzn6iztIVAI6GT2ypLzZxCY5R0HWZrDTJF9Cpc
NNW69x2DJRl59K9Kh9s8NZ1wZrRR3YiJiTkQbOqOtGlw94drkQJfataT+n4/U+Wp7zocnOMNIigy
JYOSFqWW+XVadfJ5VJMmPZCT250K18tzsKjtdCzVpFAfBm8yab+bMEVSoSt9ONuSOKtFHcTBAK6S
hEKjQHhohkFmK8949EKLIJWvKG29R5MmqQkwY3aS7xEmqPFL3LXqMwtI/SqNRLld0tQojsms6e0P
CsPeuCG7l8VIecsTdBvq5N9sI9IgQblRssOlH6cbVPOx9hMGtkIVRIeSE1eRelB6COsET9o1cSMk
KOoWXeCUUpafOOnS7FATLQ0zGR+WPC36HDt3K066/dPbifMnKeq63rpgruVeXaT8PXdxkVMIaujE
MckzpfW1XAGaIc2F/0w+MFIUamTtay9TmAO2W5h/PGSmEbGgU6Jhg0dWGE52bGm/msTWqpO3eGA0
fG3GFvA9EozTg7noWvKXOpJu+vkUVd+nwqrcfZwuIGPcohz2Gt/QPZA8aD0VhAfAxiwhx843ldYl
N441T9amrVrF2M+KI8wAw6Ve3FB5GX+mTkr5IrMUVblJhF3EN2bvFHGAztd0Tlxb1B2UGxJs4Jmk
6qM6qR4hvdwJ/UKt1XLLUbWuXmPWiRhNKdZd33FIIQqmShr2jhwTU9uunxPqQocOZ0XyKDt4Kpbj
V7kuyjtWKAzAahzXm2SQ1XAolXnJwd0mnbTDRlPUBn2+Wz4pRlZHv7momtG2rAw2fEHDYavFRKWF
elrpyQ7+xJxtOSOS6hCTlZn5A4yZ+baa69QLFKDo/UYjmhXkqJTWd9i3cxxQLrRrH9Wlk23G2ite
xSxSbVt4g9R3EvvC1jUTjMCpW0ec0DzhwZ1VPJSPs9O9OhnQV+JQY7X/69ROoh1qmSlyTzs0lscB
yU2GJGTRdOzXYCtvgSwX1mF23DQsojXURVkmA56KUdkzpTuns7joNka04Qg8l5QrcxthYa846ctq
V+Osm4zTfQ6XCnQJAJA+TCt3cO9QYnTJPdHKWf91HpRqV9Ix5EjnEbGyA7biVFVICO8M60Og27Ym
v/EAgEgfeJLzJZJt3txSrnfGhwLZ/FOTIzTbT15LJDwnDF2Eo9HMP5R6oMLuN3ZR6sFAi7vZK506
OGGb4iHb0LYRQS0sowmHCoU8F3iUbD5sVkmqRCESZfxFwC/3XhpshrlhcBfOztXL+bD0etVxRTRK
+yXPzbzdRCIbc1YqGpXhpDudvReIpG9i4oLiQIxGd5sadmffOU2fRh7lOGE1NzXXTRP2Vu2RPsu5
jKu1koEIWQrTWHwV9FN121ht0w4BhAdBEgOH4/I0OmBTGbOFYh+c3gJlrtuzUp1FwvDk8GgKBZCH
mwpWZno3wPGUtvs2tZWVwxFxK2LTAaBZG2Oq+nsbQ+n8a1wU4C15mY0HoeatgU5QnTzinUm46PB+
KpH+pfHG7ryocZ+fFKKo0Yd3nUc91E8JjVJPS6klLzbNrvYQ9d7MuoU1UIfkIMlURrHN2dNj6UIs
jDgqGfyYai1ai1ro9gF+UWJs2VH7MnQzryhDHMZVHFbxWOztCFvPbaIO1qtOg5P8Y+k5yU5Bl7xP
KYUS4dbmOVHIFE/V07iMihGgmkzbcHVhldsy5bwWTEkUfePROBGkmJeacim4+B2DSFjbpMkmNYg6
z8jv56IjlolwyJKcqCYB9TtMgwdDM+W4ZAJN0p7KpVAZIRiy8yNs5Tl5nEBG01NXrWZvQxtTN4Cu
uODh0ZFmUOfWXIZWXcOR8mtHR+4MLQl9JysZXMBgIIS35Cgi8/HVVTiQ+IV0rWkTe15ByokWW41P
XnE3HziP6HK/uEL7sgi0Gb5tK07k62UpYWBRP8CQyZVR33SpsAIrR0h0W3mxuWx4ywWEA7XlpiGb
xf5W2jqnz7oeRUyaS9mBD5E2fu5eToZfFuWUslgR2zYW7pJ8M4cu2nqc8mPUeKPXPjmRPmRHlPU4
1dPZwZk7A2ciDSsDWenrDfbUzZRWxRQMbd8W+24Q/PecMhyXPq1GRrVfthF4l070VhJEUy7toExt
6zla5ggqnL5ApxY9KBsf5zt9UX+Qi7S4RCqpBr+MNaKmNGMV+QnfmtPdKraOdBXOsL6PO9cFQe/a
C+dcRK6StmIyqXy3cs4JQGqjH7bbT4VvI4GFB82t0KcmC6GzIbHAOcYJVapNPg3Dy9yDOIItpU8d
/icl4u1TfrOfki5uWn+0R0hGbOnuRjGmpQo1OiF/WlaQnGQD1ZbtL5nX2bMoVXN6Kou6vwNVSshE
NabGLyP3xHzrdFSmdvA24heAscN8VEvXJVNdqXN57qJWHkuz1eowGUtj3OdS12kIuh4l8RlY9bGs
nbhWqQgTvr0bFsLyQtK2azYyI+0LmxZKA5TfLxAF/PGMaooOIGGj7cTGVRLDYRFBVfWGMth0PFMB
7RmxzFT7nMcpIutd0+ekbE90Rqngq1sahcVyrJxhkltnqZsp5BJjjYFZiPpxLkVvEpxI0X3elCJn
5VStxfxOoH2BYQNEebPRUrKrQkFtOuhVZG3f65w/elsmOM2/6jo260ehEC9ITniJLS9ewPKicEhd
BzQVmvtAn2YNJntnT9Mdmy4eSlbq0joMaMy46VrqKq3JFcKPJ4JgUEdjnM2PpuTP1ygItMCP0fDZ
/Q5HD+22LDOJJl8cT08AXZZ5Wd2NVayNHArBnm242KikG8atOd72edudY2Xosp2NdsfaOexGx5Eg
E0K8Qe8zSZH/it2iUWDbJmWlNrc5k+Vnm7IwkGSN4HybkRcwZ74UoKY3kYGi486zhXSe2Fg15zFO
NY73flyI9qcWQW77IiZv0k5u17LkI3oVy+3UF5q3HbGhqxt0494rKyn7VlVPSeMLagdcysSsgDzu
CPTYFD3ghO2Uxer3jla8GrR9kipcwfBB+OY8xn/sOJMq9zZbkbGPMiFSqiudlg8VSKSIxMYCAXdW
1fRlEGfLzpdyjk4PpTkl4ZTb2cYroYZHnfPaNnTbP68jvyl/3tVXeR7EDh6I4Q4i0kWZvi+9ESTZ
Yu9bUsXYtHsxxz32+JXq8AWKiDkGTr/Yy72dzs2xzZXGPhUEuzZfRNkiexGLFr/QgdHTsC0VhcgA
aeAgyjz6CqFuZ9azy63op1EMMwa6YrGqgz3W2bcqg1CyYSnxvH3qVvoZOj5ZKnkFkfJUtZ497r20
KJNHj2IPdtlKRjO1LYpzZvQrjTle/0xaDy8Jur9aLmMg1F4Wv7gLO3NJkYyCVFiyaSTEotTI2Koq
jSQVk7L/pZOVkN6oBBMUW3KWnfh7juqkP3T4/kJRcUE+SD65CAxztuglUOHXTyON2E21HrCCVhg4
cfXRGWqB38Xg4mFVCXjCaqZQgDWIZfObk3l5/efzj3XZz3FB+lAp9lwPCSaY0osCqmWUIp1M0zlU
+BVCMhHnXw1gx53difK2odY3+w1C8T0UtPzKo9f/6/fDhAeTaswfQPEWye372u1CDb5LrcI+KPyw
o4SAtUmTMv3q1GL49fmv/NejGJHgIxAB2njg3z9KN1rVzL3YpvpXeE8sKnSvESCg1usr+/HzZ13M
tjejqYfClF4xLjrkce+fxXlhiTh4aOd2dtQnvYqyLMgprgQM5aIKubOnXz9/4sU35IlI8BCJcp3V
3zjJ75+IVkjFWNLqZ93mOnvfV3P3yIpezOHkUMcA2qJqz6T3JPHBcDrz6fOnX7TH356uIR0GYLWq
AFXj/dNnORgNOhv93NOH2HSTZv2i7DMESqWae0WUbgg/y9t2Bcr+TrGX/eeP//i6EZ0hgKPDvVLA
3csOUkEdrvUW4xw3BJkOdZPjGiv1R48cHi1oXFMum8+feDGY3n4w/wAbTFudE9P6v/+P8JEwiN6L
FGjUEQGvU5A7JljROkMaYFLRuCKjv2iQ/f/D2DwZurxk75K/QwC5yjGgss5yRsd2NzlS+avLhnAh
hvl0S8R9QiNHDof//huRIvFvh3QhdMjvfyOvNFNKxtoZTWX+qihYJwKkFs7RJJvimrLyX78Rz+kK
R9ZYiC5njA78cZTcUs/osWiRZZOinO0hUu9J08DWk6jQKeuun64ok7V1aPzPAvT2bleeFZJ7lFeI
k9//SD1J7VavI/PcxIu3BLNJbF7b904TWCklr6oqu98dWFcoeEqKccWKN0BX9OfPX/W//wzynVfg
tmqYl/g1pabOMSmOeR4MRYMfb+Rbm5Al8N5xpdxoMrGPdjY3v+Ykde8whUXQntJrFIBLNcb6MvBp
gGTTmKa4VC7mkW0JWQvX1vgIXS8O2gxfdwe0MsarE6fA/AcMcF+WfLIrYBM5aFRvHJd1QUmKPQxI
MZ8/fy//mNjcRzSXyY2TBK3x+69jtmZV5G1unjkXYrxr02RL5pW+yRwvP8moaa+ckj5Oa1ooKjQO
rDJvnID3z0sytSGhvY+422H49ymEN9/VYu0Toh5or6whHxdNNAyrdIPkN/Qrl0oGj/4YteYmP2tT
QxlAttli7KZuHELDVpJyQ/2ASkmVCPHMSbj44XH/HtIrB7WP8w7xKmc1Fm8UOHA23/9iiQBIqbmt
nGuK06/8PX2QjSNalrwu3WUXRbF+k0fEwv7HD8s6zWj3cEEj5oDI8v6xGpvSEI+d8YDHYqq26MZ9
gGZEoMim2zYo4q/8zA8DaR08FLVXw/UKnrl4HpVHqoSpHp3rnDLEoaGr9gOA3ZQAJY47ucnNaflv
ylrqsDySAN5VSMEKql8snxWpe5CQXe/cWbLpD7VnpTtROF4VNlY1jTt1sc1rUqBLjdfbQ1d0GSd9
RhY51O/fa2IjaSzqMn4oND0mGpYg7PYHPGR3+TZ1k5mFbad53VEXXnGLCgGe1+zFpNcRzlVOByFF
KzbDaCfKlYn1YazTLyGCkdobXXpcKBfv30tmqwHq4p1LR/aPeUvUMmhluuLIVel0DCJXfwoU2MW5
GsqKq4mTXuG8/GMEwJHD9KdC8SKz7uJzDFopamOe44chQ2qix6n+HNVkO7iyjfMg14r4mqz7w5GM
3wzOE7YM5TRG+qUOIiKLT+N1nAlRW5Sb2ijKQ9G4LrN58nqfimljhklaJnnAJQoZ6OdT7MNaZsJv
4ChGPJ2BMOAyhLvQBsxicK0fEuxA2XbMnWLXNTnneorv1zQfH3+rzbLJ71wdPmzj69v/n/PQYMi0
ikaRP2SKIg8NW8u3xRLGC6ScHx6EdsrjdY2svvTAVX7+Oz/unes3JQ6Qcxj7N+vK+2cbdefEDkEr
DxlQ3ifSjWiSz7V6kKPSPtuJVUOOp+8rIwXzzlilfycY0Vcm+z8m3hp7hOSGG8Z6mLg4ENLjQw8A
GONsdFOMI6cxpPyaTrFi3buYNBZq9SQN3KVGP2IrIG8o2ptKlU++JsasCmY90U/tqC/LlWH/xkl8
d8AhKHBFX+CbXnVzl6c4hXy1Jpky7ywzdY6/ZLEzIk0c42VLAnpdbYmgm6Ndk9CQuHFtqpYB2bXd
JsF2Fu9dUlIBa2djlAU0VzNQ7/VUfpcNfaab2LKB2pjxTCZLhlZv2zve9Je8guGLJOF2eSBavhkD
VKOi2RQI5x6ufPh1yl7+NJi1nrYur5yaLj58luWL5siBCWYjn0ECYjiBTToM12xHgqlLYyL/NBNy
ompie551mmtOm58cdbiWBflhG+Ut84fgKeRuyau++FN6dh3HjqbojMnLQsNdGPFTbGutQ0V6jAef
giKGrthusyv3vn88mD1ttQdqbyFEFxPPpiFdR6xAZ89qNRJS9SL+kRIMMOxQTBHTnS/DtyROlOXK
rPu4unAgQyJkIcg2POLd3k861gEjQ0sVP9AY00py8DRBf5WyuG9pU3ZFrPfxYLoGHZGZDj+NO94H
Vb+LiKYatDx+6Isi/oN9qMt3csgMeY/Yiz7KDKp4jWClfnYqMarWX+ncK01oaLkwwk4VypVp9a9F
h2Vu3c3+32dwsZ0ocSxNMdjJQzoiIGvYzO/6WoVTohkEjBDuJijh59OBEmokKSUPE568RO4+nwL2
erG+mAJvVMqVbIW28FKvSascdrSMvfOo9FVzMFNlcX2iGHUieSH7LJsyrQc49imV0wBfvvUjtjqi
BhqzyPr9VCtV9BgZM70LxSzmP9NojIixPOHc64RWf4GlkJRUrmnMB9E8VV9nuv8WKpXZkncQwqm9
9WYZ3y5xUvxxes4dVAIr49R6pKps49zI0q+umvZJgLHCJSTBAuWNCjEnlYv5HNlHTWuLjdVjkaQF
pKRzQBsPw7VV0/btC5dsOCviugQvS428EPBsnf7KtERQV0Qs4ufZbGRBNzDuCRXtOnfLiO0Sf3Vb
Yi3yxkylIj1XX7CQD/OJApMxhvhREnFUtUU1ftK+MOdjJ0193lDntQnMTFyq+fTulnuzZgtrvEoD
jJJn6ePnH+8DAZvr7Hr4X6fvKkO4VIUOfV3QKbWjszSr+fdop/ZTSnBMEiYIjewQ53xK6wrVIXyO
GYiOX3Zu2b/qbGex32deWWzzTraD3w5C3qGmiGN/cOv+l4F7NKVmZxW7PKq75srJ4g2WcjHqqES4
Gpd/Lg5EkL2f/Gk1AYCIPeWcLFU5hOCMgLrUSNBU/gArSW4GZE7iPpad6u4UfGAt8bgjV5qujNCq
UVwcuF21ozEIX5l6lQ6sbvcIVbss9pfR0F6XSGVEGIXa/NTGLP/qlGpmbkjaUKdQk/DQN3C7ynur
GW1SIXCk8OCuzDqEdpMuGO8DsjDfA5J6KAQvzW+SYRYbicvgykrw8VyJgYE8aOqjLIXW5c3ClrSC
7dmoHnKk5O09YtDlOTPbIb3D+2vtQW10r5+Pm49PRFuLrpZzNKJpTI3v334yGbKpc698gBGjq4Tl
opWeS2do/bibqXfX18y2/3og5Ft7xWbaOMgvLhVIH+GdRV3zUNqjSzO4J/h07ov0d4P7R9upXdR0
Vyp6H7c1BzceKZlw2VaA3MW2VsRK6S1a3zwg7+roWpbOc1cYixb0ZZUFRl8SttBSab/y2I/XFM4T
XBH5BwpZ8y2p/X+OsSVMFtdKnephRFTj3KUtLpAg8ybxm/hfmFjI5hePoKABtfZi0bLDIKX3bX9l
c/3HC2decVlCLQ7z3Ln49YMzpHrLieEB9DURsPSuNqw/ybNtAv2qOXtdOb3+43mkByK+BzAPBfIS
WCWneFSgF7cPNYrpXVlHL16F14k4lW6XJlVy7eD2oeiG15HyEoVFCjuUUC8Py4B2aZ4Z4iEiQlHb
ZnPiar5L9lbkFy1iyJb9PdlwptD0m4HyLZvAUBfpgzaNMg//82zCEUV42Opjp0N28beooD/JBhza
hziKxl2sL83JyDXEH3aE2QEf8LVAj7e70PvVc6XvsOgzi2m0X/76joYnbL0eW2JqdnUYIQ59pR41
efulcShdZ7TrMRh1MY9WSezFd4c68l4lAaWiy4yML9Az4ZIKpVaKQYKZ5gBGI7HCJ/Mq50YrDLMJ
u7hSq0DtFywNPcsIHX63N0i2ot27TVoV1s/okrCEH7HurC/e5JhXtol/zOHV7UD3D6c8NPWLUewh
bzMmWxYPou2Lbwj/7C0AOigBmTEem2bJD+wuh8+/5j/uYQ6+EADZqxmdsISLc5lKnZzMdy864/0x
1J9cQIh+9mGpJDH2g7kxf1QYH2rfHedKvYNg6NE/BvZ+nBdBqlcQDbI51hTjr5UW//GX0XviIrYe
Gm0Xc+z7ZbvUCxtB6OI8mASOPDDQ8Ebok/Eixlbf2UqXfdeTTG4Tr2cMxLHdHAUqDT2IUDuUfpxo
83+e9bSLdG9tYdAB/BA6gsozdTpsyQ+0vPPKb2cbbQfh2xMCSFc/NTlY+StD4uNCs9aVoXHQycAE
fnlVB3E45tmQOw+IISqFoDOSZXgJ82OawbgEBdVOVw5Z6/R9P9l4IgV1pjjoLGb6+7c+Et+JN40n
5tGyPCcpYqBiVWb7raiGzeeD78OA59vS9Vt7YPS+2ULeP8vgeN3k6jg/qLFunSOA8avWM4LgO+BR
PZoLnf1dVET5tf7Xhx9JXRPnFPnSbBcQbS4erJpejO6dL2kXlfI7/z/KzmPJbWTbol+ECHgzBT1Z
VlVyPUHIlGATNoEE8PV3Qe8NRFJRDHX0UFISLs05e69dxa+SLW6KcAmZ9421iYLK5S0luoUcimX7
warBP35+mTjDGm5CErBIenP/LbEl8E/CvTA5f6fo1I0dzowE22ZTydTcjqVCDMIL3Mf2RybWIvgC
wR4ZYMiE1kwnxKUakY1RlxV7p3IL/Y3prnPB7GaDv65yTH3fpBllhP9EMw65bK5crA9JGR9HnbBb
bI+STSXZbeNBR1Zuv8bSiu2HJY4lD2sHlg9PG8Wr9Y1yHISK42jWE8eagWJlscaTpk1HokDNezMW
ndOvgETrRP0hG0cIbk2B+VGjusE6TB3llSP9MBO1axti5Qgr2hJD26oQ0BUyHS2LvM/eYA0Py/kl
37foFLaOGhO5bvC2lGvFdAhhFGqeH8aaPibTSgV2qX/sGwvlJHqnPEIB1c7PvtYE3qZwguF7YmsZ
ojyn0h+FVPqLMTrGhKyotIfokGW8YXduEmN08lPDeRZ+1JUEEBTGZ6fMcas0lRE9ZdUI1UkAX2zX
lSXNNzbdjvWpZK6pTlXs4AgALdR8n4kn/db2FAt3uCe6E5OWBmEWsh4Kwrya0te2or1sqb74QvZw
82wOcY7lUagREoGU2HKXjyBfiYGy5Lpqiu5EXBfKmbQZeT/JC/wUxWp4zb08+jHkgVGEdBtKcRjM
OP5SByJ4oxRrRBtPkk73AqZxtlYi58wTFlXWWStSnmXxUFpDpB4yXVXfoeJybJyMjHJ3YwUJ4tiC
qFPInsixdxP10XqdBp0ud01edt9nCB7+KTGSrAkdzSf3l2j4INlyKo7te3+OZPCMemSxQenCPfnm
pD5S3q2ybWcH5Yl9sh+sWtdvGpblBC7rlE7NszuXUm7gxsQSQZNb15xGl3nOCzQIJzrg2/8cz6u+
9bWp8gcuKlnP0+D3mxlD/xG/tTBDW+m9epl84EHree6mcdNGefPGBGJ37Ld1Na+qyOuLj0hfNZN0
xorEPWSBhvca+W30Xdmc519QdGFo8vVca1ZIXdG3405LCypQExJ2BOLTvKqhX6EUDGZH8qLTXfzW
Sto/q44GP+YajS0tHxhKaISl0hjXPfKCapshQOfcGdTEkKWUHPVVpjd4sVxzML4MJRGLXw2EeOZj
jKq6f7G4/V/onlfDdzvxArj2hB6a1SGJC3WnD0Zb/Ydvr+qfwXHNFBIVvuqNFg+d96Pv4kz96pLU
dh86gjfmrYCciQrF9eWx0tNgDBeOBb4onYgUJ++Cx9qOWueUx60+QhRB0EwkSYL2UU2YzeJ1RETp
AxkLjjjyB4uNJNVzdFco0yjHFmxWl9QtNmt7P+J0/Uk4ebKa6QbKQzE3eDYQ708zEnbi6kInFrO3
nma78T4A748Re2l55681oXfDSraNemzneTYOqa5pO/zkKKqBccGSkrFLYGzaT+mwLQOZi5PZFBPh
drBS44M7o0l6Hew6aB+43qj6mGXZyKG5aAHyG+hHn2wpY2NjCyne5GLO/dcdgYOBkt4RjcDlbPk7
y+CP449uk4YMTcKHCjpU26qexfeEYxeO9slxPpiynW5svq/LaBQ+UJQvqxaQPcQy52vJTJUJ2rZJ
uCupSxuD2/uQjlX5E5CD8WC03XiEJ2LtjNkZplXn91ETjoP95f11+/LUR79b5yixHPj4H0TC+Y9I
aXgKAB/ixZysygytmoaY0VfpdxTZ2bbVM455c+G0I7GlikSFVvS3ulOXW4flJ9ANRgQVAAbFkXz+
E9zMx+njx9ULQlgzXgeLjtjDG5Q/Bl4m75K+bZ/oVom39698ubI/d0cMa3MAofcL1IKd4MVSnqga
2HZr1i8+3I/oMSpLWiQ8qu7zbCUYk+Khitei5LRwb/m9+Pz+6Fe7QTAx+L0p3rsY+lltzy9aVEgD
CTIvXkCWNdFWz8zxTSt6fkLeshQfE5oiNw7415Vkh4AD9uG8dFQYgNKdj0kUPORtZo0PnZWiyXVI
m83wG2LJbdgtBLVRoz7FzbCeuqL7Xlcg0yjiTQmbFard/7odZsO45Jpx+GQPzp04/zGg1SmZmuX4
wVdkdkyZIVdAYSWUS0d6z4HUboH4/rJRpAdKuR6tFKqKS4wJqlgPrbU1fXAQEYeqwX8rrFx9mmSF
JeL9p3s51vJuLUGZfNjsSJlNzi+OrU801MQhvFCgIpxTlJX3DKF7OLgdcv4bE8nlqwQviPIb6fFL
/8/Df3Y+mIffzsJS6r2YSurjirpZEkLcGv0NLTXzux3XSXJjyKvOGrfPWyoYFttuoF2X3A2CX1WF
VrR5FZpFCFMo9MlBuA+sD/xz3oh437cAJj9V+shGls3ujNI9H63vVWzSBW39GOPe2OUewF3k7vgx
xszPthE36c6xIpe1x4q1bpUISOqc/odgC3CcBNQKnOvwU9fi8fOEBPdrAaTdfXn/6V1PSIBQ4CVi
2ODOomM8v6GBwz9p+qV87UVd/1pki3ctm+fXXI7TShs795TOKvv0/qCX9BUYZJwpfgP2qESRC3Ix
E4s+9usZysqr0AN41PgTRLzqvTSm2dh7ziFxCmyICOmhyU2t4x19oyaAudNaa2cpbahDw+2neseB
dtwHExuAPeAKOX54/3faXPz5tElWic83y8YPQ5pzcd5KHbQxedOZL1Nb1iQXUceRO6uQ5o354foT
YpyA28opnDLoZXcHK0MMpsYyX4amy6ZtOXs/HcRn6coYdBoe/35RzAvL9aDUpJl//sQJNKztDpj9
i1Zq5EfncZkcvNlqphtT8N8u6s9xLtac3jeyQukEOrJNbnzQF0gSQliqU7SmA4Sm7P3L+ttwZE3p
FupC1tXL/nc9tl49+rP1klYm7oS6Tk+OkxY/9CQvb9Vtr98LivImdQYm2GXIiwUtzUrpJanJJjzK
1Vel1ZEbDlRcP/7rJdFxWKAefC40rC5DS5pGN9uMfvJrPDZGxVZFzqwg9N1Wadaa398fbHnsZ+86
dUq2JKg7QLJd01lc0jwMv8nTV6vK+3aNqSL4zpmIhDC/t6c7BGPpq5Nm9a8ZpIy68QFczULL4KiF
bI4TkFsvaW4IByy8nVPyyoEiLUPMxMICwuMHYRbFRbSTdV4ejMidD/9+0R5qFmZPijko5M6/BYwD
YIO8NntNZBtRPiSPeAMYIn6ds7l+rfIYY5/qdTcNgUq4/7yYIWagxoB4DKoTGN/llf5jG+6RN69Z
dQOdJaOQa6kcFs5Yat/srqkPfdLdqspdfSLLeGyteWnR+V5R1ZB5RolAYfhK1JGvHRNliHo79lGB
kAaGZ3Bj4bz6SiCRLyqshX9P0uVlidZ0QfizCxlesSNLQVlB2D+Dub6VVHuV9kRjfhHeLXssfYmW
vphosDgWrLNievVTKgf/Yae0iKhp/JjE+Xbo7zEvYxI1e8gbGDHptgrcZE3T7EonmI6Fhy8hLFzV
zfsodfAWS6eG2ZoPsFwTDoRTOx8btynaV99P6j0GzNYIkWb3YoWhqkhDMJIceENZctiVOzB60BMI
inc/Vn2bfUvSDpLj+6/t1YMEGb6kaLG5XQQTl3e2ZZ/uSQCBrzOmRJQZo/fFmHwc7m5/ixt6PRTv
CQVV0mjh8LGTPn9H1WzGgH2S9pWkK/maJHlgYhPvPvQj+tnt+5d1vdP6HRinLzIdhF7Qx84HQ3qb
IsU329d+8ezsorEr9p6yA2sFlFW2vwJdZnhk83l2donV1y+I/4EfRPNIHcCIOgGQsZxh66z1ztOe
J1005spruhEBwRDb9Saz4/lHFvt0STq3N3857Nb2VHineqtJSMZkLCVdA18BwMwNbcvV/LrET8Lt
XbwTbJMvd6584m2euqJ/NbxuIAiA8FL863X/NJpt9XkyvXpjW2LcZZRkb7wuV5vm5ekZVKw9mxo5
vevz22oEAtBKM/WvdUKZiwyCmta5PQq7X7Wp3nQ7kcTzrUDEqyl9+RppbDr+opyh+XA+aN+wqfRq
U74ajdGPO41uK/qUOiP9kO2aeigJe90WXf7PSwnjcsSiA8BuANC8eT5u24INSK12eDWtLgOzmHf6
Ebfnwceq83XgBU/ZO5q3quVXn4ltMCRz6qLFZQd38eYOydhmEg7za9lT7gvLADUHJA+tENtIeUW9
ef9LuTre0k/1XPoqcI7xi5DzeX6V6I5QuJXYoSdk66e0oU1uJCq7owh2n7bVzgWL9LjEyjxQw3L2
PZf80LQYzG/8jssOLwprLpifEbALWrpd57+jHIXgdc+zj13czRu7SOFdkFiJPzSKWnQ79Zx0d+Bb
6ijMavwEIdhtps/B7YIbt+TqfeOXkCSNUo36kk3L9fyXLBgNaulj9tFivc7XCcvaTqUL/7Ke2y/B
MFkbtu+3pserbh/HQqYrdCEg0Jawj4thO2hrQzp6xUeQgPXjEumWhbUurEOriEoKI83WCJ9KhqYO
bcy2u9avvXsfCRXIp7ppNjxDGr/vP5WL750NBQpoqnu4giziD6+mGhwH7Nww29WlXW9Vn1YwCkqC
61Wvdu6EJvn98S5u/f+Nh6kQaKrDKfJSxgDIunXyyXAOJcZ0i3JD1p38Cryf0entup3o6azwFbY3
hr2+zIUjCLjHXUQ5+mU3DB0D2MRotA9emiRfKDQL+Ef9uB2tTl9B/jdu7GeuLxPZAIsuYm+WXZRK
529YMFOmBkFnHYbCHnFIpeY6sBP5IYrKiIBbNqpPWm9SGn7/7hpX18nEQu2O2imPErDXxfRNTpoj
x0Yvj2M7VA45r3LGBj17+g7BW/8BIe58nzkttAav7k6T04utirxqr9cAgCjIyt2Erf2odGe8y3pD
WSHdl1unyqsfSQIa8y4Fkt+6mstmoWbYYKazIjlMVWzMr7S4DXIwhf6mxnbuH4op/8dD87Jt5vjK
8uKR8YF26GJngvQLiK1TpIccbtKDx3mz3erMEP9pqUyrG7PLxer9/4MREMMnxRHp6pOqKgkifkoP
pkZgC20RIhkC06RIQRlnzbtdb8rO14FKa6K+8Z4vc/kfJ7NlbM7quGgwBlKH+r1r+uOY4KTKjwRy
TDiLYxSi6tGPsVFb9+B/bnlnL7bsy1AMgByLD2upG14sK0XkzICoW3dPO5gum1llY4gYKshuvNN/
GYc9JZZgqqG+413vSBDHEOwFqyiuNfszulPlHAXkvf6WYeH6o0VJvJRCid1e2vXm+UebpubYY+b3
92zpokfirhRdeyCGoSjrmYWoIJUoUEPx/P5He/05EFbBsQ4JCJGsjHs+LKDvxHFqdGue4Ly99SZq
89vAbIanoouqeuVK2Vb/VnDh4SE7QXBhBtTWuLEXOy5ifUQVZJG2Z43NJHZR3B+Il9vkYRL9f+9f
3/U7yUtCrLaL2YqFxrtY9iC5NEXFru9AGbb7oUYRbfq5nclx9yb96V/HYoLnRi52vSUz/mIswMua
j5shOfqRQ/jgMDrkUGqZbNey9hE9vz/a9ZNjXqEmwFLOBtKyLp7cEkPkkq6Jd6wI7H0RTN2Tnk3N
eu4Df22aoruRjPyX8TjNIY+j/Ifa87JUb5iAGuZ+ZvFsnE+pD2+G82V35FtXq9ZRw+79y1t+/vlk
gvOUq+N8RX+HG3r+YuYy7kkLIfs5R1a5BoFvh9oC6bR6oB2RroEAFnJG6hsUuyiwxPb94S83rryk
HAoYmg4c7gmmmPPxhUsSiiYB5CjyI78mflOc4nLUv1L3Fl/9AUKWUwVmvrIgmd0BWZx2EY6Io5ht
/cZPuX6FWc6p4tEMZAfh/C4r/DGtLti35X2yedBDujPixjn4HUfAGO7jjdngehIi+INjNLVkvksO
CecXTU0r6gYp7MPUtPqvji7+5yijFhzWmQvBksL8fF/iWxtv7FgoIl897vORl1/2x0XSejMr1RHE
wENRUF7xLx3q1gV8jE9OBeEINTIIsS60zgMK9Fr/DkizwyBoefKgl8MYEQGZQgUbB1NB60AmA1PH
nInOIUmT8k7YlZmAQePI9gPEzOqbXzv21zhb9PeWPumvfEVjtwKtNGmY9WNFuzx2qv5Jt8AObuYh
Es1ns3PVdKeE1vpPQ0VM08ZLgtrZ21NTtuvJjiLzCyaUdFjZPrfxOJuVV2ytoder9dDW8/AJ6axp
vfBeG3DMRArnREfnJmDJFdHHCkGluTNLwpw3FaDDT2VlaPHaFCmQIKssqR1wwQ9D6hr1E2YF76Bl
I8yiNHULb5MOdvNSMAt+80zhvUg7mvUVn5a2V21s/TJJs/2uO0OnrTCeQkpadvycAQoCXUJp1WwX
0eCg94Pv02xIFUn7Y9x3yZOahek++K5gGWwhNjx6qR5/0KGufy2ZteGecPtCD27SMYscmawsAker
VVz6vvhoGCU+AZUr+wspPC2FdcOYm008RdLa+X2JOEKM2o+2sQtzo7TGMdaz5UBn4u/1p9oXPjk4
og1CdKJFfUq9KQAFleTWcO8NAZoXSJXSvfcj5AwrtlZa9FS7ieneJ5nits7Ef770TQu/VQx5ct8q
gqlC3a/Vjzx2YFuhWerBncTaj8wziN9FoVh8jQugsuiA2rbRn7WiJijMKURRPFG4sLXvudXMx07E
fvBdBQDStmMCCHA9DIATV6qpx+Co1Z1+R/0akUk3TQ1ySTmOEG4cbEmPpUc+cCjMurC3BoDno2x1
o9o5CQ3xR4gRKGmHZmgIX0oQM+0UGVzjKvXjVP9RG6QB3OseSZWbhs6j+6sL0jhZOfOQ9Y+VkNa8
iWEy/iJRiMgET0Bq9zoCnugDys5wHiMHUPGCwaryrQdffs12OOo/6UULRGllS8u+kxxhuj5EUdYo
IkinUXsTTTA/234r5290vaqp3IioF99rS8/kV3OKtG+1knw9DZ4vZP91NFUF6clyBkjTpDV9jrhq
+0rSKUz0+KVJLK9c5xqIyJM3lVVM2cvVJ7CwXprD6EVs1IX0Q3Ltha8RKXRhVsNRYcQimDTpWu9H
Lk3No/80eO0WkJycgpAzXPI5zzSaNzlS0qXdKp0fumL+3hdSQayv6BWEUFXNF+kOswWtuO+eEDcb
3tHttBryXzoVb22TNjY9vbrRNlaJEpvf1hXyM2kZSh5j/BN7L5cJZ5fJqfxTvPDS9uVsAGvA86iA
CxLdNp0KQlq7n9Rs0+7noNl1/ZTkNe1CIK60ofe+dCpnZYu+PZRElVLjnQY1hWT5kOuoBUoHuS81
p76jdmUXj7ka4XR2ljX9JBQqGNcUMCyXfJMJbhP4KYpy3Fmze6KDb/trI3WMz22ryqfU0Vx/G7c+
AK/JrJx01Zt5xofRzf1L6erjM9kqVdCGSd318X23ZGpD9pGkchhYR0z0DxTj0DHpVANiHOShO8Ci
PGRQMT6WyWyQGQJs9pQHlurC3nNjhIQVr8qWPLri2NpNTSov56KT0AqL+IwSSR4OAq3NN0XUj9l6
ko3+KRDgRteKlGxY+yk4q5Bytzj4VmtZa5kVAIjseSbfrO6WgG1Yfr591zSx+18pRv+R/Tgd/M7u
e2RTBazijTdwH763KkMGWNV9PKxGyN3kGJF6QiChO0ZW2FJxjbe108JSrrI2VasYTZoZNhSo3jQU
C79UEQffR7Slr25rgc9bNpoVArVg/Dn0GbMPvLbplMk4+TC7leugKFNMHEWSBJ80bbCKg5noWbMD
0DQfMl5T+sFRFX0eoXnhIfD79L8x9/R7r8Ertdbmur9PzNyPV8k89cPG77XxEARd9aXQEO+HajJr
D1+CJvFyBtavVjM7b1WBRWo2kagpk/ajl/4kRLek2l95VWCFAwlaHMYgQyaQM2xIkujrIIC2BSge
2Q6aQcC8zkOaO5k/JsnopysXqdyzSdxygszP6YvHIMnHT4hYi+csjdJ5C5CwqR7trNHsZ8vWaGyH
1E2i7gCuOv4lp4Vi3Vp5kz8X4+ycJqm8GeTkVP5XR3L8qieNk28hAQTmlrSj9i5ZGs6hKqT90E25
a4Sqd5uF7kGRdAexzL3zSqTnoYcU67WgT/FG3cBoDuPsKYhYTcdTsTstZwds+MWqB08iVhYZysW2
qeCzhRH8TrR3EcF4e2vg5oZ5mqp7CFm2zYJji/vBUe5HFdU6bujGCY6IN2Jn7XZ2Jg5t1KjuYLHp
kxvgor2+aeFzOmGU9ShLi6xr7qx0KGBUuGnSrdOqgFzodHTSQzeVjrp3SBB+VGx4m3Wml51O2V8s
ekcLmHkRxMG49avSte5svLM/szZChJoQkkdAphISempqdR8geXtImP20yDajNvRvvS/qr9IC5LWh
uyD3bGZBUAYC9UsYJU7+LNKo7jFo6MUQGlre4w0KeFg77EL9B0SMBUHIum48ThUhoisjZXcb5KY3
P5aF7SMhzgYyKAxKV2U4dmxhWHHKiiAh8ry10M4N6TENBcYPz05LRZKkkvdS89tvWqwrUgh01b0Z
goNdOFfEW77oosBNN7QlTGyna7qVocTwlmnGmB+Ahxvl3jTqKD7xJ6xgVWtd4oWdmfSP/ojZ6OQn
nfq58PWaVeI2jvxkVDIHk9u1Ou2BQljGHq/1EuM+T4SnpLYB/jadffnBSfos5QLB/KwJOvD9MKXo
Gx1ydNcPU1/jbEjaHNiuJC7ZegN+ItOdPxOlsAZQO2yCqkOVVSGDfRtYT+S28kdi+1Q8ItB1cuWS
2hJ78ZfA7hBv0oIzszXv8xBA1SUnJzQpGySHsRJTttN0H3xl2+tNeuqNqbQp8ltRuS9ylWwwVjjR
rvA661OaNHO1kYRiEx7eg9HcBsE8vRAkNja7dGQbuTFNCPaHmn0abDhtdLy9CIL8gwZO0drGCFn9
VU3QAw57A11PiXnjvg6sKj52RoP+3ZoMO9/3eey/JUGJpZOgysHdAnbMIGcnSdSwvvpmu85rmP8r
Ug5KeaS+jL/SwRmVgMU3/BZvb4/jDmSzvnYnNnh4SNAe7QvoJuzaa9cQ9xEJY9GO0rqGTreK0uyQ
Q3HhQ1T4p0KO/4SBlVOKqNEkPaL64NqOoY4JLz0K9LKJXr05AUZtkhHQE2kWVD+J9M4xXzlsBR2P
1eaoTMLFerUwWPM8AnpX4JYK84iqB1ZwvS82XRDjTeoQfc8o1We2dEVDeiG4QzTN7dbreenXbjoO
+vJSZ5CLizjelLaf6GATKs94wv+Xd/h0BFZqPZCqIAcvyU/5SJrAepy7/NGtzKo9CWFKSJxMHGjP
K8n329XzKF8d2QfdmtYsv8ADqv2xFLmyXvXaiBRw/FLyAZi4aLeq1apIhFYHjJkCb2/k4VjVcnyE
hWnnBxN0bECyAKAOJvCk3sZygJ8QYpJAorQEnbDL9kzCGaEhRd3nym9HuKSNP8RrYyiyakvurBds
uqbXnnMaQNZ/fsK/HNaY/KIVRmNXW9fUKrUnWdsGWwNmrnrttzXDNr0pqnsSlTq2KaLQPjTVrF79
NiiQsTS9zMkigq6otZL522dzCotMk2V1R//TzA+2PWBlIMWCJ1cZauofgDV6wQqhSq3u7U6wnaG+
kGlP7KzZejlxU3ovBCdrX5eGSvTfrJr2QZLGKHda1+j+LfPsdcEPADDRi0DykLKwxp+fQxVq3EbD
UHOgpeVldxb2XWst2E1D808m3Atm4hclPay2MY8RqQ1DWKvB3OeO1ppbktNJWnLZIHxERBQnm5j5
1AupqaQ/qb5xS1xw33d6m6BcAfnivtoBfNQ7GKrGDxoe5dackim595ycOylplWvrfuiBm3UaJ78P
tZel5skclRiBcxB8t5nsYtjqosuzFTzz8tFXAzNUqIG4Hf/La0wjYTX79i9Kt5F9METifyTxLZru
qmZ0PrsSzEtYMp//wlbJiSxwIy3dLvD3gqOQjzaJD6aRbOJbn0SoXEmCe6sCO6CEueXvmp4X85h6
TjMfQIHpcoubcz5NrjLLrTEZibFJiNb4OAV+n3ystQjqMeczysN2jxmfqVpGN6pwS43ivHDEE6Q8
hYB5aUJcqiAty6uH2PSoYcxDt6tVGTRrbdT0I3TfOuW4nY23fFbXRfdlSLzBECEo1Pzuvf1RvOgC
8uHySpHj0gtzDV0g3ikHLCh+geRoGtO461pyk63ZFh/eL1P9pWCDwAu5LrokmomXlLrOGInCg254
CKT0t0UUZ99gzw7hlATaoW+o2RDNOIsb5Zq/XS+CZZLWqFgvt/n8I7FMEcXLIZv0TsgA34oisJLt
YGJJUqanqjVnrnhlY9qBOzrNwa1e5l+Hh9HJf0gdkSmcDz9p4yy9XuOic6xdJWqpkz9O6qlR0itX
XdJGP+K06vYlS73YvX/Dr+tUoI9QKKDuQHx2lUdWYuoqOAW5h7znOBJmjWnQzyoItgqDTpUZcGH0
NiOdcECyg3sPQba40ZO4rgcC1EIwTu90kfledrCqfrCCjpTHA9g9E9lpEx/QvdzlHgko71/sdRF0
ARjBPrQdlLf0dJYn8eeL7Snoh7PuHnoKP8PWKukq8eX6nK5FAuD5bhAFnsKWFHJvGzR51jyje5LJ
Fvmzf6cGY7jVwjWuJmia5wYtC/r4nBpRFp3/JBhBpTHHGeDyunF2ZstKD0Nci3duEcynEWlOdkyo
VD95RSOLU41tazoCFrPyk4DQsIZcy7EmN9J2QwoEOvD3b9lfPkgHAQ1SZVoB/NSLHoBDWl3Xy9g+
xEN3nAfU5iZGmVXUazbT9PRrIYPceCX/MuGRXkyhHB8BatnLz0GLjFHHWecexhTNyCRZFEk3m1Z1
KzBiRcWN+fX6pSC/bfnwaRwtmKNLshQ6r5rafOQc3DpI92Y6Z0/arPx5XbTu9MlsSQPyWDROZtpH
czhEHoezfqjtow4M5u392/2XqYB3gS0lajqaj5eqcM5rZiBLhNiymYd9W/cmrjAf86W5cL0E27H/
ut78TixU5P37JMjdxjyMFHWRKV407Iw6rmip8W0QlsWBi7rClj18uw3oW3CGjMr+i8dtOnnkqdzo
CPztEdBhMn8X6Q3TCC7q9JaNaFB4E1kPmoS6WjaWF7JNiBaUjdavKFhmPXrQBgWLIenLhzkm2Bjl
n+0/EL5XjDe2TVdvPW86K5CP5Cug53zZoiDNvYkqEiQPLnCG+8akNrwiRsm5k2Iy7jQ4NqvWd9P9
+w//6sVfRqVcvvAxXObBi6mA4qboRD/4oAxt7yn25GiHJojDb7ZNQGsoctu/MeLV1Avlmg/bZlzo
lFc9tzH2/cgfTeeQeZO5ciOylvbppEdhwqp7q0169W5Dh8QPj96XFf664YZYo1NebSVHLSjtD6qz
5rtcLLolRZIVPa/Y+4FNpt0lY//6/o29vkyM1CjveaQo1Flhz+fYmH6B3sVVdiR36eh7InojaHox
e6j0Frrn+s1hKOqi9GEQ5lwJmwO/WzTyfXYs6oEit5vBguCAtTZiz3yb7WozgCpsb0zSf7mzixwH
ocqiH0eSe359c2d3NHXy/OgIQ0vC1o3Nh9bLm1MSx8V86IrU6ClMTVmyj3Xcs/86cywSLHfB2cJO
xsO5/Lw/VlVHJzNM+XZ21NWSdlbiGQk7Gm/U7Aqj2Wf4jGmI41bCfeoOL+8/2+trB/nwe4EC1BP4
1sUCxUqpzBnG+SGKWwKizRpYmgkLcRV3sTpiDK4OpPQqQvf0Xv/1/ti/e8Rne3MP5RXbpwUfaSwg
nfMrtzhrTrVAnaJP5fSxiPO23OmGHDnOZsjA0DEH9d1YNnTPu4QAk0/KdOj+1v0gLKozfS3WtqyG
Ml7NZd8U3wyirMwTAfOxvstFa+3dPh+/vP+jr2cZdteLXJLvHn2TefEx1KXSKKjaNcsdvnYqP1+m
OpFb02l/DmNgVzfa+tffHsM53B/XZo6hNXl+i4xhpD3buDUBOMQA2FSrf5HMnW8lUVjZjbGuPz7G
oj23oG+wHl6CX/TKQDdDZOEhtlFK5z1iTazDlluEmKzTdKP8QX9N02m4sVxcr1/cUXQSTNzow9lC
LD/sjy9gwb+wkxyMQxuIYTxSqjY30iqH+5Rl82uTUAtoiSQAG0DwD4rMSuve2mqgii+CKL4hbLi6
43wE6F8ALNFKwdp08UXU5CTNfHPWwYCb9RlHuHq0rdgKDiKwh/KGo/nqlqP5REhEWRURKmfhiy+A
hF/llBWyBiqGSJxVLltjn/Li+QeNACmDzN8W5MKEDbu4gRa/epF9ZlmQ7TA5uPvBJUtqQWmnJcWK
w+yOhRmafDv3VknDrzKHRxe15/vfzfVtZTgkCwYhCrxdl6m7sSazkULlcGgBIaxrOWVPOJez3ajI
cnp/qOubCo4buQZp8qhJmVXPXyfHhvyQzuVwMFM92wnbjDYZxMGVgEeWEJptPgiDMLN/H9RjD6Av
9xPv3cW8gMTSkzgRhkPQl8pfJ6VbkMlV4IIM6QbbxT6em+Yta8RYHN4f+WoKRz3F7AnfdJGOXymI
a0pgnp8HM5ljc/TZnmPzmRq4SXpXNOjdcUo9r4EWJWD1AB6CePL+8Nd3+7cmht0BqGxezIsL74Vo
NXaW9mGI8SGFUveIv7WL6ihVbm7yTrwRlihvTFXXbxMqLm+hr2G3WNwz5484HXMtQ5vmHKq0zo+F
4QzWaqba0K40zlzR/v1LvPpUAvxA7N0XuSaFpEvbpwoSuiyG157qplYCjklNWzCOE5qybqneKJdz
h/95SBz/i9oJyTzP96KokZYksPuFkifkTgQfFqqgoUmUHT2gIBnjYx038sZV2tyzs9UYQ87CelzE
muiwL4/SBLeUES9Sf9IJ3zOINgOFfaglXdi396/t9zHsYiSEyJh3sZH95oydP70WPYWbZZAwsga9
9SHVOrdcpdTD059xh1XYd7pxClbzqFKwNvjpvuq8v+KeJlX2ROtbpT8qov3cUHcr75YR4/phe8vc
TzWLAgcn2ospGR4KiMa410+14MAemkAAQhNxxrPfT2ovuunp/btx9fliruGUxIzI7adqeDFeXiRA
sseAjngxjt6x82b7QTbOr9Ewkh2hokb/nDWWvs8Gle3eH/rqKwJAxpF1sdbYTCCX/n6cF44U0rNO
WWAObh8KEr3kvTMS231X/4+08+ptGwnX8C8iwF5uSTXLTpzEtpTkhkhb9t75688zOTcWJYjIOcBi
EWyAHc1wylfekg6hd3+46w0mpgqcleIE3bUlL3RutcQusfx71Oyi1k+SVeDDiaMplnj3B7peUgoS
mGEJnhniDcvDAzuSZrcplY8pEU00bdGj7IXWfJecM2OyxweJxK1G613K+l+mrxff7o8vHpj3+xsr
GbiZXBmiGgrhRWyxd/GMzLvWQsn0j42sVjvfn5QN1btiC0us9qamsjY9xo17TNXwFO/baHt/+CXy
nisD5AFqW47Fw4BvyOLyiH1HGeSgLN/KLA9bF7hHt6GL2NFAbTA0csOqszDiozMTbMp8qiuwL7EK
AiMtpFd7rOLflS7ZvzI6NbmrhQgaeGoadvtmSIeVKGR5Fwh8IQmIIKKgAY7RifiW79YKDzijmatw
ekFFu8px4QOcjD4q/XMX9btmcPuI1JOEKFXQcB1sQ0KSykj/03sp+8pz3EyPE3YJpy5W1H9VoBO/
jXRXJKJgvul9LH8bZTatc8YXPAabR0rnzhe1MSLZrfIyezBY0bUQfHH5/F0Nwk4QwzykBDDisX23
GrnuNH0udeNLGvm015Iu9J8cDCXBh2FbjGbuqKVrRNTbY9rAw8DPI3myCJe6BBez3hrHlwjYxRfL
tCccGcrhrExJvCFu1f+7vz0Xp/PvHEla+N4cUBreiy8uJD5bvuP4os8GAKq8KUj00+kNMItUIS0j
4bnnO80n3DfLlQr2raG5TeH0stFM+hWXy2uOgBZRmp5ekFBpDp0tGQJKbPwqSrnZJZ2hP8h9YL9l
ud6+3Z/04qr9O2kI21geAHYnhhB347sPa2YK3YeGkZVsTj6DC6tqFA0xs5YCVVsJRW+MhZwJrUlE
W+DZLtkQQVk5U6ZP80vSKc1XZbTbRwFe7gD3oTmycqnf2D0MRgYvwjFB0l5MzNH6hBB8ekGmFO2h
Fh9CBVXxrqOIIXdALJMKPPr9xbw5Jq0eh4iM23VZMRnaXnLGvmWCgfELT7ih9OxGd6RdkdQ67Ka2
KdvN/SEXUa74foYBYpvyMopQprG4Uuloi3IAkAtuTYGIwjDNqSn61V1mvfloAB5oUxu/7g9660O+
H3SZ/OMPrCGZwNrCIn4p1eI5bxLtlE7Tz/sDXS0oiRlPJZkZPTTxx8uPCClittPIGl+NOjJw4Q0H
kBN+4hjVLiqIBKht0m1f+Yq6WLN3zyRFchG8i6tfESHXMh5oKpgsqWWVb1QdtNJtZ5RUtqOTwsKM
yjj7VFRIzTwEaqweqlBppJ09V4r8kAOLcPZBqDXVcVbOllnW5yCcrU96lTc7QEPzUzWoXtUaXmr1
4DJARodY243mJO+nSksk9O4NNERg3MIQ6pApDF+wVxwPrR9UtWeGTW66QRkDpKVmpn3SghCPefTD
61OPN2OKKcw0fI2dUPN/DwTj8488HsvfRT/ZT6NKO85D0zVsgLiodrKyaMuGF6At6iRIoHCJQHi6
ukgslNw0m6kIQ2EYOvjlGGegKJZzrNAosXb0hYYejd0ZZctYkh8RrJEKrwOMFB4NDlR0dOwC4KHc
R+2PDIjy2klZVnPEZ4W2JNqh4J/hVi4SQr3sLTwrzfKtNnBg3oVBTDtCbafR3ys1bQm3LA2p28Ta
3P8cWxMn9NQYLEDchtoe6ilHvfvfdjc6DlSuTZIowjJaQ4sfJJdl2Fi2374p+eDoyEAWyPD7uYRu
XDbPySZr6mHluvjb47/c23TekEEhcCAjR17q8kQFeLFXQ1H0b0OudIMb4cWKcxXoy9wrMaDWt5aS
9L8dPCpsr7Ib+UOAVdkIGrPX8T1Q5oJA0UIwPltZi+WVItYCBTnwEBS3YPotrpQRYDYAs6F8s9o+
+xDMnX9ASCGYxZOL6+w/LzzqL5SWKPJStl9Wt2pU8tBex7BXN0Ltp+939i890IZg07QUB+BcgZ5a
OR/Le5r5kcxQ/UHBWlF4Ii7XvdFa6mxW1b1hDTh7tZNXJ5ISeddg3/Wr5vosHlMgy8NKCdNeXmWk
GVR3eAEJYjkAi0gxwyTULHpdetVgszV7tTWtZ62zm2+KFdOGgiII6N3PreIxnuNi7aPqV1+V1wfy
lzAmpPgEsfRy1rUPjg5DdesV4D6gNGO00/HbHAeTsTFq02rfGg1tUDsbDLZc4b8R60rGYZpC4PWq
3iY/skCLnP2g8w7sgbE1L/YUAwhO1EZptrPeI+HfToOeb6gbqDFKYDVa1HPT2fVB96tRGly9BfAw
7vHjiCg9obgP9lpJlKHbjCVCWiDqZOfNnkRFbvbzmuZGoMRbSe/DZJ8U7ARKnV3VbYfAV/H7SSOp
/TCOoTM8K4ht/YGwb5d/hnia9JcJTbLyswGmjnH7WrS4XRnRm/qD6aMb9fsfNzH7lxyZNErIQVC0
uFzbSO6syp4D5xWQI5BHC2TzK1q52WOpRqW5RQesWOPyXW1iXEjoirCd4KjSxV6EqfSDCnCR+GWP
Oeg7HNND/bmd8rTbZoEZCNC4NspflEAp/N39yd4cmbNKJwzJxSu8G3jTGc5Mn7/xLg+clFJ25Vbt
nq1ckZG+mFBzSn1ax/82qsHz9JcrTCSpiQfucol9fA0LDXHYty4xa92Fj1X+gHxWF1t/0scfozH5
LxWYsTXXt+Wx+TsufU1RPQUItvQVCOse3ZMxD06S4ZdviPWC7at7+3PUh2tE7Csl0f8dCzk2ngTS
8qXh9DQodlkpkvRWj7Dd26Ytf2Afmm2lSMUCVqkibZvhYGp4DXY28QO5gfnQGlbjrMTry5tK/A4V
fUFNpe3Ai7h4ABJ9ElbGo/829aOtHWb0ir+mDZ52RTkAV9Ybmj9eHnSz+pRFPEQrn/rGOvyV06Qy
QoGEZo/4fe8SoXEuqqrHgunUcc14YybSEiOcd10MYBamwFbNupEebGv8RzKcYzqOAO397Xa9BOIn
cFFSfUQRd1ly6LQKxx4nS056YpSbIRuGj1kKUMKtNR7CpJf8wVXNpNmAxuwP98e+Cgx4Ckl9WXgK
YFyWS5RClGUWqMk2OVVBKu/lZpCfirTzd+GY1p9wBoBLg+/ZbuRW8nqD2lCnVNZWxmbUY1flK7vh
+gSIZgUvJqkiyJVlJpWEk2+3U5+cgn4aHiWlsPb6aCi70M/qt/szv7Xq7H2SJ4xauGEW92gDlyvy
lSg9jXOZ7/rQyL41Fmx9iQ7Xnubf/A2FHMxy2nRVcmF5q4k1hzzB5S3AE1RXLvdcVw0SRB8nOdmz
ScWxduIXOeyqbQU17jg3TnX2JcVZ2WXif/o+AmRQcEA4Xloo+9G6XYQE45ilndQY6cmie0p2U9RR
g8rT1HqRAmDH61WRYPRtGmGg4TTpq6KPylrJ9cb3FYUA8Kjgg0Tr4nLmkgKZoEaX99SGkAnTrEqe
rSlINu0sBStb6cYig3RDbkvUeBHLXcwX/mKAnaOSn+qkL6ltyoA+E8BPGcgbLFrMcCYuskfsxe/v
q1vrzFtlc6tq3CrLiC+ZTehH2GmfCt/vv2f+6KDTDFAaJ4fyAaK2+lhSyPqGcqfyAVTJ2me+NW3U
J2hECQgJ++tyhVn9ACy2mZ4Qp87GR1QbbNJX/tPDPFJH2ISktZsKATBz5Sa9NW+8Iwj5KHBzmSwv
8r4y804L85MSGlCFlNoxt1Y9lPuiMpsPKoHQNyVMC/SSQ5zJZCV/vb/uy5qB2N8kE6K+BO4UFaXL
iZPDxQkHKD9ZkyLJ3lDkY7DJm/GPD84/xf8KEvTKFruxm4nohSgfnV0agIsizBALFSKMa0+OGvwM
8lIqPfh186eKfvO0vT+922NRDhGXNPfV4s5onMEaw8EqTtJYF28zwUft+k5beIYeFA/3x7pKmSkv
IZSC4QgbVdjuLAKgEFe00Iq0+FxK6tRR5q7pjEdDG25bA/CmW0Tp8CkIFOnj2BO17AmVjaMFhi72
2JlxupLNXD/S4vfQzAXXBmgefPPlt1WNEDH+NozOkw99GDvioff30Myp0jg6Lmdo/jbRuHWSMuJt
Gtu43NSo6ndeRGXOXvkSVxsd/IvQZ0I1R/2rkXX5YyY58u1e1QLKHHH7a8oK6wlhcN/fd/EIlr5t
ZKTg8rqsDa8z1Th+yC3p//QbqEwjBk/oAFz08jdoE4YwSppF57ox5s3AmThIZZT+SJL+xyDP1luk
ZdBocz+cvaBKwpW35OqSYQnwuedDcN7JaxcbvxjKoTCgy51zObC2XPdV7IIKqzd92zrflE6qnuDh
RCs363WswrCI3BCswDPG72xxpRdIjs9NXEsniFzJpsCAR/aikoQtVZ3oDQEQC658NR2DUG6f9LqI
D+2UoBYeyMPzwMZcqWvf2ggghETbgF90BQ4cST1qNIaDszYCJXfDXFM241TMMkh0fBS1bLKeAj+p
D8VkFxvuo3llJ16FMKyH6JOIlhVmwkvVOMUQsANzhlduRsFr3ibQegFjPqWWnr6ZEuLEmyiq0l/j
nAyn+1eEOHEX0QRDI0ZPIYnmKbCARQ1rViesIAx2gDI2xQHkbsOXqCgbVdF0NPrS3t8f78aOo+Em
4K1wWETKsNjwc6T0iilFZ6K54aWT05ZKoirjX2vImxnPy09hwG64P+iNScKjQC5KFDeh74s7+V1u
kNgJsgiDGp8dmOPPsB64VirFRB+jwbJC+keNJY6ycBYQECjWlgqVWIN3w01op5sNBcAzKgE2BFVp
9lTqC/TBQ8iaZiBnO01NnZXL9ephYVS0l8UpFtqvy1q7VA6gcEY7OecaMrb4nIGk7WZ5r6B+t1aA
u/UVHUghwProIwAzvZyh3tGAZhTp1FtYrIwUzl9KZUJPYo6tQ9MbCQm2HH6+/xVvnBLqirZCQwT0
1VUxag5NScPBWDpJneSUbuDEyVnDhXYTpEa/oU6o9V6eF+qjFZvWygm98ZIK0Ax2YY5MVwrS3uWM
AbTJamyY/iko0CUG1dbrtdumtRqiFaD4303SDYQ80e+Abu3nrVeilU7BFbyJm7TpsHKMrj62qAWy
owmI/6ZZi58TEpNOZauFJxQl5AdzwqPajRrkPDdpi5jkSkh4dX7EaOwrkh2xr/XFJeGr1djitxue
uiCJ/syWj9OsVfVDBknb/BnhNKX+P0dcPEy1qgYJXPDwZEuRs/X7TN5XfnLscvC4aEhMzsv9vXVr
hnArSFopHlDIFn//7sjKWVyCU9bDU1SVPwKpm3Z9ayWv+LJCui7z6Ou/Dyf6jAa+qRTyl9gcGtT4
VyVBfJLbJvqCpE12zKyg3kk+HXwMCxs7XgkFrzcMqSrOkzxwoo2iib9/N8HIDAYKbmV8MrFGdCun
V1Q3xgrY7fFEWvt6V9eDMK0GgQVZA9g9L/zlYDYofoXqanyyY+46KYY9csQjvi03Y51N88a2fGCw
Yduku39dVwYWPVUSc66KJcZKmdTEaEwjOoUjFFlvKp1U2kh6lCjbPraatwFVoHJlZa+uJTFZpIwx
VuGAAGO4nKwMjGS2/S45tW1bvPlRV8L8nhznoyWN9qs/p9NvX6szVG/SEHvy+xO+jqipuNE91jiV
FBtBP1yOjtNcpEuJlpwIbvzvWW2jx5CFWrCXMt/4CV80AkxYjeonzQoRBG2mZtwCAK5WfseN7UWm
RhNRBPaAZBfnx0d8O+saKz7Rgpr7bR0bSbCVk2GiHSdZKxniVbwm5ky8KiJI/CGWOISax7RxSik5
8R5AYHfysfmpsRII+0xq5elapOpYX7bl9zwPfDoCSZmc7q+7mM9F2CQKneQOcHMEf2VZ/8iicLaT
mfpWrHad+rmcy3CfBHSBPPR1gp08p6nyr1GqGJI3CDgAB4s/XX5phf7FKGlGcpqrrm42eOnRfzXt
sniRpLY42HXj/AomsJX7uNOClufAD1dAVbdmzYMPvoWpA7BcvDop2kSSgcDOqfLJW91SsdIPRS4X
ry0sen1nJkOxu7/OIkFdrjO652jMounMfbl4B5K6IHar/fSU6XHcbOO8V6dDhff6/+F72tzESBcj
FEm953JxAZcYRWOP2anWm+61zZDCbDLFfsLhLDnMqjatvG/iYy3mRR+XJEgYj0D2WFwaMMl6o1bt
7JRjNjO6RmtnD8KEwMMH2Po46J10Zhuv4c5ujypMkBAdgEcuDta7R6CTtd4e8cY8NSY2dC6iM81H
dCzigWGNGL02JX6mj7rW/LnO9xCE5qiS4SI7x8dcBP2VMiJ058fZCbOFMfiR+HqZ7mHPd5o3SFrw
QrRc6xuZyKX7KXf6MNPhq/Pa85W+e0CJpJ23UoWl/cqJunFpgYEGgENzl/RvmXYho6EEED2yk6Lh
57ctR9VyAS7Y/SMyGfXo3d/KN0b7a3EGEYa+JB/hcvELHWRJV7Jzi7Dpqs+QuSF2U0K2kt+Gr+rR
yrN0azjqGxTycFdj1RfD0eCrC7kGwGi2bZ/sJI000vNlo/lPQtL52/253TimQJc4o8CmsPVaNqGG
JjFGo+sLaqVm5gB8UBJUIKJRM1bOzc1ZaUJ0GmKbSux0uYhSjAQvt19xmsqk/KY4kuWi30LPv1D6
lVdGLNDiiGJLAEMI0w7ILEu+Myx7cNlmnZ9Me+5QWlSq/nGOMuWQzqgg5hyhV9Qn4l06a90KVejG
PctbSueQ5Fw4lIhVeHdOczWrtFCb8pNcZaj+6GbNAUh8a9/MQfTStfGaE8qNi4ELHQi16FcCmxU/
6N2A4wQYV0spSlpY+H5xAjPdNGSacEvS5EPol1Wwpf8HdPb+trk1TyRPuYsoYXAVLvIKpa3aaNKq
kltwqjykhKJtqSXFRpsa7Elhe+//cby/REyiUs2G0cJsL6eZTkFDWSlVTjqN7kdUdBqgOjo4Ajcd
ZdNrMP1c689ebViG5HYhVhDGReDgLoeUdBvWIFJNpwA1gV2YTs1zErZI9mRjgwnA/fldR4M0YGmC
gUJFN8YmJr0cLdXawgIVp55iZWperLwaPtnYfFu7LANQBQ2sNKpDryjxDtmdFOXIynoA+7BGdbja
TqIPzF1AlY8QiR7K5c/QaPMiVatoJ1RA5YMz6+MZfUDN5WrNEZU19qh6xmvy91eIb+JBKlmggWg/
QwDRF69Mng4FLShdPSG4mJ7jsIcEBu/3Uzc1Ks7i41j9xAoH6Va5nc95WcebMbDQ9ET2FsuUymxd
rFPHP/c/ydUW50dReKIFCmEdDpe4Od+drCJJGlnuDO0k5Wn0s2+i1Ef+aXDULQFdkB3qqAbKcn/M
6z3HmLQxYBWBlSM6vRyzpSCB77Gpncrctn7E6Nh+rIZk3PR6qG7vD3V18YvpCb8LikCw1JY3ldrH
s3hB9VM/DnrrtUGQp5t6kNYYJbd2FMVZ3Mxos3KeFhs7sDtZr6bAQEE0LZ+AUejfgx5ZrSZQmt8G
+lip22na2hNw6+NBHwXZBYCEEGERL5nSNBYJv+jUdnJiup2BTTVxdd33rt5YX8fOmfOVI3zr29HA
x84IyLx2hQpCz4pWTVBjUR2V+pMUWHq1T/EM8KqixwT4X78eXSEmRpjA5cS9cblRCnSnpQwHyVMd
aar00UK0VNu2dSObv+4PdPWWkhkChuEL0o4Cvrn4fNCTgP/MBoLemgzpXG9FzcFJfPlLyF22y21U
fjaDhjsJtGQrXdmk15uH0YWUAqZqvHFLJRsqo2UedqZxKiMFjSSpTA/1UFWHIp/rDcSwQsJFYKp2
9+d8vXkuRjWWj01SRWmqSowqT/1LODv5Q9HpOjwY1fgvrqZ5f3+8W2vMHqUaACD1WjKobpV4QObX
pLE4p9vUVsMt5dLIrcyg+aCgeezFPiR8tNLWfKpuzZS5UgCBhSu8zS63Udzjkj52s3kKZAOp6lSX
Iy/M56beFk7XfAmnANm4+5O9PSQnhM4mHfol4QL2OnrEdWqeqjTRD46j+1u9Q/N5A0DSBO2bmNXP
+yPe2kQ0UoEfE8WDaV+cFWkCcJmgZXlqS9M+9/WoZjtwCZ3qxYHaGlslK9B1bhvY42v+NbeHZlgy
J7iDywrTyIwqY9KNE+yHEFVBv0bkt6ZDWqOM/4CUISsPJ2JNhUTcbhcBMIQSUVIie4C3fqXSnkyT
nccoEJ/7KpAPhjyaI6C94o9N27B10zQzSFkHa2MqeeBmjvmv+/kv64NCD9cvAgVLHELXt7I5jlJ5
7qJAdSe9ac9KpHRb/pvvlSg1vCn1pD1aWR2ujHy13oxMj4qKGZRrAcG43M9aMRrYpQ3VOQ7i3NMa
Rd9WQ1/stSGKHvS5DI5RltYrj/aN1QY3BtQKW2WAw5rY8e8ChaosbURXmvoc1nCk6iKongw/rvdR
T+Mb2UNliw1DuUU/u/qiD620u7+9r0NHEAKiAyrkdfBWWS53mQeGkydafTbnTu3c1pKcPyYY4/lZ
1vB831sES+iLm4bUELpEeX6QlBY1qARZ7pX7+uoN5KcICVTRddCUq2J8OSY6HyBpzjDUUAgPZg1V
5in6ESu4otyf9vWnJkZV6X6T/1MfX7Yj5xRV7RZRlLMKXXQzF0LN03TqTYQS6EPblR+JfcoVxYK/
VejLg0W79y/oV5QB6ANcfuqgjh1aKHp9TuOwdLyAUPplGqxO2aJI2zyleqXP2BrVTuLOCeYRwHwa
UdALIxzE9FHC8y8xU7ovXLWQeBBRDFCUjyXrkxYakr9Lmn445m2DBVLSdYbilkXoJ56sx2jCwvbt
Ws8GsWV5YZHML2lTx5/vr+rV7cwHxA6FVh0sPpqEiwkCRAX+agXtGXFuy3M6YUI10jWb57rZynb5
71VwMaBgHwgeBuV/8ZnfHR4AWk7tG317NjpVP5cNbVaeAGkXWLJ0pDLaVl7fVfFWiec880Jb63I3
xV3g/rRvbCZmDGZKtD1IvhZRTt9jZTPKZXcGHBY+80u/dWkU7HusBbdyV6sHv1XX0HFXrz5SFHR7
xS2NaAHUvMuZj0FMsDzq3Tmt0GDwCi500DJGrbndJOuI2Wf2XlMRwnUpPX29P9+/mN7FRqboQ8bF
PwiMLkMcdI0bqql9eqYOH74NiZwd7LHuLK/KMTFxy6qZdqjuIynfZuHwNCpO/T1slfA/qS77/qFr
lA62Yi8Vvwc0PJ5jVOR2nVEUB8jpgauVn8JiJ0uqc4hhU+6jDvj6ShxxfesKuJmQuBCGhTSVL5cv
meS+RlswPWPYFn9rod49tSjRq65eJOgipUq6UTpaKDjahW41a+rD/SW8cVJg89A9QiEKcLy5SA+d
1m+KQC6yc2lr4adqkMOPoYTiONq+jgvV2lqpLP2NxRafDIgeeTmVQYx9lrFwlyY40NpKfgYuUD81
qpUcEDrq3cic5x49V714dpwgfK1UK+tcv59kycsxH/2cQBb+mKpW8zLN9di5A96hG4SfqxM9iXkD
n8DZpIbZbkCASp/pDiedWzRpl3gjTpOHGjXPFw1enmdNs4lpvMYrF2WV/pQkIfnU/WX9e8Msp0mj
kxUFZYe+7uIojpKDq0CpZmfHagqUG1FkRxzGrIvcbY1m+A4qzEFRJUEdnY6kFmzxnEjKh9GMcm2H
IJfdellfRj+buZS+OnOo1zvogKjcjiWVDwEJmiI35ZgdASZVoOXU0PxQqmm+Zm272CB8KsAiZPO8
EiAiyQgvN2jspw30Acc5qlqS74sc4a5EycjlMd8lCg3XbCMX94kYT8BXRJOY8gECXpfjQYqXa1L9
8HEMpOyblqi6N0Gg29LnajLPB4v1Y1D9ea9LfRqshECL+/N/xxaCr+AsiIA09XJsFlJqfJWxC4QO
3KgOqyPS1bTUrHL+2g5AQsewHs/3t8qNBaZHDaHur8QNiJ3LQaF8xfaU1tFj5KMs4kZ40RBfVRVW
qWOWuDG+CGvJyzLWEhMFRkG1nLoCVZNluRWxBFVxgjl+9JM+3DZl6D8MVdLSo43ajTma5Kc4zXhd
4ueKV7f0Q6yO43V/4je+tJB3xUkMFCRZsViYd29m3KGL0KAy/qiFgXZ20Fd/looxewTZgrEQsed4
dIiCN4aDc+X9of/2Ot4dz78LIMoAdL8oGl0pdgCOapRZa+PHEBX49JCg3D+iYq+jFZJjgfdWp/jw
uPpUj6j6l/P8gBc6UX8SSBgetEP/i+RPnXbdhCsOlmfaZswG81DSmnhEdTr+AVZlrbZ6vTlB3dNK
ERoK/GG5T2plTtDVkOtHBXft/jlGYTt2cYFAVB5Dn3JfW47ffMnQt2gO91fremQQTzQmwYpA8IE0
dvmh4IQDB0mK9FEr5HxXV3kWY3LRIWdhRXG7b4oq7Y/YKVNgvT/wEvTEZxLmZHSr+DdXj7V4ndoE
Z4tAZWQU9FBXLQaqxuBDSxX9sCCQsQSxsp/BmOAgQMuCkn2tml5H0fW30gfZSth889cgmESsActU
IHcv16GxRmPQof4+ZjZSdS6CB/MRlEdauEaHJgk96aB9nJIagZ9Gqb7HVhj3G6T+8HFRsAG4vzZX
pwfVDv4hvKHSSvApAot3p0capzR01DZ4inqoGGo6xw/kiZS4dQT93T4px4PaWij7g0NYSY+ubiye
NSoaNOJJzxVrGbNUs0IDHMW+o5UU2Ve1q/2dRPdmS9DdP+L+s2ZOeTVVNj7wVJGI01O4AuQrYRXM
uTYlxyGsCi8cBuPZqArlw8xvZAuY/kEb2rOfteHaF7/a+YwsfADpHdPQYCdeLrJ4jZtad9JjM6Li
vk0mm1RFM7ppxAIIybdZKWTyiyR3YKaHYx5u+mnKw52V49Y3yTUGFebUTc4W6kjuAMcc5XmfzF2h
71DMSQXyHneLtev91q8GCATQChaDyEkuf3U5+1hRS3N6nJxqMgExD6r5BQsbWxbXmNX8yri3kABI
41UdkltDQ7rikJATgNFYJF7lPCV+0QYpMl6Z/JFvk0WeBgbxTaJnG3u4kP0XyOEapeH6ZPKdALtS
IxfkTmM5bObj2lbbEyA2WZ40VxuSYm9PefwlLIZ8wBPCLPdmbUVII7Sq/THJeijhGJ2av8yat+/+
ybz5a4TROcGLqPkuQWCGivK2IGQd20YK0T4UZpx9l2qvusSz7CIUrUY7JXDmEwClmFB/KJvYw6Nn
jp/pg7YrIfet4wNCTBeMdbSjrlAG5dD1ciZnxzYb/kRm02+FMzC6O75GSwEAgmupGBPLodoOKxf4
opBCM9ewQDUSTtGeARa3iIJTxJjl2tKLoxTS9zNDpZhcAAc/dZKOt/urfmsoCik0OslE4cQtYre0
mts+SjBWHCZlem2q4BRPdfdB801/JXi4ORLFBepUInpYisUbk1nZUh6Ux0CS1d1sBtYD8osYDmdl
MCS7+9P6y/K6iFRYQpicBMRQoXDOFV/33T1f+fyFyn4+SlgJPmhairRPnjbRZzjuRfHaQOL5Ng2G
ZL90vdm+aZJWDK6MwufewQYOGmLZKsFXqaUJ+qhTlFfxo4txrY6cuvozmL31BtcqUXax0mjyy/0f
f2PncQXxSSjLC6i9dvnbHbQJ8B9TyiPWXjBsYisbxgek/oKPg1Qriqf0WvaCVpCOF/uc2cPKxr/x
oWCP0QXmncJIeUlwhz8003VJymNbZfFzF2bmp2Zuhm+KPGiHf50pAymUQdAmEx9kERpIRd3rzZT3
Rwo+yiZpkYWXcsl4IOtMP0iSGX6g5/vWqcFaX1Lc5RfbA/gQFw3xGQkaecvirq/yXrb8IGqPWHVG
T1lnofMs6rsrS3l1r9MMRJmFJgvPL9NbzK+1IzNS5bo7zlaqbMcWj7I8qOc9/rSS19Z1cxiD6nx/
TRelEfgZvCQg/Qj7IBuCKbjcPSYVWKs0jfJYqzClPLtNq20RmfqrPGKN4WLRZX0qytqIXN8PiIWT
Om1/3/8JN6ZNzMF8KSYKku0iN2sKaQ5VCLYP9OmthyIY8JRU1Hl+jO0BBceCvoWbdvkal/r6oyL9
BEaO9xM+IEjmy5nLeRIbAwHuscAzLHSVXko+a22zlu5eP1QC9UIMKZRcaGovn00pKsEKY5d0DB1U
K98wjsSiaAbMWZzq2VFGd4riSI/cwQmih6DRpG5HRTx/tbEGKtpD2eHE8OX+il9/dOgEAreBSgSy
wX9/8rvrrgZZ32P/1B/Tjm4Pfa0KvyY9GR+4ZHINouKY/PFjf9iiZFk+aC2Vgfs/4Hrt+QEC78mF
BXVGF1vi3Q+QuihXOyMdjoocaL+1SdI6V0r1+Z8PFG1DQgPRZoD8tIRlpOZQT01p9cdeGAWmWnqi
CG9v1WosnyCuD4eBZ3M1MBEb5/K2EBIJgGcJAwzu5cWRisoWXz1THY8Tm/YT8t5l6fEx5M5VqgLv
XXgHw2tktZT8NYyPiBcVYY+GGPG0QSgrUN2RrCT6aERSCKCeqhb1qHTEMNIYYiK9pGmsTaaMvuzl
YWJjAIfvUefiTqfrRGENfiqWVUNSx7+0EBoJymMrjPewLBntPnPD2U+fUaoIy5fEBsJO73iCvGT1
bfcaONCC3YjIunyJgrjWYZOCPX/VzULqnjlP9iGPpkT5rtSkwn/mXmko/UkakkRd1A/mk+B3K249
mrXp9gp9W2qOIUIVadG1bDKpaM/oZJUnzASd8lgZhfaDGkozFVjTV5PqQhZW8g0qOabhlRVS5WCA
unRfjmWbnwlBpT+5kuMwL7T2Q/yGR6NwESGQz02fjf+Fxeg84Xs82C57r7U3+OPNzr4Hbmp7gaH0
T84YqbVL+aB+o1GSvCY9HV+8qCDnukbfQDHynToZ9wVWSK/46+GQEA4UMN25GTuqOGjNhudZHX0V
ALYej3+SGHc92pUUyD2cZLC71tGZ/ZE2xiB5dm1p0gfTTvuXeMi16huYoP6TH4W5v6HOWKpub83B
/FzCjsP/U62t4ZMKRVJy6QNELz7pVuIFpp8mW70qK/sBy2b07as4QwW7iYaQSooRZfV/LFJG1AcC
Ive62BaGgpllf/fTtCu8+2f3Snef4gj9f9hZhBvUK5a3x6z2o0moWR9tbZBPWEsGIR6Ipe24cdZo
X1UllSdPivGk/ADacFR9DyE6scHKTn5ODSeovNpvhUxHiqDwLmuZ/UMczojVuSYZTbUZHK2cNys/
W8Smi2PJr0WCmbiVjH4pvZ/YUUCdO2qOFmKfGxO7nt7N1Lg4FGHXweiwxi+kngVKuXX2sUE2H46u
qhzbpLa/A4ef18DhV4ETy4hlAsqHCkIPSDBd3oE9QnVZq5r1sUMRGtSGTmllkgY0JQNlWomcrmuR
TJ0bkLIrw8ErWIQWtERiotC8OXK8+VA8P5glFjpkAtBY/adMyX1MVSg7W2mRfQnHKtz5KcDZlb1z
Y86IIQHc4+Kn+77EODjkjV3vN8iKN5OJVkjdf8jqJtqmWqGsDCVmdPG5RbmTkgKVG3KIK+0KlZoR
EcegH7NarT6nSZ7RFQ0mboa0CCvF68uw/Hp/i10FMlAzqdkIcQFKaoRxl180LXOrHSq1OuqIKnzG
pbV4gB4lfVCLbP4jSUFAEaNM1va1+L9eTNTUhcY3ITgxBtJ5i08b97maO7jkPoY2IZobY7D4HYpt
X+1nE8Y7fj74EhuR0dQeMPnpJzoIXbiZ5laKvsaTL6+8uVfrbiIaSi8G4eL/4exMmttGli38ixCB
ediCpEiJkm3Zskl7g3D37cZYmOdf/77SXTwRZBDhu3F0tBbJQlVl5XDOSW4vhPPLjzBnbUNQ5VjH
ho7+4wwG7qHNTGWr6Z2y0cd+jYV2lf5IDViqRxJYDHVkyembextAWx2Zx7q3rB3vwfB3kum19jCj
6l7sVLdJXsMIRcgXJmQirviHWy6t00QBycHjBz3rcrXm1ESj5gbmMbC4xB0ip4xgqYdjbVlNyKPn
ii+mVyjqw32zNz4yuF9yEgp2nPIlCNaqRsPtO1c/FhPBJBSWuP6RESj+nUVhrv5IbLSG71u8Chlt
sh9A3BpR7Dt85XKhU8RADcULtKMTT/oPt7SYyDhr+r6ZHONvZOw9xkwwQXafAs3dm73rlSuspBv7
DBdZx4HhN5AOWVyuEPaBpCNrxxoq3lmMnfFNobi3RZ1bOaRiVB8zO6xemJwEDOD+2q+8FqEj+0vr
iNIoQy/kT/sQrepdK6i+eNoxndqp8RmRML/ptVeofkiVcgWrcr1O4lSTwoc0h97RIjQ2exhd86Bq
x6oOwpNV2PgqhrwaoT8F4/yTGre5KUUY1lCj83BtTNT1QyHD5A/mF2tFYW0oEKHRjrgKWexWil2K
/ozuR0TY2xyveoCWnf9TzZn6DXF/fXgc9TFZ2exbXxxeJxK9yMrSj5F///DFJ8Hwh3zki49dAM4g
HV2mCOugzGl2O/HK9t744jQaqH7b7znwUtMsFLZQ7Yqh8hGTpo1jp7oFb4QIH+lF2vF21M3270BJ
5/glC4pubYbL9VUGeEfVjtGOpCrX4y+TaCqYQ2AflTmolU2oj+m0nbp4+uyUTrylvW2tyFjftCgx
jtDt4Bou+5KuNXReQen0aOSi3GUMQGp8Vc2119Kr7R0jBfXDH98f0nsqTLzIEqu+2E2z0wIV7Xfn
WGnoIRjzYIidgOmi7qy8rVaM3dhN6Jq0HKGOyuLw4v7Yimox7crRjyks/8+jkdrfEpcekt7PlZ+q
+YCYlpXGjH4OnJXU7+rUSrkfOCDonTCFDEzj5akderPVazGj0lmEZvOgpqNKnQhcSus7xpyru/uf
9WofKXxzYrmScqraFd9ONdOO0EatWGlabhmTEj8i2pceY2hFjxnKhH/6ZcHA4waBAqGgwqSlxfLs
OkHptUnro8VI5Yey4mYys7HdRCAJdlqRaqdUieLvWtYbr/dXev1hJdmb1comJZCBRUzh9YrVW/pU
H9uk1V9VezY+p0DaN0nlWKV/39ZVEMcqQaJa0MHYQfhnl5sYCTy7F5v1ke6b+2iFbfpU85pvrKoH
2saU+crXk2qtAn1jL6WGJKgyGy4NG3tpleHNQuThyPgx0Vrhphli5a2uLO9bHwlrh+hit+L0rh09
yEsQEbROJCJKX17KOYpdWwHceVQCM/taGXFQ/22riaORzNk5VT7fjs3kR2BJpT0BRvWRxyqIPN91
42JV6/d6hw2KulSiyFIgUC0rrKaecbUidzrWeuEw21TCFMLpb8K2NX97XY9D4AMJRUrJ+F2yocUx
LlrRRbWjzceQGoJ41Geb5LxXg2qvDzmF3XykSL4dDaSSKtTh6jd1JpyJfaswpwmYalIm3+8fOWnx
IoLnF0FIRrUBuhSOUn6cD69dydRtMwrj+ViObegyzkBrsk0QkyIdZ0sgnssMDTfehFEet/uczNt9
u/8Drs887Q+8FjBosJVX/J5JuFNI72w8mnUa/hglcHJDByazD3MFy/4hZsrM8Av6srFaTFhk5Tx6
6NQCwyJTe2/mLQ4+Dqu1yBfCzx1y8fMxc9gC55h2DfgCX8lNHRk4MRRh+nvs8rTbheFcJIjXZqn3
TUPRrfO2pWW1gDRYmqOtePTlYWFLpF6TFGYGvYci9MLzjNIECu/D57CdPLNhnKBC4ghIt22cg1so
6AurBtOLqcyPoa3t5oD6bubPlVMVj0obtWCs8Rnz2vVdHBm+FkeGAAmPQdBwhdoP5txDbtPTGOJZ
95M/UMFuDhGgv3pb22jv9pM1vViasOqHsp+YVHz/wFx/F5wU0m4yi5dp/JKZ0dBc1fgu+nPlGuVe
sA02jwGclL/73An3OvM3swdvytJU+Jk25CXD+RJ1YrhCMG4QglsdlSwTrQ93SH4QRMnBakhEGa2T
xTnKs1QJIiUxnrNcxAdGd1eTH1ljv/Y8yA2/tAONlUYJ9Ge8CK/85V3NWm+ymwzEppMpo/lkds6Y
+kghOc4mywGY7XqRF/Ymj+dW+GAgQetWYwOm/v4GLPwly+VnyNYFFYd3WNvlz+joa1dGobjPqWVN
0EwVfrRfV4gDIZQBDX/F3PVxwxx9ZvDssNbw0JfmvMxCnmG03efO1McHN5204tFUgvLRK6J0U2Xx
uHUUzd6qDWKEKy/VLdvIT9HepJhDy1n+/YN3jLtKlGOfuc8KmT7yfJSuaEMFg/4IPSZUDgl5n+dH
8ZR/k9CuNVzMwjfKLw3MAMi1BErSSJAO7IN5eMNJP5GQPisNcq8mfMQtHst6mBUmCtXTpByaKF4L
B26sGcIl40loc/I0LNVuNRy+laqt90w6nlTbzEjawqePNG1tM06OYTM0ryFcoVejHjR95XLfWjHZ
Lugr8G9458UHD2O6nXCk0DQrg3Ln9F52mJLAeGFW4qnJo35HBd19uH+elx14uGzvWEnCEdn0h5ly
+ZlBuoXjPE/Ti5qGRrKdErNx/wJwrr0VlsnQjNDqPeEjK9fbb7maTuF5rEsalPRh4i/CzaxvdtBl
2Vfwzea4yaxwshx/Gp08PLV2F9SlP6uz1m08tZz24IHmNZb7lWOg8Ec8gbjjOyf7ig0RzVlpKuCD
OyfRmNpYao3zRmNT69SNkyCjht6Ioba0bIKRVhDz0dpR3TQdfNYVQNXy8MgkksobnXI8IkS4xZtV
eOOMzqNnvEyt43VbFGRmpt4W2tDbD4oyDfuycobmMOWdKn6hQu+Nq95JesGPXlJSeGnrEdMQRxPR
LXYTOaw8GJpKffZym45qp8ZliFg42DU/6SpH2QbhnB6TSVXDR6qa2vd6gDhNK9RoYP8OxQChdcMA
mSH5VAdcEKav54UzbxDr9IKACTPx2B3yoNLzz6Kih7nBoN28lWEU2btMA1a6obwSGa8iGGZrP479
eLZKrRsfnaBT1U3S1F2/Dy1R9LvQjIxo0+pq+LkhAI4eYJ+0/I/MQ0nJNWaYMyhz9rpa0b4S7rav
u1wmdIzxfTBQG0eaKGrGt5J8rC192m1pulVgNpW530PaaHbmMGTaK0SU8bEOvXD8rBmNXu90xB/M
7dDFnfMzGeb5TY2AdflaxKjxw/3btbzRqCLCNuZxJFygVrksuxclKEm0Q6Jnhiao2oOl99XnsDKU
T00w6VtLiKo4EGqt1QwXSQ2QY1l4l9E2hFzc2eIUGHM4iMYqvWfXqOZNoaTNY5NL8lU+jfZraljZ
H/YXsEg4JCdzyVo4Af7i6OceOlToIHrPXW6524C5A69daw1b4rFyTS7vKgbCGDBdEC8sDinlZU8l
HWkeNXUZvQAKm7VDasVAvSC+qIY/0/ibqFiphbutkqmtfaKJLPGddlLTbWxF0VHe4mzl5l9/cH4R
MCCarPIbLG9+E7g0h6HhvuRubf01hVr2nQSWRnQjMZ1a66wV35dhyPsnwO2hekFLjYkwl16bWGiM
QSSFL4VltEcdsw80/OInexitlVfpyhQtHGi5MLulDDz9/EtTXdQHZCG2/lwD+PvU6fH4icGx8aat
IA/evy7XpijnytYmW4sKwbvQ0Ycnv+5dpXBbDVlsZgPuJi/Rko3h1d4LfmxSVoxdeWuEM+gcAL1h
x3nO5Z5+MKbqYtZzuhvHUGF+FWO5gcFrxfDE8Pp5X/WltdeUYdx0vbVW1l6+WCSa1OM0+lSgWCXh
+dJyP9VhB6jJPmZeXCm7tqm8Xd8Glu1PNl7MV8rWe0T7nskGZjT+9PLJ+XL/Q7/3XC/eCWotNJKB
gMDXR6tqsalVCIM7HbSaVAV+0qaZDed5HJiMtS1FYHyZCnTW/GrSyogECx2nDfPmhfLAh6RM7iOz
YStvWgdn54UhhBpxf9YN6gZ6k25BlbTon/t5a3s/WnJpZlECNvkRhJ7ROysx6jL7oIoK0IRxhNSN
gLUsS6rjUHdlVWfdixo5drHNGsPLnsNqEtPv+1/s6oZjCPVBZE6p/Em06eWegbroqM9C9adE0j51
jaN9RvxPewrAHv3b1coaUOeGPd5wiUTHoUqg2MJe32i1xkizl66fi01mBuI3D7I++akhvoiysFde
qqurB4oQtJTEJUGZgQZ/aa9REqsnJm1f3Bll6Ca2A55UO51/k/51b/e/5dWrKG3xKoLqw4XhwC9t
AYbxEjQ42xe1qvUXLRmVB89NgqMWVvpD01njv3o0Tisn5cooPWkYa+B9dER8nHdwxYfrPjihO3iF
lF525hnSLCK6NsjTvdaVYOzA+TC3Iy3SX/eXenU+pVWCU8qZNP+ps10uNZgKXVheq76U2gyqULHi
6SdIw+jxvpmr3cNXEvpJ3gLQBmonl2ZKGmUmo6G0F6d2x8LXc1Mc8Xz2qz442u6+rauTiS1a+8B2
UQmjfbM4maZKGB0rsfYyxmb+xB3QHxiHNj9ZMeqFDO3Lyx/3Dd5anCwcMikLHW0YY4vFqTHFsKTX
XyJ0KVXq+siqqjNoq0f0uoa1c/Ieqly4RvJ6HjwiGT4Q01zlz/lwUFBlgLs9WemnOQhNd5vU1Ii3
o5d09Hw1BCLmqjI830us+kdR2ukZFBBS/4yJty2/8JiThZS+x3yucGy/GsCVyo2wYd+q6JUMPsU2
R/nFpCCngTXJjMa/m1FwFKfayfpfxKeByB+yrnRgVGed+DGkg/u1Hg1CYVVMcAD8bIrLE8BYhUmB
97/zkjjPsYGcyLFAMZHM+yqKCZBnAtQQai92aquNR6pUuzNDJMnZpl1oRG58tJjE95mCWwjpIwzN
L4lR6tU2MUlxaFQ2ontCuaPUH9N4dKk3JZYz+kKkDbol6GV6DDjU9fRHMSCimu9qWunDs8gQN2o2
E/r7NfIbsV50X4uGz/eTgF+Lt0HTjsqKt1tCqZitIlcqV0mgAfRwcS8rr+3qIhtSNC/iut6ZemIA
kwJSvtGrwTnQ3C8mqHme9Qm4YRL5HWKcj8IIg7fQKqbXZjCH3ySVUC7swMvSbSJm+0FXlWxTReLf
+/uy8Fzvv1Vi49HXQT2OFsnlgewZcIXGeF2e7ExTzlMh+k8InzcbA+jULgqa9FBagVg5DMs2xX+t
UgGhBgubmZLjpdVRTzVUV63iRJMpexxJWg69EXdHqYLzrBr5/COldMv4VNV6GsNMbOKpSH7+8crl
CwjfBpwU2eziKsIQVQsVav+pBgPoIyyNwvHgZj+Nrhw/GcbUbnk7g5Uu7SIulAuXcGxeCOptZBiL
kptmZhQaKqM59YVd7waa/+xxMT1Gkf49mrr50WLctp+LaY22Kf3YB8eDYQxC82cGOWwfJpRefnGv
sNROa4rhxMcdHtvGCB9xtcpuLNXfonSblTfjep2SBiz7PrxL8OMX6wSsjwvNx/7kDQByHRuqTsWQ
9W3hRMY2NLLktYF2+Dp43VphcZnAyZXS+MLNWDQgAFEtVgpzQcvGuJ1OZeD1T90sBFVM06OtmGnf
1UBNH8osFVCHKmLiRHGnbQPL6zAq+louuXhb/vtLiOgQOiLpgF91+c2jca5EMbTjKRgn/Z+W6Ohg
GXVyaqrK2tw/zMuY+90WLDSiDxXCC5XVS1tpHyt2ZjXTyetHjzpJPM9w+HtkjTfp7LiRn5XgMmnz
5bHnx1Y5/9X1mkbXvKcl8xgVXvSdkNATmy5Iqs9GiTTdNi5HQ3lKxSB+WRaiyH6ia7nps6VtuBm6
wPp+fxG3vheadGAKZCmeFsTlGlx3qijSWOOJb0ovcirBqTDkfSr3aD7WK8GTdDGXF4L8CB9NbPOO
YVicUCuEemwbnXYSzAne6IbSb0mlw8lXJ9U9RnWk7fMKAeo21eeQulE6rqRJ1zdSEmyof8vVymb/
5WozpJptyMH6aSD9gaNvF89CTKo/lKr9bxwX/df7X/fa02OPBAN9MT4ulNBLe3pQV3ME3uCktG6w
s51UbBqM7pAT9h6UsAy3bsTwlPtGby7yHVsgYYOEPZdGyTEYAgCA4lTyEu6hxGePohPtJ2tuy13O
1q7cg+sjRJddNjw5RYzmWQ63aFtPyWZEIU4hXaozlKW28Y2w016nsUdM5/7ibh0huqugNKmn04Zc
HCFUN4w6Txvj5OS1FsHp8CgVDsjZ1D4+mCp70ZLohuaQVDsGBTlfRKw4a9PcrrbVo2BFWEVIJXEN
S5VtOp0l+nSGfQI1osW+yUyU/QSYE0p+oU4+yg8IIVmrQkhXDh6zDJVlthrKNQyzkxv/IZAViuUO
FgyTUz7DUrDJ3OmfUkraJolinRxkFo9Oo097l3nFh/uf/epMAYelKcigRlJJlGzltnwwzY1WlMiY
rROzHZJfDIVNnrwpcF7NUs93Q8wgwf/BHtgflGAp6vC4XNpzp9GdZAnrZCZmjgt1aB6BFkniT25f
RPuaQekrK7zeUxpjNg1YeGOOBtHo0iLCbZBHuKunUVGG73lZQG5l8s6DotW0jaK8/14DYluTK7lh
FSUdyQCVLDyqHpdWUzEPGSBi5TTFzncvCoNNoWndVsjKAJPTjX+E2jZrQOerC4sLJuGj541gCW1v
+aM+bCZtjIxxv7pygk0hfpetzZtkVOX3vnec7/f38frISlPUkIn5KEQsEYFuqpqkW4NyCuxYPZZD
VO6NMTLPtcHsx8E0yYranuwPUdk1VsCNIwvWicayFFzF+OIIFX3ZaWMchWcDldvpKwQF5XfnKaL6
Rx/mXN8y6jao9/eXe8MmfXOKquDXJcB2sZ1TlUjKah2dzaQs/nXzqXsaR6d6heOrWkQ/7tposJsG
wZlAO3zvCyy20hw9ZfBKPTqPUSgiv9eRlYLg8xOt5NxX1MxauSU3jg5CwVTEJcDSpnd/eXSytjbE
HBreaSrjsCFwQUxoo3TMb/WFid9Z8fa3zDHhC3nidxzisjTR28w4ngwnoFtqpDurouXpq3qgHvR6
yKqVd/OGMTCApAlEchZjcRcHpkztknAuDs+l1UGBN6Je+VZnxTiCIKr+88cHBboodQMqkEwmtWSZ
6cMVREO2q7Uki86ZXqTtpg5F3D81Se7o23rOk5TRXimj1P4HoxahMbxb/PjyMiZenjEN1VFONdbz
1zZqTBhqDL2vN1k2RdlDKZgqtxIdyBNxEfN5GndQQmt4iWT6eblScI1NJDwRnZmNTjOQNoeCKIvX
Kfs5GavyBfG5l5QxVCvkievN1CETvMtaoy+HXuGlWU3UMQmXiM9urTNgBiCntSnqkQdFm/784GAL
FwNYlbIWu3ppSy+0lEFzVXwO80h/BIlrPIC57l4QbChWzuj1fZemwJWpGINpK//+4dzUrWtORlnD
N6kH8YXjOv1EtKF60vSmedEnjN4/Mjc/4wd7i91Th9JVKtWNzmUyDJVfOP3U+qFuJ8rBTfK1mvX1
WWF19AHlTBye4WWUUSsaDtpgdaXXm9OmC13kz4SZ5T7szOLTjGbGMUea6e2PFynhguStsuEA+ODy
o2pVGMnma3ymKBkftKzzziD3YLxESpGu3MEbH5Q0mZzAoSAgRSYubZU2RLUh0uNzx7K+e6UBxCJw
pNpAkZkrV++mLQ4k2DapTLscmlJxHkQ9zNF5Eob5zABB5SVrB30zTM1aznHLFCgXOqU0AEg7FvEh
wi0ZBTUlOs/RKLhuSHY1yAwNTbjBgTrRyle8cQ0kZZKXlugQpMvCfSacy47J4Mm5Rmbgiz0U34fI
VuA0dNpbPHTd1/sH5DqKkXKH/29Orv7DrZvsIrKg7EfnfJhByoCcEw9CHwbvl9vY1WcvhCvz1gwl
nKWUH7S7b31tsYs7r8QdBZ8mTM52H/dkrnrvBzz5X5Shnhn5YoqVY3PLHp5T3j+6cIzyuFxtHgSQ
/bo5OXu1OxxTL1G+ha7TM2V2sn7XVLfXajY3DUJPgXhG/ZYg/NJg0epFzgsSn/vJC76po56/FHZY
blp3zh4BFXcrnJhb20lTAXYOdwLBw8V998zOqHqgZ2eTMqThN/Ct1Zduiqphl3d6Ph+8rlKd4xCP
c7KhBbUmI39rvUjMSNF6kPHgDy/X2ytOGwZ03M9uaQ7050rijMmpToLRUP/ha6wVx29dTlgGEnsr
O8RLYl+WKbERNUF8zsq6/5oNUuLWAP32aCNUtSa+fdMYcwE9KA4SQbG4mrQCe0hGanQulKDpPtdt
Xz3qRTmVn0bAdyul3evCI9BdOSaC+IK4mwbW5adk7os2AOFMzoLWS0BbFXXSzTjGFrAib259ZD6y
Xy6wnI0eDQ3/Vwyx3+la+jxS13u8f1FvPF+SfgTNCjwxTmmx9DzPM+TVSi6OVtjWZyP0RvpITP1+
GAJONsIYXRQfKAIBaLpv+XpiFN9BsoEp9+hAS5f+N2hFbGRdm56TXA+SbRW003fTDuqN3aSe6Zv4
ff7VJoqSTVyUp3yo8mI7tpb3aZq7/qXVyzVAulztZeCHdoMsj7wHRwjdX26NUQoHZlCQnHNhiWnT
JxRsfJOLvb+/9hu3iQmyTOhCdA243rL2zLD7AcLDnJ11sxxJJVWGacxzg6oc3bX5n65qnNf7Fm/4
D5o39MlR/6amtyx46SnPOzM0xDkLRXCcJrqBDOKeETgI9Pk/ceUpX5tAa/wYSYmVobU3FivhgO+J
LX3oq7zBjvJ0nFEmNvr8XDVqO200O64Y6arkSCzZq775xi7SUaNgiuIu8cpyF3u1pwcIcPWsJ6Ib
dkUFZdFHbILpL/c/6q2rjKowpQmiIjB2y3y9SwyrRhZLnOs40B9qhwbk1Mz6PyQy4VNr5vHBNox2
Q+vStDaytwKscU4QglKm7ys/Rb5wH48uiE/mJEj+CBENedLiBRw0cKVqMmmMBiY25t4G2h52dEyJ
2LV8K4uQ/u0H1NwfELgID2k2m29Tv5rcL8+Z/BkMG4dQAqyJBFi62g9hB3IOIdDoXDtBZ0z3Bpip
n6Uqol3RE1yNAQQj5skW7t9q7tHG/vNvIHmcVHQ9+Bo8H5fGSxuyw4i4zUmo7iB8vStdFLBQ9Xrw
ir7uN0Y2tweV2cnBY5Ulxbe2Q7zYj4WRuNv7P+WqzyJpgLKXQ10FVTGw3Jc/ZTQntUuTVD0VMZiP
oykgKW+ohQ7tV9gBOSOEA6WzgX3ZunirDQiSTx3E+frA1zG6rw2QUMQ4PaWrt21Y1wGSGnH3l2L2
NkXFzDbGYQM4NRg22jgbwh+EHVVburI56cf9pSyvr1wJaZvMhpm2yot1uZK+mPShmhLtVCTWtK9r
VMT2rRa72dNgJmBz87mN3bUXefksvRvlbgC8t20p+HVpNA76LowSoZ24dV701UIldtz1PM8CUXev
YCRGEtPl8qsxJ3S/v+BlNIBtgDIArOQsDgnOu7RdZE5MaUPXT4xr18KDOyjjvxXwWsHAeBHv7hu7
anFLa9Sp6eJQv7F4FS6tGTNi/UY3GKekmYsvkWqKrYo8Tk4Pvxr4zwgEsQnnqZ/MaFePAywpvbZX
YpIbtxbsOmwHXgZoeMvTyvCusaK4ZJzSYJq9J1VTqi2jEo/M/KzRIrO8JvEbwymeK89ZY5fcOF9s
NNke3xtA7bISgWz94GTzaJ46kWgvVjMm9YbBNsrb5MW2sUHKsVy5nDctkvCB8yTruyrU55leEbAa
JqgCq/YY9JFEe8ZdB+Z5mObkJ8X7yjvc3+abH5jVUdalVqdqi0tUpwqNujgwT/0whNO+CUuwZS0w
U9MPDEN5bmcv07b9aAbnbJjXet23rJuy4Qtiirr2UhDejuqqMOktnzwx9NGDm4Hff9RGp0fdveiD
f+yqcMQ2qlun2NSA66uVG7VsgMkzTmQNMEzyv2GKLM54gBoK+o3aqYOkMb45tZF9MfXC3Jhlm4UP
wdjFv5S2F92n1omGbw30pjWKyQ2HgmWLl1oiTdFtvfwJgIeLMqo9noa6bvexVpmfnaZyPqljoEUg
nxQ6YcgOZWvO5KZdslL0/2ndguS4tNuJYZhsIzNOxTQHX13AO36IVMknR++DeAs8u/odDjXqLPfP
260jDraBp1DiqNBrvTRbZkNPCcM0TtNUJkrum12XHjRNAcGi0LjXv6S6EvyhaDHeksk2ki8JV4wy
x1I+WxVx3Nag2k5zZXqvepLlOyYlNXstZsGD3qxN37p1rKVBuJBEHFePRILUjFsj+nqqA9X53rW5
F33K9Vpv/dQUbU9P0xqGx26kXjVUfbHiM299YnBXAPUlhPTqXWTPFbXsW/OUGCmjRrxs6vstWihj
v3N0RY83UxBr/4uzBLXCoADJvUQt/HJfnbrpej3JjZNCD65GY20aVd9q4i7ZtFpjfnaLZHWO8a33
kKMiqX8ShG8ZlzZVr5FMH86SjrpLvakH5p88aKiiZhstnNrm4c+PrtQFJD+m24fHujRXDRAVRqs2
T5UVzt/0TOm4s0ryqxnCpttljhWt1RpuuSfScErupAucpYV7CgMGumt2Y59A4gdHvewKsS3G4qWq
67NSJtle0/rUpV49674IgnJlwTdchEPx+N03UrpajpShO80gJqewT800jvZe6QM7RKPLHE51Ps71
ARY6tBFTxFO2YvnGEYZUSZ2QgW5gIJbEToj+vFSZY58GpTB2yIIZWyEK2zt4urD/5XfYyh/mgrgI
LNJUgctJ5rsUSrYg149qpdkn5AdQvYy0qN4xb2c+jFDwz3P7p2O+3u0RP0pZDugVS+hFgupzYQrV
ORWQu/a90BjmqIyUOyPPmlFKHFHqoLnyP8TMFK8pqwBll23yxYnSXGr/CNs5p2ow1HhXWUbao//o
/askYaf7pY1q+f1bc+MMgxeU0Bnye2gd8u8f8q7JmFVOUeycOmUIu26TjUn0V9klItqqfRcoD0Y+
NcreM+eCidS1o5N05NMaP/qGq8DvQeeglkSlclnSAW6LqkZs2qd20o3+oDYt09YFge2nVqDZshJW
3Dq+UEgAKVFBovS1WHM0MLWkyFLnNGfJl7kdbF+pmB7iW0nwtevASa/Yu7U6wMlSbFkSY5c1lFpv
xjHLK+fk4nGhc2l1exRVP8QbM2zXuli3vAKOHoUElBa5oosXnPrg1IWUuk9NqszfI9HHrQ/sLYa4
mMzjAXxosytDeJYri1wWT+SNYfi2RLz9lyBxeZAMfUQW1gysE/MgzMBXqBSZfu7244qdW5sHkhhm
OWmHVHq6tMNITm8whWmd0kyE5mPQDumE+EXoBa9KnCWPU1K2K3fkqlzzvjakumRzkJxjySKzS7MY
UsW1Tn1YBUw9mULRkr9C39/ZkeKWm6mYwdkbVZY9eSKZfqae0FDprKO2ei5TxZtWYogbEQzxOEkm
15Z6xTIwDtNRY55zaJ1gg2rfhFb3CLLkancoS292dp06J4glhRmDqdAiTdbQoLcOtAGWG20dkB8A
HC/3oIkVLW3qwjxpRicRxlOXOb4V5KW1TQxU61eC0lvmwNlK3ClgJf69NEczquFadsYJZTyzPRhG
NVb7EmKZ92KKalV46tbHBRwB4g1GEfi2hbmkqCwnMzrrNDhFCB23GA99Pat/5UI43y0POdIqUJJX
p/Lmf+8741tnG2iLSycBTUJzSX1t3SIXgVI7J6VLqL3NDbUox0t+AamOAQ+JZkU17tpXUKPBDyK6
SPEakN/iwxZVDmsg4sMaQfqWh0mfHrVp7tPN3IXNX0HgNB3x+Eyp+U8XyqHhAOEuqB5fyQhVhTGx
25l1Ep5ZbpPUTubtEAK3+6oPJJUHgDeFvRJCXJ8iEndeGfyTlEhYTstCR3ayyxxURDPHw76Iq9j2
09S19o6etGv8zGtvCGgT3T9EP3SkoZaoyUqEVtOkuX3K9LKGOk3fjX+1fk114daiqK/wcqOsgqXF
TTRGIac6ZvYJNRnb2uo5D8z32mvnXdkxi+hwf9tuFJ2477J0hqenpb+MT9zBbaGUgjND2LnN4RTx
3GyCorC8DVLGCIYWiqY/eVVmFY+uQy3STybR/giStjvd/ynXV4W0GEA6Uj9ylMWStFzpDUq4YRif
c0tNP4dNGzMDpmTO7tbtEC82p7kNVm7LtV+QmbjcTrjioEMXtyWeQIoVYgjPemBpb1NktcGGAMN+
q1sTGMCYJ1+IwAsUsIWxvb/aG9uM4+PZo+cjSU4Ll2RUjZ1lpq2cRhCAR1OB5ShSR/nWAlHY3zd1
68OSj9OaxiegqCG/woeAMIPuNOdjGp6Rfqh9RBXCL14STNtuzr5RJLfe7pu74YLgwOOE4PzDXFuW
3kkyVCa+pMopyyMG6iK2MU47wYbHO5NR9WPo1xPwmNAZ1/zBjStKY5wgCUVUKe4lP8SHhTZdiECa
HUTnLign+yHth9DZt05s/Q8flBQJ+VG0SoDjLz5ob5S8KJEVnzUGE+/NGO3+WYNzkLkzNY7YUqjP
3v+mt7aQCIl+DS0mkohF4l0T83nJaMTnFvbN8BCDssr33lRb0QEIrlM/kqtVr/dt3tpHSTgCSYHk
DWXpy68p0gAxaHOKznoLG3uY1XEjFLTmraL1Xu3OqneNKdbGQN+6FiA04TnyllAGXtxIZQabrVdu
eI6gc41+gid61GNDvDZgZVaerJu2yBjo2wEoZOrE5QIT5LQUCh2gT7Oh+qKmarkJEKrwtgXk8Xzl
zNw6m9wJ3kiOJ+jTxQ7mDlJlDnol51RvxW9VS4tw32ZxlW/v79qtRSEDBqaGRiso3kUw3URz3Rip
8E5Z7PQPDK1xgo3RtqHxaE0zSjR/bo3MBOUAeqwMkl6syk3bbgpbzT159mh9G+a4+jcvJ2veaDmR
x8rSbn1CkMLoI7Ayh8785X6VOvp77RB7JzdRxcOUMs71IQsQRtrdX9StV0E2fCQEhOOxDE4l9cFN
uyw4UZS3xMELnfgFr+q+zNro0mGL3bwHm4HI1+9w9NR6xbzcocv2Lbk7gEwOCcWKqyugqqwSjVLl
lM6eK3zFYIYUrNbiWDQ9BMvRqx7MVo33DBpIm53Im/z7/fXfuvhUZOggg0/DL8sj9sGNaiFT5YIE
Bx51ZfASwAl5Sc0wec6tOdtaIcOOmloYK5fxViBC3U32JaBxIWonf9UHq2auMRk3YHepJNbpS1HU
gd8waNXYM0LBZJBXHojQ9VHD0PUj7RzxKbCCxjzncK//uf8B3t3pcguoOkqAIwkpAe3lbwmpVvWl
VwQnkTG4wK/53AfIn2UAC1prn9TeC/ehlraMwJ2svQJKUWxGY9J2AU2daZM5VbqtrHwNvn6Fk5HP
DXoBtF6R8KF/tOjs0yXK9Hge7FPhxLn6TRkBfNFB+j/SzmPJbWRZw0+ECHizBV17dstS2iDkBh4F
757+ftUrEWQQoXNjZrSZiSmiTFZW5m/QMNpZWeh8s7suyTYqUjcBBeEmGvE0BkPmJ6kxfTL0uMCa
osFUaGXtrhwYKUGr0+EGg0oedT5dsSO8wLDC4KtQy6TyvSnvvM1kphTEARJDz6icMfmmNgiJPOhV
nWb3t9fryu2I0A2yjpByAUsvM44RHzy3wRb9NI2N9RzHiF3ZtVtszIQsVrOtaQ2wdOWIUnSnLoIt
I3XwJeTPabRW1alTfu1A9uQ/zaLsT7oYgrtqqlTvGaGfBPOEMLfsVw1lbG9TzeFaoL9ySokNVEsk
ghS/xMWkF3S3+mCela9xMgfRtio8lZS1Al/5e0hB5W14q1SBT2UDs7Tb83116HfNQSIEVepF1O8b
ZOf6Bl7DZIhmuMsMGsS+Fxtz/WbH8fhnmDFE2eRJba61D69FCUIzt40sUzO0vCP+ihLcDYne41R6
Ssa+37ldmGxKNbD2WN4r3h1iec5/FbyFl8Ys6oNatFGym+1aWZkAObeL+ECHGhcnyqvUL5blxizI
wT+nhvJVnyQvuJxM460ptST0qcynh9uzfe10MQ6PXNeAb7G0EcKxQa3qcIhOPYRI9YOqF7riY64+
BdveTMNHs2nd9A/02OFQlEWjrwx/7XCRitERQe0ClN4ioXBmq8xEXYWnoG6TvVdi7jYXRUVBrKg/
JgC37JVr/trkgrxkbiVgBp7J+RLPFcwnMZfhCe3O4G4wvGBrTI21reyi2dye2utDgU5iVjmpy4xC
sTIPyS4rPGnjkH6pdZm4695o+1rbO2uMrsU6vstZUJEnq5Q8U+LG+Xch99IMaYl61JRG1UczsSvV
TxVVu6swh0Zlo1LD+i5wpM4v7A973v/Tt8rhadqR0tDaohe8JHdhreSGvIuCZ9MebVieiiXGTS+N
KRBcxC/k9miXH4ugk0RVyCF5W8sQ8tc5rTRHWskI/bkUcQHOK4t2jhnlew/w0p3lpuLe42rd1lla
r7zplyGCD6XURqcIxQKGhtt5PrTdTU3YRbP+bLdh8oindHyvZ5G9aRMW2wdKk2/LstWf20o17uzJ
bX3sC5q1O3FxbPgVgI7kX5Q54StdoGkjNTG7pDefAvwhjk2HfkEQ82YKUjFtdDyv1qjFi6BMY4De
h4SQAh6SWiLLoOzBbhFTS6qap/Ofqk6+DdKDNh2paeRZa26SOXHvbq/y4vwwJiV06mGmhK+iKLg4
qnHrKiHQ7OR5EEr8GHaj/dPr7O+x563ZQV9MJyPRs6Pe5/GPu3SXnIzAVOtBTZ/nVIAKmrSgrLZG
AaICiZaw+w5BsV275a99HTUhCRslpyEpP99IXdk3NR3h9DlL2uJ+DjsFB5tBzPiMKeGnf59JyfiC
Gk0nBwzU+Vh95DZNlNjp8xggmOSGmvbDUIbip1HEfbr797F4XkjzFEuWvhbfJWgC0GfRUs5miW5O
bRnbwFW7e7CoyUqF9tqy8d51AZNREjKWy2ZGPYljkGfPmV3Kbd+pz/GQJAcrwbJkl4Rau+ZOfHkM
qJcRcRiTRj6AuvOJNIyE51rDopHsJl+sOHG/uIHbBFi9JS2nX8zw66fSWdNpugw77FCOIOgPuljg
5uRu+iviTWqWZTBdWUGvj34UVmru+qwBbYwZXLsvp8n5biueFpMXmfN3eofjF7KHYGVtF5np+4mU
alikR9Dt6Rme/4ous6x+mmMmvFPHV5WZt6LqdxqOvXpfu6L2KT/MxhYbmXCDkumaXvHFeiPaC7Jc
GplpPJKW5JvZgdHrZsN0NNtM9I9IoJrtrsIfr7LQdFWzkIjfW8EaxnapnyQLVO9gAhQVkMqylriN
to0rs0Yw4uikccWDp6iU9CNdJdRyNlVd9qLHDyvCbqR1Ju0DnTahPYrAgm1hK7mtAdBxk9/4JIrW
73sBIt+n5OEMD05uZdOTEyB+71Nz7H7ePonLh6bEoMkqAxkpICmu5sVuHZwSleO+6l5iDDC3Ypo6
Gp9RD943Kgzs1hts/5xGCR4jT1M+xqnwDomnly0oJrVSN6opok9t0IYru+g93PyV4FLsg40hu7Eg
FnCdX3JuZqv1AqH0/Usf46jujwV9x03WKvYxLOO23fVmW39GgitqJt8dca1sS9tstmNTu8lGi8ty
fEstqJcbNda95KiNiaKtRMyLnU7lXlJVoFzyFoOxc77TY9GZQm2T9EWdxtLdRIaOHmRnJS95gw3y
ViRDY+69oHMxI3eDujnYqEet4QAuog2vXa5AHr44UcqZOv8RriUGSPN1+2Ln6Mx3MCN/WkmlNjvX
K2goiLTfFqYzf729bS4/HewEWHL65cCU0IY6H7W1urruFbt9EYDA9mMV9Pf2lJC2tmjQO7G+EVae
bJWpdN9K2+lXYvqV0XmLgCsBpExys6xFiwBR1071upfQU9GVbQe129PfGPQDZWk1/IHCRfsKiLxE
8afPRimjhPDtSnH6ItDIpj1fzqknneaZcD4FIpStJM1rX3TFDvYuJGKfbTz9dhst2FS6Un+7PeVX
xpPmTKD8kA3AbWcRV2uHZoltmMmxoR4W+uNUm/HGK9LyVcsz8cdGl2bt3XcZHLihqb5xBskgJVj4
/BsnNxGIoXfFMSTNdf1JBFOo+CSVioHgVxdgBm0bUc2xK3NT3eWjYnd7Ut+6FH6HJ9IXS6ca8AQm
0YjxBDWrSB1XAoX8CedxAsQYqQQNLIIEE774iWKIPBTq4qPeTHn+MjYTqNai7oIvKQpWayjPy52H
dg6zzMXC/qNkfz4awyfWOFTl0XOKiYKDMkT8CT4FctbHqnW/oUBs+Cgf2A9TFaurAgQXjxoSeV6K
9F+k5x7cy/Px6ySvE0il0VFgUXpM+9EwNnDJRfw62kEVPEdwPbovtG1xrnXgfJQvUZ+amV8R3L81
dToF6JpZ7hcCWh1uujnwQhy+bEXsMzXnBdJMkwX02y0T2y/HpNR9yxH6eHBTXdCyswqy0JmqlN+g
/mG+FOzzZ7Qhk7fcg3zud3GMLII7696hsgboIs4Yz+O2qRAo2AXCAF3jl0aD6SNsZ+ur3QTKx0TE
evIWhU77M8C+Yf5kGwlI9DD02DmzZs3EkSrVP2WKE3yxwZMbD/Y8TsnOyZwg+wO+rCkfU5pfxuci
VuFzeUZWG1srMsNgC/+prx7y1syGfZrKhw8YoqrcQ+y2xodkcGrzsQJg9Q1ByTLeWKMzN/cKRrbG
fZ8kU31kCwltP/bvvBbhgX1xlLBxIIGqZaTsbx/xK7uL5yodWXAa4JaXFwqXSVFHRRIfrbYdHqZa
jJ90DOieApoBnD6zqf4oaWVNSHBqcc42y9a6KZe/AMU9VG15wvELiGzn+4sOFPVbqjxHFDa7D7WS
RZ+iKG+3taPCDm0y6h+xopovZlwGe+Bp6vZfZ4BTjLSjKlt+dKkWT8isdmbUyfWAynoU1/tEeMBc
PVSbso3upnM9+l492+YpcbvquaNklG1BBM/pys3+3mA5jyo8uIix/A5JQlkK8maWPc3C0+NjXMyz
42OrGasf3dponoahb2C06Xn+xL3snGAcKQ/Ib2QnWLuh+2Hm8gehkZRl8kkLaIp+szJAxI9J1ijW
GiLk8k7AqJ6/PArx0Hbek9K/Mv6mqmbeF0jow7Bjw+gJhNUo52rylagnUsNNF79ur9ASt0ZiBoOM
tFFSNIFsLMeMoXWB5eiLY9/M2rBT1KH4hAZKUUOrk8TcLLLwxfZTTaJG5sgz8o1eKMPzoCUV1pGK
EabWt9u/6V145Wy5ZJrIHICGpMgE0Ol821pzgTbDkGuvtagz76UMoq59nQB/6U+hmjTDtm8iz/az
wvSit8kaLeXZScsJRyRV9JGv10mUfULxTQwbte3RWNcrpU13fT0V6RdcKYby0ObT4H0aAfyEO4Ga
9kuNJNH4AfnLfNyXgRGqK0nOO8xm8VH03pAq417jj+WFb1Rd6naFabzi7j3fq1M4/3I7URgfHT0I
D0ZbecnXuKo4l15ETxKQoNVk92bbtV8N8E7ZNsKH78k2M9P8WmdR9eQMlCsO+Kl1ypNWpH3+2bPi
GGUnp9eVTV04+dcsANS5UqJZ9oykmKxk+tAz4uYCO7AIKpE9FImTZ91RbZBXg3VqCPB9qhDhh35o
nNjPZ8WL7vLYGnAYz2D8tNkUfJxDMzR2KX1A/uvRbteYVxex7v19zuGm2YcQzLIIEUdJ3xV5Px6L
XDjaHfJs4QvtY/EQYIRD7yLLv1WBEWP44fTjp3lw1+h2F6eXH8DYgJ8AQF0WCvogEahRe+PR7HAU
9Ftasr9zu46tzaAB+VHbaFgJr5clAlcyJ6XmJlbBnJhFfDUiEBsmfj5H+DHGT3XoH6Y5TPbSMMRP
eJZ7/uimQbXRnEC8Njx0nymdrCH9L9/K8lfQJ5OlQtnhXWRR46hXRsuj5IhMJSKrXVWZ7VYpRv1B
gXoWbnql0MZ7tUdIWVhTXzwao5vEs99XuTFKhRCYxaMyG8mzZbe9uVWGBgq35mXJ4A9W4wz0nLQ1
r9LLwMevJv3CT5sXsyx2ngcZrQmwise3/dg0JS6Xmd7/5P7I553o9PklaOdfDj8yBeJeOzulUdC9
SobiTRE2Isi3A97lzgGxqkMnl61OYA+LNNCMzbArUzmBpenso8T9bSJ78UnFhvclzZrS+9daOm3x
dx1suFSIEiyLG3PsqKPeutORcF6jRd/Mr2Xjmgc31sOPUTdb/jx6nA+nq63T7U+9eN+CjSEI0h+h
08hNJzPiv644SvY1ZezePs5N337pg7SBzBSGmrOD0aS8Gk32Xyy87svtUa9MMBxQZIaAO5EKLauG
eE+OXtlYztFF+6L3lThK971jz9/ytkmeuyr+7/Z4F68YOkBk9BLsIVtOy1jUOH3dDEpkHecZQBX4
4/FT19bdRlqqr8SAy7B3PtRiQmc7rRWYWdbRBhccb1zJx9yoQKq2URUNewTp4gNQ82wHVS05Iiqw
1vK6TK4gqHF+qNvLBuaF1lEITSJPAk89jgj6pfdmXpbNXR3Uc+p3XlXfIfdLF8xO3PxX0Q7CImdA
4f4+ayvzpVeE9tOY++Stwiyq2+AbGu+LNJrWuieX+45aMUIKhCgbybclZFHptXIkCdWPpTKgqq2O
3Va16+ETSiSIhOnKnB2CsNHFil7Y5cZDjgFVO6kFRaT2Fifb9oyxTsjQjxj2qpvAdcpNE5nOmwB3
cEehIby/vfHem/RnWQbUESRRQWZatLOpaJ2fL6+JR7Mse+cIf8XWDilpheEHaWZrfqkCGHuIWrXt
mAB7vNe6wZ72bdh4CjcyTLFNb1SFskliK+gPuBxrR15R4/BkzJ2C29Rkqn9KPXang9MW7V2nqVMA
6lJUqV+5oyPyTUA3fSt0I/N24O4G69C1GgZZepz2GnUk0019PS8mSXVz5nDb6IqVvlmdZR4CDDfR
k1KV4SMFwbr4PmmN/sU0ZoXIQB/H9fu4HO6jtp+ChxrQ5ilHsuUt7poueBp4Jgu/xuca7eRiaK0/
t2f18jjD55AscvB2sv24uGaBaYtO1JpzbOmXRdsgtwJlV4DS1/ys6wJ95Tp4h3suF5FeA2UQqtBQ
MRdFQLB1itI3qnXUOkxJN4Ywyf5SzdX9GmbswamcZj5oU9zlPs//XuyMnnB9D4hUuYtiR2+/DyIn
BUnEjKaB7P1uOxzNND/2xmhGSyTVKOs1OXnb7Ym69stJbnUwTujG0adZzFReQisMh7Q9BghO8ENz
PdrqM+RRh4qp9Sk0O2WjZ+ic/5enXbpLaV+5r1rVFpVvQzLQdjFQrUNdUizYKGon+tRXM8rkPxRP
CLSi3SL7yIyH81p7+TKMSsI+EHmoXuA3l1dwmMadXeFIceRIoCIWi8hXC8d4aIQo/dpTvG0xVt+9
Hul27pB/brXyKmVzOUBskCqgfH9+anEncot06NrjxM35pnlB9F0AJUdJODYP89TVX+qm79cIv/Jq
WGwzSQlFMIraPNi8xTZT2kyZkbgVx2bEgWGLiluwdUrXuCvHJtiObt2094TH/C4PBQZkt7fKlchI
FgL6A+WAK/QkYQoL8ZisPuZoJtyp1SjijeoG5K2UIU9FqKY/bg945QaATM0lhRIENP3lswXBKGHn
U9IfRQUAcjsGYtSkEHiIxnw0bKK+DHkq5Onn28NemWSPE4GgIlqfgE8W93ObVvPsRt1wdHkoZSd+
AJ6TjoM5H2yWpmx+19RdrOditgrx0QmmdiV2XR0ftpDOB8oGxwK8gHNTQUVEdEcXc4EUIAiOwZ0x
AWGfvDrI2HE2gu/K1LjxQSiWutb5uTbtEqLiAr6hF70UTDIGDCozLe2PCYYblW+2iKvsTbcP3owC
5T5YBgrV71GJf92e9yv7SyaZVBEIRkz9Yt5pdHl9OXl891wN9/oA/c+PcNv4qQcx0XTA1WRlR18J
fiZHCSYwLXCu4aWfbGGnRsXuHY6j68TjQzEaxX/E+MzYpo6dNo+Izqe/U9lCPGiZF/waaqdXtnU1
9sFGV3rbfDQGPVUOSlEruMOFdlpSH3Ps3Ec4tQPdbboJqtt9bO9uz9U78v48EvDLZSGISjgP2KUS
7qAnuhBTMR8TLR7edEjLxrZEMoxevhGUT2OYJq9RSHl6M6NqHO0UmwR3O/d9Wz82URQLmqFovPkC
Ow+AqviPVv7k0RPexG5VelAOc9H4lGdL47HQhJ6eys5Oh43IRuc/dW61r7M1cv5i6tDewRADOqPD
HGJ3fPtDLzcFuhVIDEojRzblss81Zo5WGo7SHtmqyV3NpfQ55PX5nCd6vOVU9Cvp2GXbk0uQwyd1
6sErAHY7D+ythnu0p9b9UXMrZLH8rhhh7al21fS+4XZ5d08YNFOcudzZ/B518fDIGYq8nYV2bgJX
y8KC1IorBBKE1sVvmj3bP/91TlhvmWxIW0uKJ/IA//UiUxACT8bGnI+6F2mG3+FainOTFz/0vI/3
qC7je3d7xMuQwIgUpukHcz7Jys9HrEcIqIMyzMfWrBN/MDP9IRyVT4FbEqAEUmO/CiLR4fag8n96
vsUplECCo7JIvZO39vmg+IVgLxcM6rGfEAZ3ba/9jgbyCSau/vn2SJeb7HykRWFBuH3u1m2rHoWO
x1JRpKafjmigu5l6N4xO/en2cJeZi8SUU3fhYcurfpmcpq4J0bcu1WOZT83e6YfA2VN7srKfTSO9
RFK9GelqGSZyj2JO3XQTj+norXGur8wvJhRsdSoKeHYu8UZdnHvOFAXW0dGmevbp1evgAEN11+AT
tnKsrsywzMQJ7UDzUHpYxHYzcitRDILnSZ/NByAVE2KOVoZ5bt3Y97x5cm1/e5KvjcgFCkReNnIu
yNRRUJuYGo/aUauU4kPipNHBG80R9Hvehdt5aNaylSvTKUtTUvFOsrSWCPQ6bLQGuJZ+LHqotTsz
t3r3Vc1MD3MYXQ/MlXeq3JOL04E9kIQg4w6F3YP8/r+CAMZkutfXnnYUMQEmV7AjOFBjrfWVKvhl
NiLRhHQ3yDv5212cDSUqZ0BDqX4cWtFttMakEZRZwz7Hx3nDq0q9B2mabHEJpY78z0vICeFBJT13
AHQtNk0fGsZYUZo9plmVPkQoZt0bAcgTXOC7bZHrq7BRGduXcwrKGll7khgNe8TzOY0riot47ekY
IhfmZoyS8SC8pnsqsjB60oLE23hYCiM7X+rPSlB5m7juph0KbKu2AVcCLtISSINJcAuGQ4tbiEd2
VRj4mh25krOPc62lvzG7z+5Mwu7gF1puzltN0V1l5Zxe28RUp8HXy7obeqTnM9AN5RSrVaUd6foa
B29w+9hXZASyjcBZucaujmXBb5JOqbQ8F99IAcpM4RirR0tU/fcqUeqPuPMBiO41K1y5wK6OJXEU
vHXBprny3/91WgRKK5E+8l2lkY+/+yDEYZY3bW/+EB2v+ZUzc231pEMqVHhU2UHNn4+mJaY312Db
j0mLfA5698j2JUWz9xp1/kazH5JGPcefb5+Wa58IQgQ8kNzCwGzOBxUlql5dPWvHGCH4Ny1M1Ydc
r3DBA2pAB/V/GEx2MVD1pGC6vDvaxi2ngPLZUaRzUj6qENl3hqsgFhwrmbUynVdCudRPoEJBskPP
YpEIiMHthiFNCOW2lXjbFCtflYe2p3+vqkHZdoiK/6PnAxVAUk1egOTY6KWxhOeTOUcw74WSGUdH
cast7Caj8IXjJlsIHoqv1YazZ0trK7j1K0sIjIzKlfoObVmCSyan7oZuNok/cal/49rOtB/UUpo7
LjnTfLu9hFdmVQpb0gICKMsNuTjqLq8Db55s6qtxnd0PRf+nbAZr22ZUyNmf0MVW9syVUyGp5zKB
xEaHDs75nDpuUY4xNa2jbZRq96tveg+TP5Fb3YE9HVD+1jHZ3LYI1c8reunXhib3cKRfiQEtfHE2
4sxKkLFJjKPiKOUr6K08PTjGhHYpoLX0Oy+kAZZ6PvwveY8NORxBA4omMrCef7Mdpm0REcOPs2Kn
27px8m6nxXPwPIdudVQ7aDXb28t6bQ+R1PF0gXZvU0w8HzHES0g1GkM/UjZWXmOsZ5xtJfok3af2
nKcrE3ulJ8cYnBOJ1gCpsdRnG7US7iVs/9e55jXoRl5ub528pWxQKPMDCVq877W08Ic2bx8Uwwnj
l6hUwgfqKdqH219+CZZzEaYDfiQrgrIMuUhVXCMLU9QFstc4tFlr0beG6cfFGH8Q9Tw+cqu0900y
lSjl2wMqD9aIRF851r/BTVKzhsgkNlh5rUm8X2ZQ1JgpbEi1S8B8S291rQYM51ht/RrABUn9OChJ
KwBrPYEAoh6sD8rHFGwVvDFMwlfuvSv9ZjYfr1n6dianbqlTAIotjeLGbNn05R/Ej0HgR5b1hESM
c4i0NP9Q1EW/a/XY9O0urB8GK+lXAs3l4XN18m82B0V+qiyLQENpHAPewh1fSWiSbjPGYOBGyiNv
rWYnno+UEQ4GFRzulXhzGeBcCgfUhpFTIr4toUwFaqJ94pXD6xQY/Z/Z9dp7OEGN8hn4PlewZYZO
+M83FQhTqlck5dKXYVlMN6ccH6Q2co95qB2iOtV1v2kTsbOM3P2Qz1Xw4/aWvzzs8hmJcxZGtNwB
6iKuRWjetEGnOpgUtOJP3/cW9VE7+DrgiP3x9lCXp4tKJAAf8if499y0i7HMPOSyLdL6BW+p+b4z
x+K+Qyk23XlDHjyYqE8f+6hTd1GbGvWmwuXjs2W0kfBzS4tPkTGJX3GqiXZlh1+8g2BcgD0l8rDO
wOf183in10HVIh9Zv+SdXv2Biz/CdaKXIe5uf//FboLpKWnpps5u5iJZJCGtFxemFnTTC6wOaJZm
EXFizJYnutWExZ9wtu39/2/ERTgLErs1J5SBXzqYGs1Gcc3sLgjb5ikGD3OI4zWW53IzcT4JErhR
cDWzi5d3VWU3CqSmOH8uCzO951o2njGYO2oRoswrR3MZEt+HctGjVaUoLeoR54uWVflUhGWeP8dO
QI/LxPAWiF8mToBoMdx2W/uHJkQxbVItNFbOzDIcybHhkdHapcBNO2MxrV1jjfrQudnzONKTirPK
hgaYu35oQ1PfYRJu/CnQJ/z2b4v5PqoMf2xS5GmWfj9pgQhuqUTZ89TO6qMu3K+a2UQAbeanIS/T
lcO6WEopXMFelVrpIDm5lxdJAJAiBCSSUgYCfTB3lLmjaT8oTTjvHCuZ15y5F2fjfThMGCE80Y6T
shHny9mkeh2KcAi+hkXlOVvE9fVxI5R5TPzeU/rviOV1a1vo6phStYUGBUu5hKXoTTuGQkoMWVWO
opGjp9u0LN3XKRpCPwwmcbi9gDLj/6s2IL8RyiGRhjcWIy514M1an1QFL7GvdGGjDUPPDxrAjftu
Lu+aqfc+FUbs7I1UGVLfFfjGbm+Pf2VJ2a9gVGQugafyYo5LqsmAEZrw1GpTctd0U/vYRbQ1wfRz
ZG6PtTie799KiAcAAS5BInDO19PieUO61ilfO13UxYsTKs5vW29D8y3gLRuDHZDwlIKudr+tmvKf
/ZvkXENeQ8VJFpx5RJ+PH4RjPuIczdqW2nAAk8zrK4+QKi3HtnvQ+OJh5Yuvza7UHJPPPvnqWxyY
UM9NLYsDTEKsxPieucP8Okez+aOA4v779uReHQrMMKRSUlQk684/znbCrjG8Ojl1caQEGxUNl8JH
MXQo/VHNqpWM5NpSOlTueIVQS7twSjX1MRlb0LWnbO6M+oMorVx9tRO7HD5TgnC8zez1ff4r0LTm
UFu8HlaSvyvHFCFCoIYyPrB5Fw+gEsxeEGZucipDc6Kfh87uf6RJ5ifHaKx+n9tjtIbNuzrBMFFg
IlAtoHJ4PsHvqgJaqiQns7CncYMqkZNtSqZ5PgbJqH3/9+WUNG+Ux0FSsYPORwvasTbGuErxshnx
o9iMVTg7xzx3c/1nPAzmv5UI3o8mEQAEANADKgyLjwt0SHlaGCcno4Xj/TZVcx08gr+zfrtttEak
vTaTfw+2OBVZl9NnV53kJEzcevyBCFhs20bMd5UjorVu7LXRYDwg70SLVcLwzmfSArtp9gqGl0WZ
Bu2HMckSF8lK7BLfdLiI1sqRv3YygAhRauFJTC6gnQ/HG1UoUz3FJ10x+ty3SiRi9ILGu58bvB8P
4eB6wgD91De/1awZ2v/hZEAbAPQFNBu1J/18/JL+lghLB7/xpnZ+NM7kHLRkSHdCaYw3pH2Utah+
dX6pSgJIoayMOsH5gK1pd7EO3u80aLU6b70U2quvR1E/bHK1Wq3eXx3ORYQPZSbC3LII2pdR35ZI
JJ/syICk1dTanG4a1ck3rTvUK9K5ctsvbmeKZoj/gEwhrC4Tyilom6LNkuzkdYNbPapTPBuPA6jk
ze3TfiWcsUVVsNsg6TGFkf/+rzoyOKCwrysjPwX5aGd7LTatZPTjoZ72VqXM84NwMnONrH91UF53
IPfxa4f+dj7oYERO1UtrtG4MCuSvRtrNvtKNQ7NtRWrYe22uizXzsyvLR8iGK0DoliJHi0FDF9qp
XqnpSbHqCMEDjbe7WaMuFJQx3K4C2Pjtqb1yHpGZlihjA24LbMfzr9RANSYTSgenORfFB3MGDUCt
YLa7jVURhp5pvQCPjAJKwbuxnSf3fxkfYCe5nUfBd3ltzBAcXOT8sxOVkrzaWyW6BE7a5MZzNs9p
tYlG3Yg7PywD1d3USt67X25PwLUZpxlMDs1NDZxzEZA8rDjaOKhxRQsr6ynWiuIziXsQ+Ina/rg9
1LXjIlnLVGN5JgAhOZ9rxWwJSN1cnIog1MZtPrVOuAO2/+8K8ICY0Nd+12PgqbUoo4va5vnROsUp
jFzrJ+0J17ebroCZXeBiePubrk4fQEDZkQA0sAxv6JvYWKp6+amnDsgIznjCk9NxIAUbawSKq2PR
FwKGR/+e6sv5/IVdPnQwg7JTlVqpdp+mQ3NoC47SQYM/+On2hy0erPLKx40SnpnUNqN2vjgY0D0j
T1hlfkr7xMb/AR92F2DwMR3glfvdOP6pTWO8vz3o1S+k8wishryYnv35FwI4nUWX2XjZpY35lLVZ
93uy6n7aWi2Qs+3twa4FON5waJEQw7n/Fzd/LvvymsrOxyQmcw41nmyTH2s1TTp11kOMW1FB7/a3
B732hcD85KuOjhnvyPMv9JCmVWITtz5XrUXsjx4IJqlg/ViGzloH6+pYkrIndVtxn1jMJoJgth7M
QX7yrIFOgw38fyesId8rmhGt1XyvzSbQJQln44FxWQYH0FaW4VCc8gY2+FOcGf13PcrqauNWavdh
qCjS3Z7KtREXUxmbTuzamV2cDKor+R41CxztkqjGzSOvI/eB5+I/FnffDwWNXKAkIPf40MWMJlXb
N0PWipOtRiEIfW98CZRYo+CAE+/9pCXFx//hG3lQkF9IXYxlyLTmZi41LxenyInyA34euCiLUkHp
0MyfuDLWxNSvbpm/xluEmMEK88wMC3HqnLAINsNc10DxC7v4kWmlu9LGuXYfIKVHw5bGp1TePD8L
U8PChWj/nxw1r/NtbY86tAfhVv9D+sS9TQMOJpcUBjsfpxw7rwspKpxq2iVfqyF6rY04eBAIkT61
k/dvEJn3PfIOsKLaZwLMWQbOVgKZi16cDBoB+i6jFfejyqLVVOna9pcSUVJNCSXIZflrADkFTCfh
q1wrzfd9Xni+KDRFINGnh+XWdpq1l9nakIsFK8IiSWJC1ilx6vAtF1XwMZmb7g7uxoeiqo2VKsK1
zUhK8p5dQ3ZbgiLJL725080Ct3JKm1sncYy9HeR19dGq9XRNyufabuTtjjAOwFapfnG+SyKlqNIw
Gtj6geW8JkoXo1lUldbKFXct4WTDy5YUsIkLWAHWXGnQTFZx6lAKDx5xGVS7Q1bauFCQ4T+1Vt8E
mzqIhArWu1wTu722gn+PvticqtPIdMUlNZoN9S0Uadjs81wTnp/CSFW3HgZ1KxnStXmVEwqtH52a
C4vlorbRmEi04jRirjgcdEUbqn3Rq2vgkOvj8EKCnoEgnbkIXVWbU24miT+h/6eUv7xYG8pXjzLJ
P7Lv3w+4JN9Li4R37bvzjUKKJy1aOg5eFefKIcrrB3NESSMrnJdIiKD4H+45kDWAiGCEQ6pehK+6
nAOFzFOczDHoKz8bArGdwmy+q6u2szeR5a1186/lfii8kmOiSoEQu9xFf70367YYcINNy9PcJO5O
GYfpLlMwEEmbIjrMTi2+emWgbG9fdVcPxl+DLtKxojLSsmoUcVKUoX5wxdxsCtqr/80AAA48wJu3
Eo3h+1Hnur098tXPBeUjkY0AvpdxBt2EMoyyRpyQuUFqQqkD1y8HOGgJicVWJYx3G3cw166lqxvW
wdgD21Wam0t4c5kOJdq5IQHHpaR/ULrUcXcS1rBy/V39vL/GWaymN6u83BObpGWodpCX4l+YyGlS
WASZ3l3cZNVzGrbt0+1JvRa8ASNhHYUjNPn1YtfGCNIA0pDvhzlXxkOCnJC6r4yxNJ4QxLOmlbB6
dTgoCbzkebJcUKN5NTTdWHvpCZq7rvzsG2hjz6hylXbvS/3Y5Nvtz7u2eEgg87oE9yFZ7edHpDVH
LsKoLUBr1xS0MKAhIaxqz54Ptwe6FrG5jHiOUaWQOgrnA9kapuFjwqPPSUX8sxX6/5F2HjtyI027
viIC9GbLMt0tSmq1bGk2hGZGw0x6767+PNQPHKhYRBGtT0tpMFHJdJERr4nmxwKWSH4uwcHDvLCM
7vEPQsI0A4pGz5ku93XIWUcwb/La7FI0ZSaePQv44n99obXNm6jt3eGQIpRT71z2607/r2OV2YMF
Cw+KDts6t3anylGlo3yL6zmyfjQzwKzz3EKi+6mZfTEfMzNN9YeuR9HuOR1SzUHwrW4NC5kjcxCd
7xSA5h/qqhHyLb5l3Zf7X2VrhaG9tKh+LWKL6yJc09pRV6HveDHLaP6UQ1vp/SlOpydMqrxP92Nt
TfrCP+EPjH8+xvUMIKjVu900IS7TD6hwFqmRuy+uW4ZvTVBPOr2+2aHY/wfnIF0bGptsIao0qxng
zd3m0lDSSwfJpz6qQpTDJ70149BXqZMfvCT+y3XnzN4Z7dZecihGw7cGXYhV7PVo4eq25D4cFT1O
qt5X2HGtIg+aOtZ7cJKt7wo8Z9GoXDhMa5haPtatEpdTdmmQVAmPugyn/zSZquhFhvlfVqNNO7t3
a2hQe1g3LtVbkr7roTkppsbtJNlKStaOL6Kd6/ShLtx8ONxfMVurc+kEgVcHeUX9+zoQN7Y1JznP
7zZJDYEGfy27R1eduubciGnYWyqbHxI9Mg4I8nKobNfhsrLHS9oGOpG34/gg0YAJ3NnGJUG20nEO
sRjH8E8+JcZiSyeaApq1/KTfk5KkQnhUV/KLFruce3MR0qswwTL+vP8lN4eGpcCSRlIbMlYne5KV
iE62PLltpZU0ZzqBNadEdW846O0o7GMMUGPP8XB5XKw7CRS+Qd5TtnRhc1wPLkuMIpnQ6bmMDuYO
lhrnnR/ac3N0ZneC9gXV5C2y/+FjFiflB2qD5d/3R72VJKCraCIQg3YremrXP8DCEylpqOdfVJnk
0g9bVSshdbUREPkS2Xe1sSsU2aRjf70feOtzLwLv6CuzLUHpXgeOp5jLmZLDxS0U9cQTAcFTu289
LBAbq/nSmPE476Qmm2MFlogv3iK54K4Wr1qWRu+0SnZpc2eIz4kHDeqNopRd/UOJZ4GWVt1i/+Oj
XZT8SWqNTzRMD0A59HNWZ2yVltawgIwus9FV3yMrzpzAA1kAesRN8++jKxrD7w0A3zu9qq0DAgQS
pA4YhvT+lo/y2/ZR7amxJ6Whzh+jZXYqRNKMgWtz8H0EkB2Dr7g/r2uM7q/7nJYG5lFoVyKosQpY
Nuh4uklMtb8etK/WKJ7MQafWr3Zj9FY4dfJXHffiTaw69Vc9yaO32N9kn7Rusl7u/5Lb6UaBipf2
//XlYYJdj1yTY+HMmBdclBD779RQnMBts1gAN0c4zS9hhAAF9cbmw/24tyubuL8qd1w3Cwz2Om4P
NkL2jisuhtOXD3pqhvGJjWu1h1R28zLVZbKTBd8eI0tIHjKLQikkplWy6DjQCa3OkZe0zJPDGMfa
v+UgZ/kmq/ApOYWjPbYPymCLS+3E83yIEiUJz/eHvTHx/AjAoUBvl3qwsZp4SREgtzJa3E5Mrooi
atH+kxud5ZdJY58ciUb0VIsU81pHnS7SHvjLNEI3lvdIsyvYsPlzOFYBSrDqFwDM9TSoM8mUhmga
JY82cfzemdNHnVrx8CUusqryUTXqEInrY3fCwLxAGPkAF1Op3hvh3FQHq6vCdE+54zYtWJTdAEgz
RZAu1k4TGEq1SNaN4jKPrg0F2iy17EzrDCGr+5OxGQj+ymJKQB6yNkOu9dq2qrgSl8rwqkdJ6QIB
TajE5cP/FGft4l1MKjAm/JsulYAwhtVfIodz6qT4s98PtLWpqCQhB7GAKTlZrmfTrVUVo81RXpoE
FSGfQpuqPpiovwznyobaiQ6WWrk7S3rZNte3M0uZ1JTdzKsIkc7roBWKKkoe6fISwTgXASS18W9P
S6P3Y5GP6QMUZkFdfpj7h3yq7GRnDjdXMCOGd7/QZux1z0iXVqcZVYUHX98VXx1DDG97gWPveYwA
XvhpI9BkjYrYnk8xxWLT18Z+sHOwra72My/Vtjren4Tbu4TvAUIOeaQFM7c26GtNNQ5Dr4wv8WDl
X1N1rmm8YB12sjM29/1YWysYyThKCNS42DSrby9wt2m0OU4uLaDz8R38fx0x2roevb0y0HYkaIEQ
VoFZrB+gHNZh0oqGUUWmPR1LIJ7tf0iPl3tNna3PxwOSrBnMAQ+81ZDiVG8qR0nA4Ojpe3UUxXel
b/+Z5snZg6tuDQm6PnycZSPcWJulIVJHWWclF37GkJ7QAexQsqUt8Xr3XxD6+MzTYIEVDGT/eoeo
Rq/q4BfiS9s26mPvpog/ZeSux3aozTdWaukBMIeu3zkNtu6738OurtjMxg8oR2z4IoVwpo9eMaTy
B0IpOKOXjijl+8QVfQjZRa26h15po+d2sMM9tYitBAP5Bvhl4BpgAS2z8FtqFdNDtrpSxBdHDHly
jCK8xBFkUD8Dh6obf+4gLL+FHjXvCQdvLSReKPRcF0UGGMvXgWU3iMKq9PgitbYPwDySyOjOMNmL
orHt7JyCm9GWHtpSAVkS9utonpggQg5jfEGZJj1V0+h98mQ5UUEc5af7m35rXukZwFxjUNyTq3kt
eoDrVpnEIPMF0mGFPpatr5MVx9jIRZZ+aBwDrGyZJKn0caFzDqomTPfj/V+xNWBY2dTeYVEBz1l9
3lrrurmHcnFxQ2Q2DuootfKlyOTg+EZfYE16P9zW1YbqHDSIX2TF9RtQh4TQDil3dUmd6WdvqV+H
Dp3tGFmuL2Cf451wm6P7Ldxq1UaVOWlzlmFCahtJfcKtyPFeynkG3cErV+7dYlubZJENAIqAY+dN
wTRrWlevtSK62NgnpG8zXQ0bxMUQv5YPdewpfzlhNVgnodR2+QcLF91iQE4cTxhhreaRa3AasYsD
xG7Zw0dsNhbNfqVMj26OqtgfTOLykkUnnn1yU4eZBlCrNbFEpQ0H7HSsAFsx1c+GWByFMzqv7qGD
7KBt+QvyiHX16uBVTDmhJ6REl9k08/EoMjvyjgqW669GAAPJYWECqiaFYJFeb35naCmGYyV/adpK
Psd1nS3VFyXJqkOr652+M6ytvcBxyuYHKEtXZjVlXtZnYVfxhhhpf2EDMpvWD2UqjJPrDvHXeTR2
D/Gt7QDMkU/ociUjLH09QCOhXGCDGLnkWdSf01545UFJihYBOuQfjvdXyWYwpFSWph4X5rqWhVB1
VCDtJS5CN+rshLJWMfk6JPYWaSTkSe5H2/qYmEUC5VyKu5Swr4dW27bSFWhrXgpcQ475QpBx4Aif
0EaW/828un/+b/FWJ4sGY2WKO143SD7maDq0/1l1mLzkVTectKEXOx9ze3hIvFCKZIOvSyrdCK8S
Ywo+JvJZ/4KKe2dNNnZHeYfbXFha/R8cnLwBFrQftSNYMdefs7JDWWl0GS69nWvTocRB/XOTtKH3
QN5t7Lzot54eLEhMGIHDUbBazZ2OEsgwUEi4pFqlnnRKcY8l2PTAFqqn+K7RFAipqp4/Y8nw4/XT
iE4GpUWOscXD73qcmBGlKm4vyWVqje+pMqqxb0dNEpjaiIddpKbf7sfbuiEoQUJUo8FCErlKi5Mk
a6xcGeE0OHb1k5/V5sesSPJTbxfGI1me9+iFtT6f7ofd2ou8LvC1WaQVbzhykOPpgDsdqMpu1J/G
gfrQobYV+ZzHpZLtrNXNYEvngUMbNPz6GG2dQjaRKlJQcn1ziTBMGY6W03en2jG78fwHI9NhjaLA
ClV3rfiUqjJvYyulixTBL0DoLntxlZQ+TmOJP7ne6duB74AgshAOrxdLNkbZ3CMYcxmVrpofHVwb
ftilyD+gKWH57YRqta/3kb7ny7q5aBANBIkB8ZkC+nXc2ZWWO7g2byncoqHh5YtaThW90MM3D8Zi
PO6j5ige7n/ZrSOHxfL/o67y03F0nJhnF4/SuKq/m4XrvmeBzQ+zRJnvMeMV6+ys0s1xoonN3QS7
kkvjepx4/dTCbtX0kuc8rvxZ8+p/c9HK7/2ceP4ktOGcD3i771wdG8cP3R3qeFhG0Jdd6xL3eU7B
spLJxa7Gj1molMfeTarRR9JPy0444YpvsKutzp+aNPUO97/yck+syi4Eh6sGQQ6HsnXxatKnQSJg
k1xSvRJPFa+A9k2hOOlev3vj2y6dDxRXaPtA3V+tIbvmAUIYBqnY2UlRRHjCaCqrfArl7dfBA76Q
J9bw/f7oNo4CYAqLcA7nHfO6uiXdbswhVkBz4k2A86JI23B6p8jFxxpV91K8vo5COPA1SD7TAl0f
BmORWFjklSzZGkdoD82jbwLA1B6damNnIMsBMZZiK/nDWiCs1+Zm7LMqvSCbSolXwzMTmblx8p3Y
nIQfVULfKzhvTt/S2liojYgsLY/J357fSqQYVi3hjMjB1OVHgDtD7StEmk7RUJrFX24VqYi5Vxhl
7GTFW6GBVrMnFx6yvkZYu30yu5q0Ukr8UXUY2yr6BCi/OnXlnDxmQmrHpIjk3/cXzta2+D3oarmC
mAUl38MaDcvJXYg5AkfSREZ7Bh6bcUzQuQst5TZtBO87D5OBFq3jFW3/nCSV3r/YIm6OfzCehdWk
U+LkkbFqiblIl0K8dVMAgpOhHgfkqiK0U7zZ27kPNwcEJRWMCZ7xUG6uFwqcT7ut8P64SDW1HpLc
GqOT5aGSsnNurVbFgrVf3iwAm2n5A6FbJzKxwlqx2uydrQ54w0aoJuv+hEtOeCq1qD40sFLfzJVt
dDtf8jYwFyAdDvinpEfwqK4HWIkwlYk5Zu/iUExvorj40nEZN7AJQ+1RJiMPtzIdH+9P32rHM1qw
ZaTBQPC4hHk5XQfNerUMLaDB7yLXnTIfrIrXnFNpjjw1rNDAoW9o9q6lrYFCgXGB6pKc3kid9VUU
6jHpzbslQz8baeM9qgbWWBH2aB+ayU4PCMTvBV0d2L8GipssRArKUmhyrJZPJPoJfmSZv6smozn1
ctbMUxR187uYZGPPLWG1VmnfcYjStEILGjLxTROtqWQIGtHyTpEGGHMRNw9jP83Uca94uZ4+AtGF
Xrq0VPPROls9MCpDC9M+a7yTCFFVCSfT/IhfeO8vRlzPrdsWO6+n9dT9irdkMbQpLS7W1ek1xLqm
DKXjnUyZNn6uxOmxyVmeiZqOJ70dNIDr7V4dfD11v4IuIlw2+55H1PLvv10RGrmvKxTdO6VuWf0l
lbY6la0tH+hCVjuVi42JW1IlEBRAH5eu8zqUBfu8NjE2yArrWER6e8j1NttBy63yMpYH7QNk6WgH
kfeCRr6OYlVDHBr56MFJjGI/Mgv7ZArMD3Qtz862gu5W4Q3zA3I5+un+dr8dH5GhaAHXWt5pa86r
HnnA4LqW+RszLQDMYJ+FjVr//xZltUpwL8z00O69kxpr1nm29eJEa3iP/Hm79pexsAphC7O914/r
ZNCMMjdq74Rm62KLOJjUmtEsca22O8m28Xay6a1vt/DpqCcDZEIF63rW+AVVbWJux1ic+Cxn6pC0
ZfSda25rVAsxhHWO7ssNJVEN1bJus8g91bNrPyYwl4Vf67kDZMqYKPoAYnztuHiYAKch+9JYitS0
rselOnPYja2WnOfeLd619lS9Q2QiPt5fEzebGL8sbCvQmOHAWibsOkqUaHZrJNhWVbNeHVSbm3Ss
8/gEcDTfCXXjXbZ4c1Gr5k6Do7co617HUuxSURod958mquIvKQIpD2QKynzIIBP/ZWZd+4FbQJ6M
xhXCbwsrfG7txv4ZZU1HqolIqrmzI27OTX4RrQGgxnxj9BNXv6icU4wBwiE5e6LJnjKjyd+MvK+P
vN5Qf7dn7c2EGvfOYbb1yX8Puizo385NksqiLjELP6M7W59brQ6PvAHbQx/jrv362aX3il4iwFOM
0Zaf8lsoq+brKoJQpigkCklYlOKg3U453cQ4L/8gGmoWv9xawMqsad9dmHSK0aWYdDQSSQmqSq5N
D8lt7DMlompPsPBmSzJ5SwlvEZW36Z6tUtwec5CpzfLkjPqDfK+i6QXFFFPNGH2ZcxY7r0SDasvy
BZfJyKiKchWtPiawsrA3dW6Byax0hESH8YROUH6sInKz+/N2cxOh97ioL/3CZJJWr840XZh6lHt9
eDJzJ3K/9IgTZI9WIor6yUx5JR5STEL0DltzC4uevhpwDbv/C5bB/FYmWAZLMW3hGbB+wG0uO+e3
laNqrRE5caec9HCw/g1rO9aOY2aUH0JLFsXOybAxk7RAFuQerAZ6Ietg0Txw+6lkEkkxglHMJeY4
rbPQpmL0Yj1kxeq5fO1tT8YC/oHqGpsDda3VdOZpAi7JbdLzNGTOQc/m9lgOenee4VV+YM12xzaq
xWFOymhnuOvZpRvyf7sEvAfkijUYtg1tY+6AKgYZNgzzw+L/8Jf0jOY91Fto2ThUNt7B1rM6iBOB
vOHrZnZRhqNuRpeEVxsY4lUWUMdO5ISYegZq5rr1AbvI6h/8R4xTDyBm53xd1unvq+hXLPgHi9QF
MnTrlrOUXkMBWvRB1PS6ONU92kyI/k7VU2pIvT16VRLHH107Gp7aOI+ct6QMXvRwf8DrQ54fQfmJ
KvTShyLr16+XsiGUNEm8eAigxxWPoadHL148uR/jsvFeALK1ZyvTvY/3g66XNJEglvCKY3EtD/DV
knYTHOxRNx6CoY7n5Ks2O6l1HECOW99MG3mGA8/c4fP/FnNZd7/t2ZYvMDslCFRRAfP/2RQJzYaz
l2pGe1JibW5/5BxdYqc5uz4plpGi80EVdZFR4ZV8HVVVCqvXm3QKcqWZ3RPaaX1/xMUs0XxXNsO4
s3w3PixISLK9X5ZggJiuw/Ul7bZ88KYAtzT7obfa6Eticm/3ky7KQzfFci9Ful0/1OCXdjDAuIVS
toqoIOVWuULOgTZzUviW1gK4rZpWe1IjVbEfe66D9y0Fn5062BqihjIcgpiACZD1gHwJNux6qLgb
1FYopyFoI0354tZh1/kyk452rOf8g+5WDiRhsN0fwia043NtCu1LqCCR9QT2u90zj7w9tcjcODng
XQCYo756/Wu83myLvBdjUMVd9B1ViehNUqg/u6FQPrGpnGf0ieOPXFd73YjbQ2RJGcGKsJkWNuFq
Wc9xlzWVUg1BSHH3rEsjOkZQUb4C+tXe5kLELwPYqHcmyNJnRbORELy/rTYHzuEFspSj7Eb4OaQq
X1sO04DKY4+Av+3ViNz2iAUhIGTPBxHJ9GtlVOlP4ODF1/vBNxYfAAuwzmToEKTWWoUCYcsuHBl8
KmblhFVM8q72Rh2xkKlvj4PVNlj2qfUr6wmsPMBtdEZRu15IS6s9PaKLi4KPMwSiEPI0mc4UOFgH
HHU1KWsapG3+wJm559Z1o3D8K6y5qFBTu6fItAqbaKqwWjwPgbWp8/dp4U4DtJXFQbOF9yELR3nq
izE6W4n1rCyZn4Zp3MMffHBUf7myeMeSnV4vc0pxnNWo1Ad0LPofHhKCQqiCLi3gjI+hkNXHVhGv
LKIuO93CH5WmBMgMANWroGhctbPWuiMXfm0/KGjal37eivDf14+NtNKBP7CYDa114kERLRLRKfrZ
zVhzejkTpDdVUcvDqEsnOhhNoj1PuAGXO3nAxh2xFBWRoOLhB/9uNT5zSscwkRmr2CnLc5i14Yeh
qj/nTZbvrNytzUocNKfI1BdF/Ovp44modnrTj0GJ18nnppqmL3qRuI9KlOrD2XGm7jnSa4+3F5ZM
Owf2xii56xcLQaYSosDqhAxn3Cip3E6Bjni6zwYaAr2Pi/qNMWvaXiNh41R0KOsvlQHKpuTp1wM1
ROrOkWymQEOilTdIaRyF2epPPLFBZcrsX53SzH/2GH82jbj859ULiRQWKSOIm0vRcbVRbR7xc685
c2D24RSeySkhIvuyrMLoME6dJ97mvezUowNPYk+IamPg4G6AMGpLCxVw0fXAOyOGP5+McyD6qPuk
TV5eHnisJD2I9UnCQnEpMNQxPtFqq2CFFss+31MruLHdZcNyNtK65WmNKen663dmEg5prTDVntsT
Kfcs5RgZ6Ey8y3U554dBmdJCHCoa2vkBGclIfcpnLS6PVG9t/ZDFsahO5iIW/5eap7IKEpkWx04f
HLpq9yfL5INcJ+Hg+tl5QGsAYtzI3c7AHDEo18dArYfp4pqheXDUKs53wmwkZnBkQGEYbD6Ob/16
XnorbS1NZFNAfSF2TtqsZifT6LyFc5fF+cNoderOE25rKQDRJTED8r2Uy65DtklUxrE+zYFHbQgf
xbrv38+xo77PkaF+htBpp/6oubX7WKuGeB+XlWW++i2HmDiVKlAn1AbIEq9/golAjNJasRoUg6O1
/oTrlvXOa5OWYlpslR/iqDXFwS3c9Ch7NsbOwbqVI3KgcrACQ+M3rGtq+BzINERiMnCNaHgQcdZd
cpM6FlJpcjxJGxKJb8VTEz66Q99JlKPnnr5x6Kh+5yXTzltga0LQTiVJBrHNY351ArIsx0LLhBog
TI1CZO2Zb5qSDrVW6gAbbIGmKqSPF8WV5XNoVNH5/krfSJagBFNcpIi+nIyrhFkMjoBEoWkBZUTn
n6ybnbd0eMSbtNS04kCOLIqjPS2+Fvfjbi19kgVWPuUEDuTVOnQVXURJ3WuBXRpDKFEMmtPufc1d
ixBM6CqtedBLR4b/3Q+7cdchI8nRz8MOKtK68j0aai51hV0llMQ4Ij9mfHIntT5oCoRagDbxqR7p
EhrpmO7wHrcyNVpoqKAtZHpu2tXtY8GXD+OhmYOeApQ8dGrSyYaXfa05n1Mv6WI/7mFOfG+R1xNv
QUoBJk9QGUGQNdRebfa1bMBFHZgqDvV/5BVWmzA3I5zlS66EHGWtIcHxC/an8Ce1HI7TULf+oPb1
AxK+3lMXo4oVFqbqN4bYQ01ubUdERelnYuvK+lujotG5j2LX4pfkSl/9mDq7/DEmo3Jomkg+ymk0
jo5iF2AMu5o6+Cyn4o3XUgjRhmjcO/c3dsPCfubbwE1d8PbXX0XwV7E76MwRopCPFrW1E/yveTgi
klu+1xMVeZQ8F9XOJtxYlQg+cSCBWFlIMqvcIBV2kdMln4LJUxr1oNXF1B8SajPRqbDd3IIJ2GAe
6IZjeYxNjbrfzkW0kYbxPKVLQ1MZfbe18oyhUKHuUI0NxKSa5zKcK792IfG7maO9PtsEJb4QtiBu
8aFX551ZjHVPW40LCCPdYGpi2L/syNIfOPDe6Q22oX4zxUn2UnaGUT3c3/+buxCoE9uQNIwu+mqG
lbwwG0XVmGGtl4fenKz3mpaAV3OxcX8zKkV1RM67fLYyk0fySHXct6oCeu7937H1wUkrbF5sqD5y
AF4vtFQtKs1qlkVvajja5ZM8RiU+8wiDKjtDXka0ymUoxlAOWbwCSDNWoQxcXzrkE9SA55L+Utlp
c9Klpr3cH9DWEv49yuq7YvOigPDQ1ACjYOXNXNZV7bd2qn1rxzS85AhTnFM0ZJ88sC+P90OvNy0y
DCxP/g+8v7nJ1lhWUjhpje48BUkdeu9cJ60uQAPjb+qUyZhbRPdyv2ugJt4Pu764MZLCWIfKO48C
c5G8uJ7CjI5NrSNOHKBhOcMHAm3j+Yaspocka8vuONmypExaVp+q1u3rY5pQu9oB062X0fIbKCKC
JOJ9i9LsKpXytKHxpkRzgsmNe0hudDzNo1bHIDXSpHFeCa4laaQXSUmaogqpIy3Q6yGnHnr6FT4M
QUSq/iXL4uqQNWEW2LM3vEw4qMKqdrWdfG2dKfwKSmWYb8003/igR24XlyZo0yABQ3TwSncCx9u2
zqfCTOr3CCU7zen+zN4uKGqyiKLDEmJ6aZRdD7MqG6ZOlG4whWheqF3bvYhRrQOrUxp5rJWm+KR5
Qz7v3AKbYemVw8amtULx9Dps0lmFZabCDaJYt540o8O+Wvam99KJTj9m+eQcptAZ946i9fnA910A
U0tTl/YOZ/N12MJIbbWXHmuotDu0xhzhecfMNjGluf9ZNxYrgSjuQzRBFk9fxv9brd2su7CNcEMI
MofyCd4S3bkKLf0pQ/fh2x+EogPHoQAo6+Y+a4rKlN4Qu4E1d+JdU1s6vOCqPAx6VOwslq1RLXZ+
HK1A+ez11dlArnUgtntB2VnVO01NhzNQJuvb0Dt7VmobO4Ey1NK9XdANNxkkvVZvVvAtDjol6p/r
2WH74YgQDGEkPjTl6D3d/4pbKwMZJF5r1IZhra0mbNQKdDadWgtimbQQrubkn1AX/c4H3Fr2mKDC
4qZ8hD7F6uaALwlIhIwucJ0C6+4paxpwIk5rPZUoO4QPhhXmD70h3T1wxcYBDsGaWhBoEYpsa8Cg
EzbwALrECEq91WYfo8LpjYmn2GNjKVp4AESoP2S2Or3tcOBWDqGV7bIV1rfmsvfotXF/II1gsA+v
t0SRs3a8yNaDoatMGLqmUxzrtEjPdTb2iP3ZaUmGEMvUn/WU7tD9+d368s6iekt5k7LteucPHAeV
aUZG4IgGP76xrB/7nA0iFVF/mqTi+g2Ou8f7QbcW1XKyLoNGDmXdpwc5o1CMElpg4OFxlLT6/pZt
UX2/H+Umz+PL4q21FIZ/6cmvM3k1L1wBQUoP8tyL3+S0WE522+BcprT6iQ65AzBNKd9XEebqaTvN
xbGR3p6m/cYHBoy9QJdZY8vvuZ5e3UI4cs48LRgtszejEz7VjXmoE/y+D9lojEl76uk+RfoBpjF7
ZOfm3FhdWHFT1aV1jZDsGn0hjb7r7UY1g26Ioncyc7XPUdE6Z4FKYXuY5jH7aTi5cnTdbq+mvHFU
UU9YSvOcilyhq8SE+6RopqQyAymhhj2iUtpZhwZu48VoRqsUp6odVD3aOUo2zmKQ/sw5EvgLaXOV
koVR5amD3prBiDrjKbTm5iOMNhcBCsPeSTo3Dg/eMLxjoNjaTM3yU367zBBvicqhLPVAMeK8OLe1
PtjHvo5K0wIkiwjyQfCYsJ4HU8nlpwrH5ad8KL3y9bsJAScml0/NRK9HjM9OTXbk6XgQe6nnt9JM
T65TmvPOUtqYT9xKmUke6BRQ1pmfOw2625jSCFrpRf8VFKNqf7aq5hQ17uB3on8lo2FJNXmDU6nE
UBKG09rPeXYRqCv03Aj6QZ1/pENCE6+ZX2RfurhgOMPbOfaynVLc1iDZL5hgUCDiWlgtH1PvO9x3
hRGkDcbVFP9M0EIgWjWrM088iveA3JvxaM+ygnh8M8jrNYSYJtlrj1y1jE15dEJzPEg0HA7oL6cP
JDDd0/1DceM8oLCBKBPhKAGve1kJN0GMYZsdpGGvoyvWapE3fhdicrsT7s7aGD2GjUerFh8QoYzn
AcHkPYjm7b6hWo9eDhyuhWy0NoxC+agoRZvagVuZblkesjw13Q8YIDRqfLDiuO/1U+vFefwZ8AXS
rYdGL6bOT8Mx2Ut8bz8HFU/4Hqw1CsFkT9eff/SwH5qKyg5yiuLpKSqa7k0SW/0hMszkJUEA78Vt
Eu+ra+R/cPETG1g2VivUQW5EvsduhgbKsgqGdO7HA7cIMr9RVyTOQVGLsn87uK3sDxTdtMhvQKr/
vL8Ubk9Kljn+YPA/6FeDAb4e+6y3hSaV0AxwDy9Mf86z4aHPZjv2K9VIdw6prTlHUA9xYaymoGWu
PnQb69yBZm4FTi6nkxuL/JxUwnk0huYTqUf41cN27jk3RP4wd32c75xdm+HJs1C+BImAjvv1WGUn
SwvXOTMg3vQWJJniQ8EKPw5CQ11nCsv3oqP8fxycFFsDs+Htu5NobX5tUGt8clYbZJHrX+Ah2ug4
s8NFbGXZ50lNPzb6UDzJcdzb4luRLIIA06NZyWP9OlI9F3FlC9cMlEo8ppEd/hNJUz2b/SheWccD
17EgHXB/oWK5lECuI3HRVrli1BYQE68pP6CVhYjhmW5/Nn7IRBcN4ogDsHcBh6lGwQyP8evrl/Bi
Xsa1ZwK3XJ9m0kji1EJrK0jmwQjqtBk/qqLqfFFheHc/1G3OuvToQGLTKcEzaI34TqbE6IreswIl
Qn7ygLIGkOvINvJv9+PcXggoHVPL+cVyZwpXF9CMM1FplpUT8FIWZ80dXxDh74WfhKrhF+G8V8La
Wi1UriiZ8fTnLFydAlHJLVh1xAvNfhr9pjF4B7VDnj/afV7uLJjbZJjBIfywPP+5ftbBlKp0Kh44
TkBjz/6KPMhQBx4GV9m/kzua9Q99wKjCr8O2MJ9e/1k5YNC+XRrgN2apbtsNlpqEdlCrdLl911Lc
Q1lY1kHJ0jiBG5r8/QcBKaTDrl88aNdDrY1Kd4vItQOk4cr20U2NtPbNNo2e+zrzhhNkp70q2dbX
BRDD8iHh5hm9LK3f8tG+6l2jnxSbXL+sPlR93j8Kp7KfrbJLH2cZqc0hdWW+VxHcukPhkJAJw1pe
SszXYTk3E1RoWUFObYIpAM3IU7VO0rcxBOKjZrXTdBpQ//o0duornX7YHtRCwDQuplCcRWtOuF5g
XSiFdIM8VLqDmFPlJOG6nodKxVgU19SdZbSxW6A9cKh6yO8tH3k1Vl0tKHATj3Ku9QSwzn2LDl72
12C42k5dd+MgYPUs4qzLlyUTvg7ljDxfzWqiJkd79IR5J4q0IVSOOdV6WEHOHiFoMx41RzIz1B0B
qVzHi/s0tJ2Q0mPe9hXaE4r3fraz8u9ZnZr3WdLvwbm3PiVVZAj1Bkwa2jDX8aTT43ytTDbAyDw/
NmPLbRwD2ByNSdmD5d80GEnvFqXZJavHvBBg6HWwOM/KJvUiL8C1wjq3mVQ+Z248n5q8ms6xVdcH
UzESTlln6o8akssRzX5L+0Y51tiBO91uF37K0ufjzF0uzdUSsiXZtVFRwatTlMUhDYlv+WRp/WmW
bfpka5Px1TSrqDijU5P/uH8o/bqlfm8ELd+BHQpaDhNFcA+r76DXbqTjgu0F6ayrEGTzvPEHx2t+
NKrsQX2YWf9kell3UsJC6XyrcHA9tbzWTI+T2bvfcszdnh3F3dvHlLdX3wUpN5JhHiXL3kIidA2E
iaqyTIpaQQ5Y0xdMTzg07yRQ7NqnOta2B5FEmYGARqimx36anJfa4p3vt/U00jjsMA1FVW+o86Ol
eN0XVOMs49QJIAAHz+h4VhlpYdVHW0MDMERGyTrNSPMZh3E0w28IhVLkgjQyzV9BfXTaGRXi0ZYH
A3nS8gx4sh+frCIX+T/KEGnyURtyJf+QWKke1b4R5kryuU3D1nqw0tIQJzV3jPahcex+9o2ORtj3
uQ275CFF1WF4nNoO6iyyR8y3VkfT9Oi4k/Se5nky9EeVZFWne+VN3THRlFoGjls6HDGsSlQM0Ke3
0idZjtI6TRKhZh84n6afhNcr0RvbHNXmnGCPoBxIMYr6PzuMYmtE0KnQal9KEWNgl0Ui+9DHCyuT
/zRSDkKb/x9H17UcN65Ev4hVzOGVYYKyJa8s+4UlyzZIgiACASJ8/T1zX7a2yi5rxCHQ3adPmI9T
VIgovUOGYekukoWxud93XHHfEwRhm7FtoPaKl56n6a7/IwH7/HvkNwe1X1ZqsC5pxynjRg6yJrZS
rSJG13M7u0U0/TiFQpRt4WtB8zOM0teNdVGOExC16Wri7acMxJdmOJZjV28ghB3EXUEbDU2n1tXV
H4iK5e5vHKcuQcRFicnsDmtEtn8hkWbjorfaejwSOB7MecclUqv3NsmCXNe2njb8wm2VycykncN2
62YOz6F1+i81MPJEePoYaf7YrF6MPYIa9azbNeMkWuDNBi+/h1BuWGxF3Gl7wV1STXCUhNVZ/YFV
TDnNj2PQlXqcIyi3ELRc+mxN+lluSbg4LJLWBL8Djt0TyW5b7q7RkIZPHWr1LH9AgCXZXQJXsegE
nNrIdWjW6MjPlV9ShKSIDG8iEghwoLRtE4/IMAtpbQAXrWeK0oy12z6K8m5rKmhwAxgv/IrAkb15
ScScLWWXGAR7Px0jIfsfMgY6d7BPWvZkmEpm9h3BajuYNnkj4VxTRmOEe6GxFk+4w0JggtV8wics
ynpThGQbiiW4MGwRbH5bZ6Km+oxgv3Zj9CX8UR1+4e2YUN20N5UOe6d75MyghdjFY4MxE8gyU4K+
AwypI8RVjFqcgsRWLe2ydCrTpwq7xdCPx56nD6YoZXH1dYVJpl85WBvn1I9M/hoZ0Pm7jZV1eLPr
Id3URbdj2+4mirIviaceFgA349ygnVxkHOIujeJyP0O7voFqFFUc4WQhhHjELVEbIi5LLCtzhaJq
WR9xiFL/shd+3y1IogRHwSlShJYhVTP/Q3m6k9DGiz2Wds6a6MbiPKp4/DPmLPKfmeBCvcOC2Ik7
BR9X+kpmAsssqEkIzAUB9+QAvOF32Mom5M3LqGIT303wUgj3S1TuaXqduK9G0e4cqH2fEg0ToxMr
SpAUYNvOyl9TJiPyNZtDFaDlYGc4TKlZzJkKEctTao6U3OHLVeJLwKdBPSIDPAKnrcxpjKMA07fJ
/jZko+EERVW9rG1iiuO4EAvICLd8rZMvAOsxIS3cbWP/Go0Kfymr55FeVOph6EkBk5FnsUtzPCWT
jI5rLHbm3vGCVGWXWSdNV6p8F+ejTJy8TOkRT7j7RLLeLZtyx2/PYV0U7pUm2PmUx5osV625RZq3
n8XBuk1E2MTghp2TzwM+XPt1qeVmTk7Ho/vcBK7yrgYDCCbPJa9vnr8ZUTeLfivqfX8PDc9hcD7K
HIKHmEx5/AtqSlHcbZP3Xp9WB3e9D5jewTvB1gzY/ckWsKg9N6JsxN4C8oVQeYJOQVedCMvCuwXZ
u+KC6iPld7hK8P0D9LTY86E08HP/5TxeH3Oa3A4vnbYGaUg8p/Bk8Vdag/f1VJUTQEXoyRGegIWr
g0EUvJNLfmWxmaMrfnZVvsHoxM7/TQSn+grPnspdcCvPYGYXBfdzu+bN/HDoctQYDPd6/SxuNeXe
YAFxsy3X1BfvgN7p+uFXYcsUKdc4MxdWgCPAWxvonpypLLyxrQeYXJ4NeDb6FeBuzns0zBygoBK4
rEULbhiGhUaCnffiAShvw7bU2Pi3rGC8bhPLZ4TTCTSxj3JhgQ30qKNMt+D4krlnUCpH3RbV5W5a
7dAFtgauHPwyeaNm/LMgvHb4blP4V7A5Ly8EFpahvSVPNffNFvNpoLBZnH4WJW/8XVY6ldvBZayy
d+CL181Psx/R/EqOJjVwe96Nyi5KVWPTOqiMqrpdZSlS2cc4p9tThVye/0wMju2DCfkYnY+woRwO
4NjOlYAxbjmHT7pbsf7blYzxCTkg5uYFMVwyvPNlyunSCQysoUPeJZI2O5drfKfIjWzcc9BN5k/I
fcJa53cGsqjMO2sSN76NeZKdEDslNThdu5vOG+R86ROZ/cTvQQCALrSHVGKEFVpyeyIraIt/cCtt
btCcrT3sAKBl9GlQqt1CWOXLIiN8Vd4iKbYDrwVhuJFoin/rROe3SqkJhVzBTenOmGNHZ0ScuafO
j19y3rH+jhCMKgc/VZHo4ApX/CyWup6fhNhq9Cd7rbaz2Sj63xjWEZAHk1SeoIdEqKkRYwo4ElHU
8DVDUdmerEI8IX6aiuuz5/uYtOLQx5+5NnDYr2sy/1LZSN5V5mNwCUl1JKeZmfUty8hYPLs12GUA
+8LAkobqmDdnaERyejK+kubBUabIJYkM6JJyRhm9Y+tm31yWje5Fyjpqfo4bTeYWUtvyNQd+G71G
MM+1X5IhFijhyZF1ZTGOLz7Ak6l12VEk93HMzB8K3Rjt1lzkb7vm2QuC2UPeNlvayHuYptLe3/Qz
15jHMLQQldNLzxJdogeFFfB+Ru4V8FpPfMLPuG1JcRHp7nIEY2f7mwD8jq4nw2P6q3guVVclsNPu
63I0CGXOxfQ2Hnghu6SK2NvMpfhD61qP57Qx3P8KrMrWPz7A1rjzFS3xNk8iiV0Pv2MkpE0WK8Nf
8hhN8y2iktt3ne6FBl2WOHYJ8JyBNzCLFvaANkkASN4pehmFYi7RKY+y+obyNsd3FlvBvG9qn5sW
/uV1fJrxugbWZmSp/o0gTWE2ajCdnQlII+IslzXynfV8pFjGH7l5SRV2dw8mEdZ+5BH2Ra3gxm4D
gndIc6EcmD16qEDIeTElyYpesrTE61NkrhpA7q4QVOjLA4RrXIMPx2Hi+ZzkJEIfiVViyVsD1+HX
la7u7xJv7OgLfJLvNIsaPaCE5Wlb1sfhn8PokwZDTI42YcP95pu5D/AEEF2xSkl76mEMd4e9Lpv6
RSb73EU1qcSFQ5bd/ET5ZMWwoEpFZ2yxXBjbEMcq6i2HjgpL4pptZ5rV+/g0KZqRH7RS1TZYEe/Z
ebF5zDs/FYU6wexlto+7VwZdsdh2/gnQwqxDVFGUOJLhOvspl8DT6414N4PWb11zIZnN+I8sP8oz
UuUVODcs84a1jDo6DY0tZ/sCTmBl+0zTegE/UibhmgroLTGswSOejvcxrxeCY50t1R1uEPBL20LV
quwWKs2JLL45+tI2TOCJphpL59SxsUd+ma06KNQmeQ7QN+k2rwllPzgo/8eJxZkIfWXggtXTmo9I
F0PgVnx1SOosh3RVMCxeBIWKL6MF8d+DVVX8YcTKfbdxRB/EOEJosciFN9o7/T0AxASDAbToxoJP
uyeamTZaSrLO98XoqkS+1CPY5+g2y3xa8mu6ufiJ5zPeVRevvOmz0uPObPcRcqwuz11TPDiw78p2
pjJMnRnVQXD90O1ATNKR2scZsoHxSWE1T75UIvnWg6QHYqkxU6Wft6ghoXOZbqDlagj5Dr9WsOfw
K1VRT0G2+qxBTcfhU1H24fNsdtcE4RtYlqSTza4Jhht1J9KMIPSy9nRr53hv3mBiW/xH8VF/FWhm
49bJAza6m/Gihpwj8euAY5ypjuKXqT8R0omFV2Sw84CScw1ITxA0u2Zhzb8xg3vlpPekkVe/Rchk
lMmWlUgIYb7uheK7xmgVwWB5rBvH+sh5V3dc8OPZ0AQEnWRy4BSsy5jqe8pzjwsB0qp2AT649D7J
1NTyW5L6xc2UZN3ERf4BxKGZT3yuddYRJjbZSVjSiGEJAuyprJ6qvHUNnbZ2q1npkZ/KUOcCg750
37e4bPNU1/+aYyc/tymN47bKp/JfrBryG881sM4uMHLKGiUS/BEsBovoxgmAA9pRoelolmgQTU7W
NhWk+LCHKf5NcPA7ugkBRb4rm4P9otUKZYiYcQ/0oGpzjD9i2cZrWGKDfG8O3m6arXMBriUQjV7n
M9r9qiF50mbwKPhduMjKlmK961oJZ4jvpcJ00s6pK5fB0bWKwE2rVtpZiA+hVbWGij6KbgN1tFfm
22aZaroRAMJDdMBgtD2YSfZB5p4gCwJdZtRmu79FG+R+NB1PFZtbFsyWdPNi8aZarpqqhYft9Ix3
3Ku2hNlrOCNkjzyXdLoRvcfCHSdI4Q0sVcZZPyBeEKpVl5vwAQEtBj87ypB1QTpY+hPYa3w36cJ5
Z6ucfmE+41DXRsqri7sdvocD4UJJl8h5Rv7k0UCB2/g9eamzQGErEDfHS5Tn1PSzxwTebSAqPVi4
uDxCrLBiWsUNCWNYsot/6b6U8TAiGU/AkijiZ81wSffgKS17VyHtBNXSwU+6XQnm4jZyDTaXodng
Ir2XKv0Xzci175Id9iMd3rJVdQdcrV9zfLJkAMuKTIOOvQv9NHsY0tEmXquWzoZ9F1vqbFs7gfIw
7ejoe1LOyRfLYnf0hifJ0i8A/vBZyFKiNoPC9GIyh6DArYymT55qZBAlJY2jFhMtOOaFWW2PllKT
U8B08giSE1BIGHoXmOgcdAYDMbI8cGdQCDXqSpc/LMeUrWtIlTD4lvode+qtaLMiZCmu55A5OM3F
YDbaBaS80e2w+Gp2jS942Wt0OHWYMBQk2WJGPONbC5ciM2XquS7/VNFN2slSP3cpreRfgdyEf4B1
3um017fRtvgt5iX55Wht+0ZBLtXF47Y8mSNyDLfJWH+XxKv5pLISFXcC10a2EowXYCA8ZB8whE5W
CBgKgbkc4MEFx2zLoEiWCWt3u7usXTKZV/2WBk/wb1s2wNRIQB2fweetBWVosn0SCF/xdFAn2t0l
yQjpGMtxf26+RBNaIcznRmMvbTtKekC/SZJDtpVYUgL7Pc5Yn2x1/FTOu45RneNUtiArN2lHyqX5
k2d8RgISLr6POZ2KuS3HCo6FlTr4NzRAGgb9GeKUW19yiCNTtAP2G2iDIxb0Hh9L4uTKLtPZCqdm
7SN0PUJI21Xz6vLncgSXFk8kSU9QxRe+TVhcjH0xb/NvtAwp9C7SRH8s32kxuFWVbxuqMuu4mQQG
7Lie/sWL5noA/OR/sZQb3jODsa3VE/RgXYAF6f4GyjBhzygvbn/icSbvqqOc3+ZF1ablU7I8GlTp
7RRqEGzvVi3xITdTJRzovhnFQDY2ImLY6qVbnFgLdPcZNn85GvkLRRZc1SFiItAWQuoScBzImLxj
QCSmE4hkKz/lAJ78qViAKHiOpOsWGcYBhR0GnRNKZkR1RwpoXwd0F2oBS5+ZeYix0Wi+x0cYn8Vc
2hWTIoznvY3mepBwi8TQLzSjQ2ri5Vs5R3l8TXFibAdB6Wa+1igGJ5mvKjcPiQTEfh0N6P6XcQ4I
SG7QDIgeGePqTWRhAe4CdyOQHLZUApDFmKw76fcKQ7pI80cfg7HSug3eCGA5I0fmTNyO9Bt/mAl/
RVc5uaIZcXFXsyi4Ns7gLNFhYYldT7IBsb0IB1y5gw8z1DF6yvGnq7GHQNCa9ewxisKm+wPNA0GP
wJb4Ei+g381KlPSM8IdlwRoCbJ/uJv9rOozkxwxXwGzazwxenZi/GmWLj6pYquNU7QCEulWbhbVJ
GrT+ErMrAOhHGD67hdQV67e6gANlG+ptrvECxDxp00D+3zWZ8D1gqKHf6pDa9xSdnuiEKPGjNo3g
n8dpAbB93oiJ3jRA07SViqkZG6CDV7w7QpRAAsXH8l+eChS4DQ4mrJUzVguXzaQc5z5hSTRYjEWu
C+meXkWjpTxvoD28E7AdWXcQyKBlWvBwGguj3hVtKKSYeNOWfsXAx+DZgYXKgEoPzDDj+1QNecWq
Z4aEKxzgyer4RMsVtx2uezFUzRzRDiIU/5rKqP6ISVQvdzUJJnlJJQDldk35RAYIenfVoqrI7PGG
2kpkn/oQrhWoUK8z1BI7fFcnkDUpw6E8JeFAwAKOtLFdM2H4vWI7P77IWJObuW2RvKLmNqQfWbx9
7NYUEo7QsDu5n2NT5APgVcw+jc2y1xVw6dwKRLL/phXCepDYhUsAmmMjgEfMBH9IxJRmnSlzeUXU
bDAdgb/aP3z30V9jIJluKfqBf1xUmG42voS1jVXuTGslmW9+S1iUnJplJcug6dGQYdksr7u12tcv
ngWxDwJOIai/wR9PXBfZ7/w2+bR7wPxwxjTACBa1K7/bkK+b9r6GQ3FvxWF+zoyXnyX2cf/GZOaf
pIngpDeOkUraOOSpG1Bc0FUtOwMatjMYmTxQBN8NSEfdeU8BCOB3xljXioL65xUgO+v04otv+G4r
j8Ocb++5rDiFU8h084WdjuKdYdpJuloEk6N9LSvT4bMxfiLosgEc7jXK1whzi63leZjcYHBDP95O
5X/wuxlVV0PjxYYR6tJwKoH0vElX3dwFCvufqt3s+pmyIC8+deYNPJJt6nOlw4vcUeGGeuMm3M9A
hf2AOQtf1wzjg6ZjR2QgDEU0KMFjP/KlK+EgoDo9ysx2AhjJNigkM+i2MWBytYVbJ8xqMIHHc542
LHWCzsMTMze6FUPv6/ClLo0EVrDPVV8pWffLesCspoRx4QlgQkpOeby7rwQ1vRyIZ+R6WNvQfnOa
ZViM7fCSseME+GPJ+XQy+YYnuMH1lbdcztOb4SVAdby72wdPnEOvZEtLOwZzRNFqw7eXIGcpe+Qm
LP9h1R3PHbbM4e94YDLqybqqohN0rt8cl7I6yyDHXw2P1jsbKW0eCEam61xMe4n2PkGWYGF12i1g
NriBCr1h49PUiz1rbH+uNMiqOdUjTPC7QhxoVxGvPd0BbLG6RepccydzsLPbVAVluyPep3uwgKjq
1jIdRU9RaO4wDkuI9CuV6Z7tyNrqlAfhA5njYrrBbg2Pwd4HsAkM9eBYpVJyi0XCiue/HQZHEk7H
vkQ/hk5s6SmJ9Bv6aX4gaxRRvq2daHq0JjPhXzbWEObSlIdH/OJheiyKaLJ3sz8w66esIJ81/Iui
Vh1AobtbDvpjzcEK7UyT8p+wpAaEXs9uhDO1XM1HUD4aW89qOXYG4IQ/EVXZ99hBWRnHIv85TmX0
X07i8RNJKXuNvocCrPYBQ6IF/kpb6HJ5fKcywpHAm0zFfYae9Oiy3G//BUXGfw43sG8xRdPnHOrN
rAXwz03rFnAQOxIn0c/FRciRoA1GwA4E5rAMEUIqDTpD7tKWjfDU75iJbgQ5mgJ/oqKBN9BR4kXs
7QHt3pDrMKPV86Io29IIuNrwhlRzD+G22fs6qw/RyQAaP36ssliNRMXGWkjP5dFbVWAWiNXks7vC
yCjpDrMDIhL5sb1UyA2EzhXe4XULKyz2Z3HNBk7QyNxHdQhLTr5ooqMHYHSM14ioLX2KLBC9EymB
9qJcz9UDbKVtCgyHzR+JgfcfGt+UM8AFmBORKCP9cUryNYGoqoxRKcWR4GxU0kv0nd7NPzKB1+9U
TZOWLQ/b9LeWdUBgQ6Jn/LOkmvI+MgeSMSGmtvVlxkRTn0wxAUJzyZydm3xap3O0YrtwVmITx5OG
hrNq080CBcTi48CcrNDJDtDsyBq5o2yZMb/hjj6BdzXay4iFp0QfkibfF1dN4QzwGo3sziZL+wqe
L+55hgwXJ2dlwG1vL/orNEYK6SCrVQmKBJnWFQceAZSAAptgbUvK0orzrPd0YFMu9YkLk8vOGyxE
WyAITXwp87X4gTsVL2cNIABv32qJb7PSFBEKPJoSiMGVvxdUaUCUNtK+jQBZza3Gmg9APVncAvc9
XTedjctZdukyoX9sMCyv7bg1MKvjgKZ/pDitY+9UilxG7gzCC/Hq4b+SJPSOLXvzFniE4wzKGeDH
YwsY/pfcLZ8eOxx0NRtoA8NEfJpclkT5gK6uGD8z1sDMNXOrCX1cRdNdBdeaH3qawB+GmQTmBLA7
mnVYSqsF2npQHsAzQxQd1gbHHHVYLRTvkMQuRwfTABp6Y9L8Y5PEwRRGZvUjjA3RuMeJVQ9YYHBy
xtYwYXd1VYz0MWJ+J9+h75LRBWQPlPwk5MfeCpH4n81sJJZiDEYH90iQWPQPvBF72qpCr+vTgs4B
4PyY2qXb6vLAxi9j2TLMk6hw3VfzUZ+IHbHliorstVHjlA7OwS0a+rVyjmGpTDgadFhlVI83gpt/
sgBg2DuO4cRoOzY29Y/rlizszaLmv48kZf4Ntnt45LCSqtmAFS//natsZyd8LKQTIwZmzJ53DS3d
T+oSLR9HMKrN2abTPtQHuvsL3xhKogjIq2hzlZe/HM807JcBcS0XDr/y7BJbscVvua3xjXjP8n3Y
61LhUobVisc1qMO3eGbMI4v1wOIIQR5qKs4bgKuklRs2Og9eAHloc7SsGmFzDv+lgL4DhnLYJRXX
FBv16mOtQAiBVqg53ItwGl+ok3WqAZguBX9b9iliXTgyudwj7LHJTgKpNs1LOMojOumSH2KA+Tjj
91ON8M42S7FDvRRhiw/smrNZd3zLLX+Y5hV609tDsvdbE4ryu4XRu3tK8IYR9DLY5hVvodgRUDSA
eqjkAldvDMZoJgNjj9QJ/7V5hrp1oOxcVJ2O7xa4E0Q/h8MyLFtNXbXSKHX0IyXqtzmw9xuwHKO/
Agg604Aox7Xpj9JvUPrqaX06itKzK4mM6QAHHZ2Mp28YqBXuNPqMevM+lvXYNaVSv1dr1BU3WvGB
1PIcEyWikH8FqN2ip8TmGHZ3cO9xYupPpFSL98oWPyi8MWDZtYr/yAEeBV4R2WbM4OLqc8q386zI
+p5ol5enWKwaUMHkflUARhvUqnU0f9YsoU9lrADmUXQgps2lDNGdaeaad6DETEe7KARwtPoomr/B
aOwqiFTzhciiQYarA3A1jqT6kllO8hOqf5O/8sqL9DShW3M9WwiFZWFMQew45jK9IA0xnLE1z+6B
dwHXyzl7RaZKcQK+UW9tNE/HV57CFXwHNwL3Tb7oQdViOU5249qdsrlJw/PCYLUzFTDmGLDy34a4
mGBlBuFW0deYSrDJqZbic9kmwAC1uV0vhPjxN/bY4rNe/DOI3s3W0ypvAHmrZkPxTBNwhPZoA8ML
CuVqUEQDHN3nERybYPVxRrR7rjqE2jCNdGzUqHZCdHXc49VpeIvbVa1oJDFaaBcOWMPUOYYFy4T5
doCndN1naGsxNDX0FxoE9gSmaYwRrFTFReGdzDCNmQzcSEEoNPDrPP2Dy1VpuwnT3M8MFkQJxrPa
f3ECtUBnRzH/rSZ8KUURJv0NSs+qBX2NTti+me0JfJ5qPSE7UGUf0tfbXyscBdgcayDTlZ78DzjO
EowH4QYAFUkcPVDWqObDb9JmT0u2HR9TUGYD0shcdBlXsy6PGs/K4loBfaUNRWSrnskIp7/WKRaG
ClKFM1Koq/Ek42pWjzJabQnAfSr+TjWP/4CSSvYWEHscv3p0RRDOZLNd3vwaQ7TI6qP+iwBYnJzR
LXTYNrdP58JWWL0qNGEPM9/oXUD0LlxGCOgcOb6rCIsMtw+6oFy84hXEACiYo8kp1vFuu7lcpBos
ml/ZQw7E9V8k1ZgDZJwUxSbC/Z9cEiiIAGlKgGx9hnXJ8eCVkwl+nGxA30aBJud5qbMJ4LDVE3r0
rdhPU1IQ24EgtDVbt4IDQvuxSpBIsDYOLbwKJT5VOWL6W6sYfnqm8Tlmbcwc4iZn3vc+TFSAgbUk
4ke5gkXT2jk3cPWQYanbw5AR7IYmAzqawV6iQXOToxjU0VTtrQLXXnSTLel8R1TSuNYJUfyN9LHt
Tz460NzlAe6K4KIga43CzvMri4zm3Z4rp5G3SMCfsTVIo73f9Bq1o1+EuVvBLktPt8kA4FeMt6i0
QNxbVN18HLRH9WobV80AZ0SQA9YOoH40GhyxNsnNjMYxApByy7ED5WUBvQiDtJdYZQhEPqu7kk+h
vFRQ2+leF+C0XVdC82mY8csUp8Pl9YGtT7FNbbktxePklvWbmJz6gYFmxMAdxdsrGZPiilqj474J
RmISDdsNqjdrdFUsENZC48yXYZzV9uqxx/29ON885SITFn2Mmv9ptJQAnLGC5R0x2OgD6A5Heql8
ht4LGuLnJfbH3zia6dE6K8EnZLJh9wtf9FUCaITvCZZdt84UZLmYrelfDO0s71iWsu+8YnTplUyw
e6M7WZOWliSuuqTW7uc6MXdFvQ/3iDSOsdzMJ7L2uJ2+gSmH/8PqxELMHCV1j3gZD/tiO+HBVyMy
/doy4bZosf7wzaDrXN2ly2rfc/Dtio6PSC8aZutXLMIQ9XoHp841h5N1ZArICeXykhJLj/sDAbH/
5g0MxhZ6eHi6piXLstbniXr3KS9PO1Q2oBMgKaw+beiob/ZS84LRJJIIJgsHHddWhwbNeOpm8V9R
L+wv7kMwQChZp5e4jqfhVupDX5usHv/W8GI41fWITStyEVbQReSo3kf4T2Abi8a4PhfNWKw9ZRvu
AlRymPulExhEODRrjoLmPGqEy5U1iDuALhVsDGJPBzjzD01wqC9Aq9e9g5gnzAM4HtgbR/zQ6ytd
ku1nzoBQdDZPWHZFXodeHypOGLZaqRHC9/OUTliiFYCRsPvR63nH7wm2py4K1gJt2jYs8PEaD4Wa
ZtGvpcyxX8gWDA0ugNV4lhgjtifdmNheYbesz2Wq1XlSPvu2uzqmg57Isr6tI4WeaMHHRe/A8CuK
CP0IKhK0Vxc9j5rii4BL5B2SXLjuikBz4IsRaAoPO8Go1KP+keQc4NSGabuwETgLbEuB95XRGl8o
RCmY/T18YjqdwqSm1cu6mX6ttP7jKCUjPnSNCGTA/BTnCMPP77LiU9pjR1xMHaiEWdyt8Vh9FoWD
DYLD5rp3RELmzmkznSpWVg9rbtUXnmr0NxZeiEFiCI0v2VZVWJ2BQont1EjQhCJoThlQDBe+/wbF
GRM7CNzpI69C+L7jOPFuHqPj3qMXd0OyLfFv+IHbBw+Xq+lso7h+tRB75GB8rkZdShPQzRZM07TD
QVlWyGVh8Ndl7IAdlXaYK9H4jxyNAoc5EgaEsXoPoJDiD9Mjay65GMX4sq85ma8ejA5wavPDMnhF
VZlBYOpcpKc5EjEKgEF+ci8D/GixNl+b+OzLEjs+laz7U4BJj+xoMu4cbyjY8UU7xpXFukA1DewR
R+fGi00VKE+wuMEEIWo0JHSpl+yKIQhSMoPTXnS4K20ECTngv1NYl+wJfptgiCSpQPZWvAeAqwBj
TdWSwsUCvfjmph/T/zg6r+XGcSCKfhGqmMOrsmRbDuMw9gvLk8BMgASYvn6P9nlrvLZEAt19z71d
FIn4Wmmg5LFjKFZveUK70WW9pWqnMxdkOO5gVJnnzbBH8Y4128DQAYlQ8cHGzDy30xQCFU9uD5Ud
Vd7KlQ0mJ3mmFddJFzXOdwrU+rcMjVfzK2RDeHRpQuLbv+RuLhdexx9oqaXd9iJL+JdaclJD2jgv
hYymYl9hQSo3gUBbmeOh+VlmwGUPxM3K/OBP7fxRVaYvtqzIi/xDQG+GTMM6dHu0tp85AtK4cs+D
4L4+VgVJtffsCVXiQP8Vs0sbOSs+UmMxxSwZ4jknPCRC7PQ09ne+sSxDaDPOgSSp+HiF0H/GOors
MSlMFlCBFNXKgSOC/j6a+fK2jS7GZ9OAczIXCnt/k/Y3zF0g67aHMFtL+bjWCP+7yPqBPUTcEfE/
L1bxO27UbD7MaJjxpUyT4ZfPe838o/GYyKmI1VIbh4Et6XSNBFdZeyBmiqf+wVVOeVe6Q3CoxDg9
pCp3sfVzJVw7NgC8wUgO0X6tsRRABSaD/2BhHyb6Zt9/VnGwym2vyfy8sHY6eA17nT42gV6qHVp/
w57aMWx/YMLzmzsJ/zEyW84d9LEkEyebasYqLO3znH2M5EhPE5Tvi5VmfWvKLqpOK3/xFUtmRXxa
BBFzFJWn7vHjwLroEYfCDRQpNdc27jAu9UhGOzDPSW6CyQTUumtIYxz7A0ZvERCKAZoYNChJaWaY
opEeutVlJv9Zlj8uxxjPz7Ir07X/DRYLDJwz2zZIG8F6mHBB790izy7EyBq1H/25eFuGiGftpma+
LIukb0dUtWYzytw4WzMWxecsGPtuIu5hSNfsq26G+B6hen6GRVn+3DYpgvgz5mZCA+VKbkheNd39
WASAL+00BntbhOW7VS5jmImbcOdA3S4bhbLzAihjf88j6CSNQRk/+VE+Zps2JxjsNtNXd1bOyWXI
u/SVzZL1lY0q9d8htXRTQx6YS6mr8KnwxvGx613701F+StGRjtOj5pdj0A+s/1FqivrVhHbeGNUH
f5uVNxVui4S1SobNXaNXh7oLG9wuSJ35QTcOUiJ3SRPG7NHu1yZaf7uWwbsamYAYEzY/TUL3s5Q1
dU2N5OXJyNnqJJj3t8HxvrCRPlRzq46rG7d/1Vz7Z5OF0XkAtX8b3MG9k8EgkFEDWqKwVfku7ZD6
wsF7gKC0e/ro6Rn29E/egtWQFp5u2pJMIFG7VBZkIkGyNNl6qvP0G/8b4RrlTX9S+ujEyjwCwkVv
txf6WHlIemLm157WoDi1vjTHpE3upWIA7gVLsCECF4E51PUnJG96Rfs9pGn93NaJh7zJXbvt0uBQ
jstwJ0lZaB37BaHwt7ETKEK73HUwihv+K5uk/Wi+H9TQvWY9cZXbQkHiTG+FErRXZGzarUnU2O1A
5aK35LbVaR/Gg79t6TUfwjyKgcSV6f9E0epFmCjq+GEdan2ehmiQjH57DQqfdMAjxXjFN87TzcwA
3Dtp7XBgD2Jn93lZLcTIKDfeRkkV/jTeKp5XDJjvfZINx7yT/WMnWvlnAhintCI/4TtqAufD0lB8
iV4Er61o3EfU7O7JGermoqWYhp2TV/5Bclfcu93Y7FMG0Xeo+lTJdvGafx2cJaBNN+ebJFDR3kIO
ob976XUx4Y00Gs2eOWv95Vbesmzq1C0vNXrxMQGSRjAjpfw9apfk23DrXzzk0n9pA3EUX110Eg3M
b5lZU+foA6TE/EBWZPsmXUMVn2iND0RhG2/kqn54mXG+wyZe95QBiLejZl6Xrt6n6ANY0bXy9nbo
g7eEd+VUTWOBnEG0KiX5D8m9/URWKz9K9LH3q0hvpos5lAB/4XLhzK1RD1mPCuueFu4BcS1+B+Nq
7imRWVrO2RU/uVVQf3A5x0h3mXdxBFGbQBBL1m2xCjrHeUrqO6cFzQYcEi3yitvMv/xA5M9zFMht
XZTiGrfV/LKWvTdv/EF7h1F5xZcYM/+zmHpWzrYoVGeKNTFiHQmyH3j3m8+ZIB2oYTco/vZ55vPz
ZVYwGtGj98VAwLxE0J/QKkvEMzd3NT+nRCB/AgEnfJ8aW6ZntwkEs8jU07djhLiYJZH4BsaJ9012
bOlRbVPsp077D9CU6s7AR955ABwbE7fr40xiV76Fz3PFLpxaSMgk56ir6SP3jAq7p1RVrFn1mSC+
ZXIonitEb9hSR8yMm2Unv+yStXYL675uzSq6P7kd5G4gDjHZRCZMaRrCgm0Obpkv7IYl0PshpYy8
KmFYxRRhvfqNrgKC6AfJ+sb6kM7uXO31Y7GLalz/F7jQYfx21hkhfGNXL9cnKhE3ePaNU3gXWjDG
Q2sqhP3bNXpyNgzWnHc/10MELA7L95mNIPCnSsup+d3nqi0fY4bt/V1Tup5Hl5dk/Z5mZQ23icWW
Bf8Y1hApVcuSYOCSqdzpoVYrHVQbuQT/kFMo8+28sla34y+aKu+CyaNazjQYBnrvtshSQXt3ycR1
EHSA9LSYokleer3U5k2whjTztsj2xXooYp3FTybJEu9BNiDR+zCUyRknzPqHGOmi2eZLY/NTTgPQ
PbUNlcIBGGienUPeu02yXjsR6VgdBpqLUmIhY0BXbBI9qhHzW6oWgmQ0NO7IZWfW5LNFb4joi9De
cTT4allwKYRwysPR74E4im0TrKzd7Bakhj1gbAK1YNZMYxwTkBPOfd0BLbKgDQWGZrZzSm9QMN1o
SWyRhayb5c6foty9tghLyclrBpPxSaLd6N+caR6z02nV7mjOXsZmi49mWEdxhDwrjN0kI+yuT72e
WbZLOcmQLAMbu2iRnUOcFJN8tSLmHk4s+Y5XKJjeMsIYfKdikyaWgbfIrW17HvE2x2gglNmXAEIg
pYOdp2kbSC8jIbyGw9wXQH7VfR7EJtvxdxeDg2jmJfNPvosc7D6a5m+Lv9V5XXoOxq8hdhp2Ac9L
yaRvIwfZOJ8ERntEvKwUqtVzZI3bXxUCrnfGudx5RwIresj4oEeL4RmoFEaouW6Ka6SQ8GAgB8ff
Byg18bHustb8i6K2GhBmII5/4GLI2o/Oty6y8+R5DET8WVOejoVyi+vcYDplTs4qFm9bYDzKjusc
zYhq9GTcFL4jDHVuA2y6kwm5QncOoEa24u9I/OIgPL/wf+amiMUDAufC19sPYliuGYpW8oqTBUOB
0+YdobJrl5ZPNahwDPbY+tmpXJ0425C/vqznZqmi+HFIiyFD3I992olV8D/NN3xaiTyJxC4zwJMz
GOPtRl9BITNp7MLyka0XHMBr4oBQ3HZ1M/Nh01ffP4p8ZPSxkUJXMiV1nk3w4ZG/MI1PrhNXoMk4
gW19xjpuUYvjHul8E02dlEQo0TGHP506se53UEYZrpDJYFLZ4+RVGRIn7qdbSE/Wp/bYSYqeveJX
9NxdbYbAHP2FXZT+mbM8oaq2Rc9sqPWU738pR/CMxEMlPLG9IfIUuwKzlh5JqcqoVzHWhPN9NjKp
3XCyiW6X8X3GFtrvNvzY+qJV8BeM4DP3vXQ6Xz+FEELlY+Ym6OCaoUT/z8Zh2F6oM+Mee1IOqw0P
FJTy4prUHY+IE0Z8A5lk/b9ed+Fwbj0GtHuo3jzjoZWLPtrYTs09yQYiPRIltNpTlqDo3ok2y7Kd
GwOAbtMp8IOvvoaH2JM0P01PJfySOAxMAIuHucX2vFnihJEY7l8U67ylCWf6J/W6F9LDm5lKj5Sb
nVPlk7erZ4xC9uDYOs7fqRGNbtG7xew7lzDVhZ0OXCcegkFfxIW4Yy3smHAMsDIBIbsiy5zrImoB
2ily5qmml2ttfxcEY6oQWQdTBjsdB2IxTEfM4v4QM3IDqhJN+I9oxRgCbOv64wMPrMlP3AfR9DbN
DZvNcDLw329yMBzB3GP0upvAgsYbhryUW172tv1XcIyUB9m5fsgxN2RJRwZcWEbHRRO0vpOZUnF4
ykISY390uvtfTmB19QWtNfCx7EqHif8+YQqsH01cluWXckvJu+pmrYP/OHa8fg7IRJxX4RxJQRkX
dFF8RU1/rPlIFvUeGebznw5mFW9hKMt7/9Ql4VBHb17mlyVkOfsLop1b2KSgg5K6Ti6tku2/kaMk
3Yoaf+4hlGY0kNdqddZjNvvVdE8QONbXlQ5qfIqXjnu7IAfmOZ5GlwbIr5p5O9XE6PBmDL43/OrI
N3exJ4aICtGh6Ni18WjTrq+aLRNQUd7HYSWCz3jt2JnJMiDbHloVsvNgo/gQcwd7OJ67s46CNLtv
4shlBlE7cg0uIunHeu9zYHLSwjGmdwsD/+4MqmARrLXXdg/aU1V1ibliEW8mxI2Obej9lPIwrZN7
iFomsafan9lIiCHG7+WHLyrZnZhJpsI7je6ifPetHzlwf+ex3+UfbUVmlg9/Ws6R2aAzrgP0Ejue
2s04VBE0UGlggmaXEcY+HJkneLSN02Aug58ymNpPbD1S961xcdiQSVTFw3YgjbR4bhOE6XZTJ3MH
ZIwEWG8W7Nfpd0883yAZxou8yInpI5n6EPRlMHl7YvEjf3xMQtuu57rPVPsLQwQCB3+FL56VYsp5
7ybA0/lOCUl/1kyzzV4WLGrE+k9MKbIN5mCA5s5jk/RdLT2/QiJaZShxh2ZiPvZUrH/CNdLmEpiM
8AcxRhaFJNap+rE6edr/zMXNV825VqXqggBkBCNIBLGux+4RZPQ1FZ9TvsuTCXmTWkdH21kmVXWk
OVcRvFPY1L9rMrvyp4iQieYflKTO//nTbfflZjCEgEO0A68tlGiFo3Fq6RDTJqZBfyc82YSMX4tR
vuNpqMuzBUvtHiP4g/y5djFaHdYyiNvztJSGGmglcak++wW11LyJsRHi6UzW0EEyBq37HlvDpUSo
naHmGadBNeOhVkaU2NVNuozHPHRc2e3KEW3ghG8TET67bTe7c2wVtXvd9O7fpa3r6hksPxxGmFTe
vUsDv3UpPQajlOb4f392Nk2y31DpdhKb2kJQ7zQUWJzsokzF6pczV9m6nBYpY/setuRHtJvcI0hp
I0kJIVMFDYfBfTLKKiQ0N0zor2ZvjuKdbuQ4HhRSq/5seobr2CEdd/4AsRhbzBXcP+6rD1LDzSSC
out3bQBudlXekqByLa4jjw5hXNAvgZoEsyO3yg7c/hysI8Ny1KlECyTF0aB2HmqvvIFiSKI+ArpD
xrbrzX15zCiY7KmLKe9LSsCyEp8row1IVow16UdgO7IStowjMzNvbByU9R9KegmoS9ArXUqI/prd
L76JNakYDFdfkHysvy1htam40EzbJwlwtbxLmC8yIgTX9a5LRBT85n7RnI2Yygg1zQoG2GNektWy
8XWY6UORFp6+4rMUxT4xiwr+ZLETj8M2cJpgOpSkZZXUJPDKM7+gjPpvhlUs1w1Imiq3rgiYAG2w
2mG+XYhhgOuWhRgwuycoGMIZDUFuQzsqVkJn7RDeymWp3kQ8zkD2oS3KhsBGE+f/TMZxBiEq53p6
xW+dLEfpsXcQON3MkmhvCkT3ZhrDyQgcSEviucpvfy1rm03OTtUjtYTtR16QiHsgfiVdfirvgWuw
cZfjjQfoY1s0p6KzDswJGy3qhJicyl9eA5Pi9EeaiNQdPmJaKBGXSzlTRGLc+iLLo++POsR4djLp
XHeGJ1mJ+YfkJHMgKZaBQcwSjriKji1VT75j+6jnLgcxQRQfq0TS4PJVT+GxCW0EPQm45PkYyYY5
A4jvFomzbsq8Orznc1+Xq51zXx0CM47pL0yonFg7JzGGDSSy8JZXxZbYT+iv4FMF7swtpoCJivvS
hgz/9mClJDGEnnXzO9drBY4vnvOyhxcxzJx27Pap13uT997wQfk56A9vwn/Nbl2uqum+dgSOTwqx
uN8tFrd4feZ5b4dkt1BVYaMdYy5Q0irY4Za8OhXeiuSoRWUltGhWrixwqlvSuROVzsNBV8Nifnh+
Y6YJmHTK2wCxQUFrnvF3WW84DRj9SkNM0Gq7RzfmzW4Z6w8rj7DqSV34AXMv8qeVdnn5qiBSxHfI
irf5VyVZbHjuOFiLFbLUcdNvPtZuOS59BP+EW3Iu5c5plJnB63RCC+2MwbL+Ji8MaxPF2hh4vKlx
ChOO+JUXwt+ExtDw8xzqUegNmReBSFEbobK5vblwI32/EhY89HvGi3HXwjMMY+TvgnBGqT4FlOLl
GxsMOkhy6IZw/pOusl9+MwJwzG+Eush7sVhW43+5rSbvrzPrYaw2iKBB7T3UkNPTsM+cdmyP2ikG
3u9hSsc44ZKSkwl37twRIbGNgTxxs9SOKepjzXyfHAYPE/upE6NY7mJVL95HJ0d3vCNMVJuXqlVJ
eO21yNqXHkm1/Kk7UK5DPq2pujqob9HGF0HJphta++I7ZNifEbaCX+BsuUXd3ciy6WLr5AErDF0k
n+BtZd4fvTgLNeuRbMX29hPQtO/ncUn8/oZMLuy06rlCEDg7fwyau0w6a/0RhnWYvuBhw7BPn1x5
7c5VnMinNCsj96SZaAX7uOMEujM8F/pI2JIP2aMc4nqTnC0Qu2XGZH4husOZbqkCKz1IWNhx5lBa
dOA/weGswSlyo5R5J0kz1ppjn6RwMsjc04pzJ1zi4jLygEXRDtNA3JyRobS3kvgcMMmxci3EvkGs
CQ13LvSY3rEjIwf36sJE9L9IiGtqu50kqjBVvRaUompy21nsVnSr/1u1Gf8xfG+J8XLDtkV2GW2g
M33xd/IpRxQ7GKNsPoJNTsU11FhtWAe9+vlB1oMMTyZgVJWTO0FvcRnmFVMXxvTO3nDUCOf1A9+a
s9AVu40CAZik9s5Yr9vg0K6iMRQfzYrrv8OxljxQg7Xu04hLbun3+O8d/AGcrPbBlDpqD7mebagg
R1In+qZUz8nxwvZLSzY0UbtF0mbBJD2oteKTBiKceaKBleZtEICyDztQS0lOdoFxYyzv0zkvWmyi
fmuWf31WFNWDrjiwzvmMpHHXwv5iCuTOGokmqVx3N7RRkjM7LGVbXizKaEk80MphxrIyzUybeBid
H1b+Yfo85tHSHwcipobXHmDkdr51fhy9Nwvt+1+SEhL1ZqO2xryVeXOM3a5FMn3HQOMQXRLBzr6P
Xer3B120afcJIrDQPVPcO8XvSTmjegZ0FBRyWBJ5jaEtvPFZLGQGo5u5+boDr6yb56SxN2TF1S7l
f59YHJJjVE8i3qSdznR0n5OvQ/aiBOM4rKYc7XEh16XYB6RchIQy9PAW95WMsf2mwTw3P7ogUOmj
qlbUxslY/tYpoXpzd0mQ2ennlPPxKmqfkLP32JTMmS41s/BqH/LZp+m2mmUaHGWc9J/Dzf2PpzNd
QEdG352+E2tIT7ww5kNgCpk3OUfqaZbt3ccK599XlgQFs3g4P0XN76EzlO8rcQQTFRuwbEVhH0Fw
wqllGAdhI5T4rMkSNa9IUaZ9QyNGD910dsinB8iDab39jxmZdlOK08RrDRPswk3bpX90815W8X5J
O5ehc2Z8lnKAr+JhGVvHx8SuPbNcuTc7RChh8HOAV3bVMGIxTvOAnqCswqGBF/bBBkoGW8U1SwMt
thhATf89L8OqTnDaXbGVRUTiQUK5A1lUyIkATja82DBMNjOzeIQVnSZz/xDkfp2+zapLoXgDlTjB
huMr1/QfHuE8G2Zjc4j3JdH8ygmu0l2B5y15W1us9Vgri4xjbV+4JfuK+rAz+Mc7HQsMZaF023XX
OVmdBFfpelQe5yrQbFaOdOct6gnmxubhC42Vz45ntpfGwWuZOv50nvuaqOeJz3fAC7ykMYOmsvAP
hNI53nPdtIV5Dhcm3m+GsAT3p5Mgeh4ykknqO7zD5KeOztgl2SbKwywiSyFWyXWypmouVTF0WEJl
ESRDccyXYGLfYO+TcV+C5C45ZG132+yJFu6VDa192Nal+epSq/gwcte9TEkqikcccIpWsO8oZXYt
JpD2KEaFILwBRsTUt4tkjvCPUpcTTNBAXeSYOqo+pm3FRpD16x7Fl/FpArNPHyaKKOj3hDiN6SND
3aY4cdqgQDHwE17y2Smq3p9Lrz3Ghnx6cP4YDxmJ4fp1gzcrFsrlzRwhpG+IP2SujAQUO/zKtF7l
ecRsGuxK7ildbgvZMtCMWXXkvdQZZJLZxm0p109D9gVBbGxi6uATgLwzHi0/aO24TzVMKSBgzqB7
TzoQlFzjjMnwtKJCMe/H0ZSCnAlLzmS8SOByoijq4uQVxjT5wy3npt/X/bpALg20Ye1jxVDAKc72
VpcVFBKYANudHU0HkwSrGdmERLFppPe7qinFngBhHxr7j04Yd+QWledGWrVRWc8/+smtp+LA5nK3
vaPrX5y/66BT7W9s2ueeOHjBXFlW89iOT3Rd0Rx2+HOz5blWudO8kOiSRNM5Xv1A1RdcJqa8Ysgp
Dx3Nd/WXAToTJmQqoDuD7ZT0EM+1r+4UWdpXZabfM4Yw7ku5Ti/MJZL46HRd8SeX8KebdQ6tHzN2
dQbRbFaOL/8gbLp+BLwUf7KRjCZ29RAntqGl9O+qYO6nf5T37pMM2gIB0+apuwst9iQMT9p7nAdm
VIdaZHl1FoycDk295D7OzHl4Ht0bxgGoPMZfLjPVjmiRiQwZSCFAygmDcvmjJ+GvvebcwtWvER+n
49KVp/nI0Mkb/OmNczZO/I0TddHy3o8LFcaGVsmtD51b0pqY2bPrdVD4EXEorv24dXt3oPEJxltH
gErBlmP8P9CzuQZW8mY85XDWYPKHgSueLIxYDvEzF4/zq65ziG9MPv5lCuO8O0I305iPZIF5PKMd
He3WVh6O9xzPV8awp0BK95tl9XZodO3f0WtJm4/Bol4BdXzABmJHvZ9Dk7DQou7gzE6hVbq6lEnr
u+SMp423b4ehtPcF5KJ+Dlk85n8A3JrgQzaB9R6zhGHGnWANaH9XABkQC1NHjdd/MMIMwjOBWPVF
DXpm3h61aQprQ6zqMc1ygmv5Y0V1LussM0Cosov8X5B5be9s+5IguDMMTlwecn/FqxW5TiquQ1GP
TLubhY5ng8SbrO95FTbTA+AQIRDT/7nshDrnTwFoqN4ktUnXS9qIyHwKbsvEUC4y1GSq0ub8P9g0
41oQNwK2RpATpDk0hVFLnkDelefKYdbKmLEzRdEyhE2beN7zxc1pgyUCSgI5r6ubtNqGwVqBe5G/
xoQULDdrxw+fgWkAbZYwv3erQQR3lFGRcydh7+ydwP4UwIVWXWU/gjDU4uKkUPmM38PZg3pLh7E/
eQzxw2+RavLfWFUQTmdTVbhMVdpVj0Cmc0vF5cfV3g17CgbqmolTJQHfItSF1JgKxj1KOacKl59M
VwOQXDZzoPZJ3c7RoS5TwnW8emR2vS0xtKodXIj5pmmep11CF46BtJyWH7MoS3Ow3uSTriRBI6+e
ntbuZsqInljZPY77upFygmso8/JpyqbU3znc6Pl1qZeb+WAqvwr8OVcJiogDzwV33kd1uLzoEqb6
3hckcN3NHJGIWlXvXWq8S5TIFB2MytcYi9QzQzrcm0Q0Of5RezilAc2ZmD/1fpWda448rEgWKv6R
u6cYNgkHWXK64S7BhngJ5fIkJBjFAhtFGJoIMTGPwLKV/3siT0LiFA1YuycgWZceE9eoByBjstFy
TTBwUAOT9GQCmpZcR19R9bIKZCj7Zdqz4JZVANKh3edknAJCYLdl75iR5AohUurrzv3HeVoDI2lM
c017kQXwanDEOJajvDINW/fDvMiAsabX/ErmxVPDdk5090l8JsbhIrZNctsoaETKQ8oEA3cYxlYF
yKjy8cKqw5ovPfOGlGT2sI0jktO7XHSnlVyW5ZnQDtxT9NbD8rbkIMVE0bRlsDx2XeX/00RQ/sUD
6oTHNEzk1c8oMfdlYamqnJYehVaZlhAcfGAJMS6wwvwMwVbHg6TYOseyILHZZKImcGItfH43UhRu
M+smMtUhg1l5AYMvMWvhGr4nM7DDLQ6j7R74O/wXrF3tt+t6VXEq+XKaQ933ITMFIhlZ5kqRIi78
8PlQingtfqhw/t/CRTl2yRzWru6IOEDypWnlxWWuFCFWTPlvv47G15gT7jdrs5PlvtAm7q+mc/Qb
f9EQfMoG7eRXmDMCYqhtqvbkFmPfnfO6RxnVnZLZHv2YPBSZDvgQ3AXzO6pIV+0V6RIg5ySo22cP
hH05CUbTRJe4dSXvebTaX2wMrqPD2hfZi2UU6O9UQHW9bwChRp4CrJaMC8I82RFRDkot2TkBvdIP
jtN+L5UJ5ZaHm6qooDXUe4/1B9Wvqq1JkWKwlQ01hug29Epv56AqA6WncJQ4zHQ9RieigCWBG0lJ
WYh7QPEiLXt2enVqixKjm908MiP/EkWg5rOniQh5chyZLbdYKNaYgm6rOiakQbsUmKsGYN2UzoAC
t0nx2ZV7WxUC4owcuPAqURj/Mq8T4R/rNfHPfnCL8gc6MORHjNx8RR8UggdiYqNgnnHLS+0s4sSU
M/nD6Km+pIKILlwYQa4wrsfxs6QXLw/RMBHGgt/TJeuYON6GwAD2LW/rntw6glkwT8PN4s949HG1
MgbMdEHYQLWisHOvKm87ovLrN7yi/TFj6L1QYlXEaZBKqJxrRk5Oee7SEKA48+UaXnTK648O7yaP
0hnbbmtm9JULE8OxpqJS5PKNnQvWqLhodtg6jSJ8YJmuHjTmuO3I/HLBpJL4x0Q7pg49D8w/ERMX
QfJAt9CjwqI6h7TKmuyYD4lzblStg3tGlvgph+oW80Jrlb9WjHwI+aNb8LZRXCfHBYGR8X5Yuzi+
BcsCH3Qb60eHNcT1lsVb7Z+JBwdNdmTPdsQUj0UNCOyC9SANwu3GLVo3YiIC/LGr2rhiW/CYDvGJ
SgBhdJwqB8QM+YgtUtPav3AaAO+uRT7MO7KLVthKlGc/PS5Gr9c2ZvGzyaagPkY3RTxCtImP0awG
ElpTvADFXcdyrMA/tHxR1QkZRNIk02u5ey2GMO4viWLs4r67SoRG7zET5rAAOEuar8lGbnlfDdh1
j1RtjWHNaZT9WVDY7jLrJupoppJ4Ox+jwc8cDhyhlJ75PSLHg9aP8omdFBH3hDjNXm/M91hjnTlS
aa7tTpYhRyFjeSzgsoo8XjFq5+BOElzo7FcGXcs30SeI+r8QIFus007W5DUJgypzWD6KDTeRQBI6
uXP4l3HzivKmuGlizZEBGsIJXjy7dmmQM928cCXsUJdn87LALUvZvNdDup66wbXyZ+2sGTmKHoFI
46Hol7bHWQGZu7NTRADF4Lmuv/H8Mb2SqGtRkzSYyAHsFs1ICEGMUOLyvkFd9+wtwmFaYY7m+lrB
6WdjfxazW8+kAnVztfNJCEv36P6k9PaTR1wOT8jFwX7Zn0a2RF7JNY7nXdwsIwtc8tEW7gurP8bq
z6y1RkHIEkVoD+Eyrv8BNMXKgb1Ha9SdvT4mWsq0XfqpUV7SPSM5puBFrTx7Uo3BFp5k0l4wnoXJ
72Qh5uEnZ/yS3xMy0e+IB1sS1BQ7nws+SgYjTdJWH/AZxR+viljvzC0aLugPenqkh5/bVxKJx3+D
xe+HD1nVxA14bA7cFEM7VM1OFxMMMY6gRd4HoJ+Mc8qJiA+vgc85e4S4k3NSNEt9nKp0Dg9L19fL
j8JjNSdCapqoiybINAcQ8jJ9TPomxFmrGOtuyhWEllkwga8VI0kUjZOa8hn+KiFMQoLOlweAHbrN
eJrr50hUi9oVxqvUYc49SwBKXXF3yiSd7MOsSnVRPOt4y+JVHBt1W1tnW+08Z7oUyb70Q3u/6tWF
+155s+9qSFIc0p2259LHer+Tnq0A/pcCDDTLXCTQDQtVFGChiYf7GdM5HdQq+vtWajxz7UjB9toj
0OdHb6SR2cRLWIZfjcFhtakY+P/hipVPyYDj/ohVrHwWkwjIPbiJRcyd+7kHZkKDFxtyO9CmJncO
v+L/ODqv5daRJIh+ESKAhn8l6EWJ8ua+IKRr4F0DjUbj6+dw3jYmdmNHEglUZWWeDG4JFT4rbO6k
CqGrDCRLt8YZ8kcJkID//TxnHyO1bXpLjsKpf6GzK3eDEXB9gGI0ZQnqUYi/FOUODlftYxmPQ+Fh
4p2IFO0dAth9EpnZ+hWM1rQQXHRY4VQJwo2Y/fSzmJmA1g3PgCMpoC2NrjbC5E3BruzQx/e2dOEE
9MNx8VqBLda/ApTV4lqXdqaIKFvQDHlkNnJ67KQUhNzJGZWH3A6YY5U1Ez+gQqvljrBS7SGXkdjA
EkOOJl7XFAfZub26H5h01XGodPYzlzyEUVbt5TUzs3Z3yqzgmwqud8MWQYiZxmlWe0hqGliORooZ
tT4v1WucFX6wb1yt1V6Xevidxwzat6V4em5Ly+9Jg1qE69gfXEg62GY12eHV+6gx9de7qjJutVny
kg+xV/Pi37DJ688468N2W7etW26BPMzcunoRHdq1KwgA9sWlyUz9NoGYwBTZttUvjIVZfdcDv313
BNycO3BF7hN3/vodpM7KNU9k4zmKZkWiHCMOvrfVaMKT6bK69QP+tOgvF9UsPHlg3vQZf103PMSB
357U2OMhBRARvxG0DtbNXBOjxnlV9ubBazIi9UXFCS6f59LdcVRQOyyFhjzYoGokHUqX+humK8XM
C7go/hvMc2P03mOfn/dl73N5SAUA7n1PQUCaAJ2Iz1WKkWVLLrHSx2p2gxNExOnQ1vNE2EDnMU5t
zXDyQJaysXdFZyxS3D3dEYTfMKEL7LWHgtA4MhdeOza/1VQ8e6rQDvaAyNY3Jy2FdZ93HKtuyHNJ
BhEyAF/gFD62noov7q82H1nTz3H4UAdlaj1zmuJ6FC2+nM52MLjjaRmyWu4LjN/WprTi+NcypKAn
aiY+aLuLIH4VjEtmH0lDsv3GLQeR16GKfI7u1hL6n4TLy4i3x4hhwq7ANG9HFTpph2Xc4GMKXBNy
N1zDtm22fQpKG8p4NqkvR8SsG5t0zKe3mQ4utF9nkls1WWHxXN/MwZupja3hWkk6mw5TTS3gaWUd
N4eptEOwYPOAcWcdKvbZcUS7SFaMdiyONNjKi5qjtv09Qji46omt+5JKGLFdy+KAcpt7cME301gG
7QWFH5AYXLt5wDVh8/DXhsTjtlvX8qnywvp3ys/4MpYsO2T6+UUiWs7zKzzQSSI41iv339B4V2zH
+KbT3sf/7fZtiBSe9VW7LcI16o+BwbPFY62KnbMM4/C8jMZ996OieaAoGJCOg6XtPbcFBC4vFKBJ
ETGXF8P4BO+FQPl4j2uSm3m24OAkhK6cbuvkVht+r5p2ijM9f1F+KEZ2crZMtOFtD6+O0LAFBREM
Co+bciKKkQgPmOsmBH/zxu2WP3Bp2pTnQj4v0z5qbYz8GAEDG49lU3zM0HXzHU9A/16Tsa+SQdcc
sDXNB6yVIWBglLPVY6rd5D4y9mFpUZ53MXO/uQcRS/TN4xeqzlNoOdlzwCVKnJaQE8uR8ED5VdNZ
4787yGsnhRafUrpBr/w9Hy13vbN6Nf8UAxfHTZMz4yWr2xT5GfC0bPA76Oqn963qsRntChNeIKDF
8bdj36lCs7gX4dvkg9haUEeIhGnzBTN5+lcKw5MxHDIVfKsSsSzBzzgPu7KEc5hYTdVWWxovJ70F
5N74O4UU89oQW/KPhe6rkbNxkdVPyNU6/BhCVMf32s5F9KQnvjbbik1xOveltL5GS9TBIWS6cM/O
io6ccDaK8iQqy5S4ROGtz7Nml0zgJZKWbTWWs80QDcuMbmdGe1v3YNvDDebn2nzgPHLEBe+tWE6w
S+y/XVXE3pkme2F/El1Vzx01E/o8Fs0ckn5wnBG2K77cR9aSOn3tiSKkyYxFfdlJULDPC07AjmuD
Gk9xidz+0gHjNfg3lH+o2hH2N6M9cCWSCCWmiC8caoF/H0HZLTZzhNeTAi/6FY5VjOmSkF0ZV/vR
jvCDxVxmEg8m9A7AOL2XqvAs91HqxskvqRF4Q4EAqiXhAIai2Oh4ecpNRn8WU/s0J8Yt/K9qkU6X
JV3mNHrT9GmDK9sHcYc9ZcgJ9TAPQD+UqfvX61AL7m1MVx/A9Ur7kHKTCPmTi+nZ17yftkHeiZUK
j76c/vhw0LjyxYgycGj5Ze8aAM/4asbCQVVZx87fFiUX5ks+oOkJv1HeZzgNyv2JGDxPI2UIKIAU
wlS/Qfu4Y8KM05EoCD34yks6xWdUBoeNfm36SzHR1LwlAZeCVO1YqJKcUgcumuUov1rPyTnVd9L3
CQ2Hw09ctfAg5OrJgmPUhM8fdO/6x0pdlgcQ0N6ftSGYcZ9pZbhvRVWK/N+xzQyjEmxpbMHdxqkJ
OUEukBgGZllbLKztDIgO4mbIsl579Xil0QSthpttFiZ+pQ3Q0pFKRYnlXAJFqmqFxXbsbnxBfFBH
nBApepjCLOEUoPa4OvXBmFAQ2w6IN454Y1gPoO67LRCxqgLC4ua+2gjeSP8cg6EcEK7sflMOkFFQ
wTbBUzhFotvYczo9EvBUvLh5N+YwIiP9qnGY/AbvDpghLmZt2BpsUGC2S2WK9o2/HB3m4gXHJZzh
ZADR9DTiXMUmWINL2QyYhdwt+Ef1lVcr+NAK0SojA98E5X2xhlAyQkIJOHr9uftcR27tN2dRCEdK
N8/1atSBTwzsHfAG1tOAXSZlViuHsxvHNglK3xIt6qry/rmxjaJhuW69L0xl/WCtx+Dly7i8qqXn
KJ9C7eoRfmv5jskCFmxYUvuFDCrGpOpvcrFDxOGWDAEVuo3dRbz3Irdfxmbu2h23aLzXlWoEf4l5
Xv6gkTRvPpk/H/oWV5qNaFxFzw2iCfwpIHsNxLfAJ5HarF9dNdQ/ayBywKHcZ+ilazwCbOk0pYh2
VRAgniOrbhw3ap5zjW91U2u8tvxoc/DbgE898kcLTJID7BiIvBWFtbfzoKeE29x8tk2V949D04uM
LGeB1oDLbaK7xMQwd6llXevEYTN7VW0wPPLWrGER+hlstMa0tMcHGK7fG1vjl1/ybv1QTYD/j29m
kyfhHETXwpmZEViyFRlIYZl6oxyBPxSoZgdaJyVPt08JuUQJxcmNw3JQIn7j++/f51Gs3+ACypBs
JsbpjFshIHl/zv/dVmPw9Ku9vIRh5UNuw2fFBMfvm3EtQ/Y0LZUeXqcsIm2GSLJNe8Z1EOECVhc0
b7S5OS3p62FCIU4rybGXCCFFUvJ9PoGyi4Yzr0p/3OQgLIjG5hHWVk3E5UuLSuN/h/b6NFeCk1Ld
ptHvmtwsuJKAjO8+7IPo3TENmnnN+PqMvMl/xMR666opRr6Y1qT6cLd2IViPEcDeuhNRWj8VmZN/
9+oGGQwqTmrt4MJClv3IpwvwTfoQOA3RYQYH3ij8InhLmzRmjg6zeOmSpbhtIU3bMiDVIuiyXTe7
I3pfWQz4KKjpesNYyqGd+MstdW1ieZodXCHbCY/BX2u1sr/0N0vBET8SpzRo1o+Z56BK4rEOP5fF
klQfkWh+IwesP+vGFxGJL09dI7hIdtK5GszebPPW2hRssS/x6KRot4ECE8T1mn3fLXGro0HgQCRC
VfnnMhy7j9ggaJ1Tfnm/cRCCDIEbx3a/Vnl4DnGwFvu6A4TA/X9Su1al4TXwjaV2o9/kF9EsPJLd
JS1zsBx+f52ZP36bgq/LnjBGbFH3WYtmByeS2+LMhQIJmsMv1QMBK+jaL9yblL9od+v7Ep4qdyjn
j5OHDmY+b/HHY6HG9KlqXAgYs4vlcruAKe6Srps0ACpZ2F690a4QfFhs7Z0Jl1nfMcpTzPi9VA/8
LjlZj7Qvnrh68ROQ/cnUvjXM0/jZlv6uY5botlHs4jK/9Uq/0DjlYvfmuuMwLgLlJ9dOZppsCtpP
41zc3EphJvTgtT5KjFHhPhoB8xMDQi6Rj7XEFbuhPIlvb7sO8CU4MGfRXeYX0Q/WdvzebieHf3rG
dEAdSKenwL+bYHj+Xh0gKN6mcXoZPdxAABjR+Fh1+N1Qp11M/Jg5WnHQYLzVZ439X5I7pk1hAUKE
aYkumbQ4YqvukRHwL8wTpas2U+5n6Bvk+b1hgfSPkFG5ZnJMAzXMEZtXzpBHy5FTM1GrbpbmWFKC
UELWrPJXj9Rseefn7vBdyEBGuyh3anjKQ5D/9DyYvplFe072UxfnLNeMmdulnQinSqTJP3HcB2ua
NPkQTt2ZEc6NTmjAPdHaGEctv37pS+VdZl5EzV+qeAwL7TSKllBYKG9bDMS2hm2ij1X8K3Twim3R
YzOfaBnXmIPo2/ziNjiOk9swB52/XgihGfz/hDdrOZbJWiA3qDp3iPe7qf7mHO0xVDt9u1wMLPMY
SrygwJ1fbtdoHEPgWefh2SdgMQSkekJ6PQq8FmSWM+SZk1qlfKvskv8d1ROmvxYLWsgmrK3oO04B
WDGVES/YtNitq0edVSPtK1Va/YSorfFRhVP0ZslIG6yGAUkat+nUv8F45MMaQJH8YSwovBQys9Dv
QPJF8hCPQ/eKY1H6G6V0DKGiDRt6cTK5hG8TZYKvGkw3PgI3Hs3RWVwQ1hkFOuYQk6Hud37X2s12
Cif3gXOPmngUILlGG7Ja1XCnHVlMPxkXVvuvhVVd8JYYa9A6ZLwP2l2Cx0wjtn70hebiXLp2r09d
FTVkv6GkdXWCjlXU34pT5zRu25xoMTOFyUjebhyyftaFJhm+XBikwz+zmqD98aNY9aVoVzeGwTL6
XJLTcvDvxgj3JQVKRVpuJs/vqZEC4DSKKwXzjIE9rP8V9mYeYIJzq6rE/aG1Sbi45XC4cIU0y663
61QC6BaVq688WvLmr8+NWx49NFtKPhSC/gZgUNa+EGXvzLNTBubZ4F5FpVrmiC94FwAq5LNaaADw
ayleVoT3nNd4POdvYJzj5SMfy7m72M4kxH1O4TaPO/YfuAlEBdI7hY2PKqOGKNwuDEgmETSu/r89
lfKKiFACN+rLSm77yA0YVX2OKxtk9nS8RkrSWTfUnbzj9c6rhqydnv+ghlFl5GM9wm9gUrxlqhXy
LTNlG97rivLOra34N/6oVdl5nwRInfApBOPKbxs3MoorUCx8Q7RgqSsP8Y7RmngnvlBqLuy9Vio7
MI0XYVJrwY2dj5/qNg0m3vEbOzgaKEgj7I6p0eh28HngRWb1Mg9vBKVgXmSRTNUD14DO33UKef1L
rXxHav5mIHv32Bnq4gm0GMcRL1D1O37JIdhMg9HXfNTAjNp1XnGHgm4Nj27t98sd99xBvHdjv85b
y5cBrSScvIlv69R2yn/cCRb3JIlbTI9j1tb9e+cGfEyQUVA8fMzYfOj/aE66WInCBifG6owh4FCF
zZ5GSo1Th6WEyNEG7rxHaobLUX83Spe1q8Hk4z1RRCGjNxcuF3lXXBjpVySC3H4GYzhD+nJT+wx/
RoYPCvPJeKm51B6QPdoWAz6+hROpEng9q4Mg+QN30+eQg+dZWKditoLylYERjzwM/lrac9KUZFhe
o1C23iv5LxdyIBIc6T08kFYywqogLEj62AZrDi7gtcAGERwY9+0jrog6euXuR/+Wg6Wy2PaBEY+a
Zd8cfTgHF02x4msaV+F1tAgK7CrVFme/tZHdOFdkkFSKhmEpnvjoU9wx15dluIVJAsXZ7KmxOKOf
J6I3ZHlJihAzmA0gHhyFk3VasUPmJBhtMIRXd8zk/O2uozYPXJBwaVKmXbi/KoeD7RffqdLf4fHE
7cGm4vMKVzX2zV+UtOO5DFEa6G2rQzk39MMbAqEMuSGBiE3o8W4+C/St4b7tONx3fZ9O90NsxZgB
bXh7IWG0mGiq5HJP+ACCdB5zCp7wSd27bjy84m9qv9lhw/Q75sf8VuGImFkJUXFEKdb2HxE3PO9Q
KwXno2VZ8vy0dFn+hAF7zbYTpIMxURBdAZVwObhH6JXc5PgrFXUyiPL2OPIJciWD1YitX3pD85ya
fnT23tqwp04LtlVIKXo1dH3Z4dWPGj/aV3GLUOBHOUeIdl4gd6TNEG897kl86opCd9uZ97H17qPm
Bp/TZL1lhG3IUXTWwQt5VXgtv+ENHRAiuq9Z7GYUHbfjtS7JFglG1ri3SvpelpWA8VQVXCblwDEt
MuFymQSN0IxpUMvp24gb1a8kF6Luvqtt+WYG2d/IbatjP5YIxda9hIbuPQLJv1VN8m2Xh8jwjXvv
BOPVZnJAy8GXi+fqUE5+/JXnUfg3wj3MQLDG85+qCRp6HUbVi5sZsH2RU9A0F0PPTosTp13e2Wux
c5hidi5ei0uKNi+dM4wMpLSOKeIlqWuaSfKT0/twhDBHkCBdC4oWDgXpi+8Qz4J5ueEMzDXGbwrV
dOCeu2so9CySAFNheajtobhCthx+13Ftd+zZVo9n0oq1e8wY1rqdj7//MsRc9LeI6rZGT+yFhqZK
0huLc1VfZzP4HI+AotjvwG8A0AGmZgWcw0asl2Ut4fI6btyrYxOM/bA3Nno7vpxB1Andqo51rMht
s6C7JTgugANTkFDDaMu9HRJw2qZcwJ585kjgoWCOxxHfqir4HBqrNR/e/8Uy5bAUpGwFFW/3uOuX
E5OQl98L0fWfbKbNeBBO4MM/GBUs9kzk45aEVk8gB1ja3g1avbdC+kA21NaaZd+MsSxOTYHICPTE
iRE7+dJ0mynQ4XJIOS01Dw4Twnrn+8Hs76Y0FLdKj2Iuu6Pwc+8xVbPXf/kFjc30hJhRHTjkhu8p
hWGA12pOnSSyI/hrMORpJiiENWnWJSHeujZkovKCIWDcjvMs6J8849QnL6ipMYWGPa57B3Gsf6T3
dfwbY3nlemFM5DR3Y5eZrRI37DXq0rqdLXT6O4RaLhtWR7bhcYbET8cNWYvHWkR9sXcYOG6lJV3p
fQ745QmeL4X17bg20TaOPF6zw4in3CKZ4UzURy4P6/MqsiFeDoIkkseATTxf8OfQLkd5d7WsO9xM
WEOaJmXUzAKLEyz4PBKfsir3PE6sR8yLvZN0EynrmCa/Kmh2UeCFc9LmXBMwVkuXzVS16pcZo+rO
X/BoJTGye3wIlBsMgJLA+ASMkiETbmKaQPIGJwkQnlimnQVbf8CLQLeQibmGrCAHVk6ZAf219aYN
lsr6yLEf3kmix0sSgMYx+widSDN8YBlgomQShmG0Th8reaBmjwsPGvKkoBFhHe6eeMDZL7SBpOuT
HEIGPM6aXcustBA3q/sbbtn3GwsIQj19UlKHn8PBQoQZtk3fUkxwv7gjipK/4YKAgS9KuMeuiZqr
M3jdd9feQCHrAB55iGPjXkpr5OU/rWIBoVR29l3TO0b9NHYR90822cU9A3PPTm/8oH11+sbPziE3
7vpsI5QdvMKVuCmWVthPPZdD7B5OIL495/ZJKSKh6fjr/A7kiRuR8DRwDvUuoIUkZTJRDpq442T9
du0zgN6UQtITxPnAzV/MMqfetsEJEW4X/grV7oZN9XjEU9u5Z4MyLW/6SZbP0tizffAUZZsb6BeI
LJzUwGfMwiajQw+2stIDd+SAm+GYpaF/SGdEa+4go7s+e7lc/lBqEfwdGIkuACBzvAmCoujDKMN5
fcNHzrThO0v6R6o+m+6lY6WPPHCAYeFZniCIuVBaN+7ElH/6vw7k09aGFyT2d5mK31OYlWtiD2RJ
dkDJeXI2fd5a39ZIqFcIWUXXKi/8d3Ienf3FXbWNnnXLcxIXJa9C+2Tk2vuJ49vr9OUus21xMLq5
HrZ5PkQpRhBSyxvNBoA5vsl7eSpg8Iav2HM8KFjcQ5H5V4+4N9goCSuwdEhKxZUCOK58F1S6zT+A
nOqT0wFY1Z61E2Z6S8i/vuDyG7N7/kT1F2nOin6NsQ9nmh268V6N0DvB2fbzfDc5OQVym9xtMr7Q
/Mnb7wxdKPj0+nEULA5tRRsXkis2dXYi/iyKvy8THvQsj2dPQ9t1BErgQu4PQsxEhuUXmIM44hlg
p/NJymhpj3WIVXfvweSU55wJzz/arp/e12yS66PXr/g9xnBdMrpBcpGd2IIxYm9sbpTpeVh4cj5i
J1jXg134vX1VLrzxBi4adw36dCqCzINiSm35aYk+VrHwn1q3kudbPnbddbcDAaAM9zGAWfVXGLS0
7YxBCqMw7d1bwn/OmURwwP2ti7JsfK1mPc6/J6sZ2wnPlwzNcxfltbWTerl90IUIWB2YpF4zUVEC
vdF8kL45xlni62ZucHeAD1P30dGFik9xz7J23zRhcF5psfAvGCtRBSO+4tMHIqaqD3HtWkuSj/EE
A8bIcQs2pZ52I6IFb9PoloBN6sALlm+TpiMoYj6+y7QmcbjqNwtmt3v1IXhxeaZKGrl/2xuL/Ptt
Z7vH0C6HB7TEYNx3LBUYMPKaxR0vY7V8T6ZVCIuy179L3afm0Z+Xgdz2NMd05PC8JdXma39+Qklx
HKx3N2sVr5z8Adxl2KDAIahxx6c/KxG+0e0T5ZxjfchnbomJpi7kbDdTQLWFnniKVkXZdzj+u/B6
S+OyLtHF6G2CxWmsx5b6MbPx3ZFWlWkQs7u3NUlwYF/Urm+1b2Uv1H0I54y5N+THUNnc7CUEgddl
gKWfAEsPqUpZ5pyr3DKHWbhvCsc6U5qEXUWUsHh2XEGZpvopcoakpMaTAE6Jq4kujrJ0GgMwOLPl
dgWeE+xdVLcfOy5NyjkiHh+Qg26+TMCz24wg9spvYwHNR+aDCUTnChIYgkXT7hFguK4DFL9BzgSd
kUk4gRV3h36RlM64vd4i6naPWUkUOxnSkU0Bc7ukAuHWBmwc2HJJNFmzfXYgt/8O+0Z1bxOhb3Hl
2muLZAgyB9cnbMJ7LIfVnQSsuCZrSaaMQrSm1Gc69cq/DkCgbJ9BObtzQ1lkIA/cYXlry8HC2TzF
1l1JgVJwKWx3jc9F4Xc1bCxv+RuLXhUfPMrmpyYuwu5M9w4x2U3IgeypjJ3lBiW2NUpiNGMfdSmw
pLN86VkuNN4zhCiHMcdRE+FZTp3TLu3y7pP84Vpf+Wu27Zn4HJ1spoB8duKGSJ6Aj7lr/pSMPLwz
VDBS1E4YkVICgYS95UXDad7qU00ld0v7EAN1WvsUjVRY2nui99HGUcSqIhi5Nv7aojvXcKPB96CG
HcOBtgmwgYhZW4UNqtqtDpTwFVNgeORKGCxv9RSSPxmBNhylJ6sswcV+65uk86Z7njKsO0GsG+sl
WkhV8njj2PeIfOA9WR26wGPGb4hq9DxF4vHIrh5Cq8Sf2nPx+u4a6oU3vZYKW0HoLQfLNMU992Th
HUqeIGdtLzrHFQJ38yH2fEVJCg/g0iX26kftlcysfQgosIFO2bVy3JscL/8L58rsldLUtj+2VWQd
dDNRPGIPkTxXEXrj08K5s/wmIa9A2kXBWvyRpUX5KQhQPvgcSN3hY8atcQ6twaYfcyGwPg9W1lz0
SiB3s8jKBWkckqlPIgLP/dkoQNhcwWK/3ofKWoDsGJoa+CcaqI7Dz7m1qHNAlZi5plGh4mfXGdrd
cobiA3s9B+z5D86hwsbEXe+Zv3/OzxeFRbirXCgEWAmmWn3UddoRpQ65GQr6iFEgube0O16H0jtM
vHUI5Uwam600NcxRUhbq0rTcqh5tSQAK7YLoMO2nRbfTQwlikAPIyvgLsZcCSz2m6y7VGkqujyQT
XjzApY/5TF1d0ud59TE1UenuIyrmC5rUV/9qWgcHARGlwSeoeONtr5xynvDPcOBA03VxQpRO/Iv8
EawbGCLT8NAhiocbLDX9L/BzOcpTeoMaloxyHMZmwjNWUJd085WseBvfQEh4irWNjVDYZf/UMZXZ
RxYF8eGPyuE8XEb6WODrXh8XG2MW9jNs2ASpV/sOwxEdY4vso/g5xxYgd6soJbLwJP6hiGrWOz55
fxip9RmPKOZjm2cxVJRZ2v9uvmfKJmlQdM9D0KunCJSRn1iWxvmDMS3uvgwdXzcQ9kAdkarqP85Y
YF5PmOyiPbQWL31V0ZifHWiW9V+iSy6oOZKvAhMf9c+wBzXKPOXc7mLPBwV6Ynn3WGbtP6njDsUx
wuqEKEh2GTq+077OqY91ZvWKjOhvNlD7ueVcNk93sDAiIPIkiXYr4H1SCq1nXkYYIExacW7iL2r/
QuA6AgYgUJM2f6BPwfCVNi6+o9wKRQGhcikoXSywkd6lUVH+G8MAe1kA9GxClIlKh3zCrVaT3DpD
UTjL7GWR63zRhmNx0tHWmib21BjaEcmYXQXvmvHVb6O024zD1BaHdrY8aBDxkj1wUuMHF1LRo9c6
nbiLJ/B/G5muxAU05lWeU3Muf5iwVcb/sYfuvpGKusNjWAP6OKrRGg6dR0D/QCPBbTK0OLSfhmao
jovE3J+YOlzJ82WOvIMhu/xg7GlquiKYtB5Mobx0m49dBKZYYX3fwj30SaIGcA7w19PWcLRlZDKa
B7yUGj6nqdJ/yEU8MsCEqHjLxmx9Y4lme8w7G2pj6nmqea9MunJm8kmtv7DXQ0m1QlbGBIcEtjHA
IOJIW54y+2Dtgv6s69zvLox6C/9FYfn/IOtNwKpGER7SOIpAewUN1tuMJP1wojqQwJyBM5YipfML
e4+mwn2FsB5xIQ6IVIGkyQSojRKP4EoAQx5RN/rpM4v6MAzuXMZk89Wui7ROC62b92PQkEJCafTe
A0wsQVKMHq1a4AtW+ha01Y24/4K8xw9I7SUMADuWGGyo+fAOOq4g9pWg7F9HSRPZEdp5DotOlkrc
Wgw84K/2iKDHoY6lXcwVq6ETq8oi57CoW2LIjnaeHMwVipDwMMbG423vIkm9E6WbznvwBlTCYL4H
wd3NdiQ39MiCH+WFqy40V95YVhhz2U3MYsFncst1yxlByW2sjfyYNfVNzDB40XYoWAQPolCoN7C5
eI0Ma8CXkh3H5B4fMY91XEk2Hn4aqjYp60xMnfI4PUOzooaCndQisWaL/ixHHciLzTJ8AytOoT44
djs88DXN1ztTzd6v0qrY2inkGNdLVRr7e6SDqE/StQ/fRl21bOXE+Ckh5UmaJ0SnG8OBn3VgB64x
eGM5zqhMKF1roEzEjh+Wyp6i+7HWvKAhZjhvuR7iB5TqquCdl9fo5K3Wl1Z09ECBTJn3coWKdl/p
orgujo6yZOgktXpWqdr8zIunujasrbQ+OmEc3S/IrKS03cn9VwLeODihqbDqxyObIkbJ4Az8cuFh
IdL8kZeZrTccsgNnp9cC+2XewZkTOGH4OA2D9UmSX/yO6oEmTULKw4Hmn/pvL6zup53oScOEBN/G
ZZMtyxbAbOY8+lRVAhfyhIULE7Yey7AwqBTJ6ExY0FNn5KybuhMlrR3q7WWmt00kfKkBQE39ipNv
E/LhNdtsNb5Keg9gz9bRVrXvEPLcpOkL13viil6p3WJXFE+F2SzT3bpC9caoajX9PUMDBX/ELOPs
hQ9MS8kh6iVblJtO70HVMYrZJQ1SpL1jDKPOzJdi10b40beADwiJjwR8/3pijt4qxlqKmEGY/cCU
xC0iFm3Ufa87MXy4XPx2oayVj2RocTgB1z590N4BmynAxni1+xzDOrXMOHagan001D7FCakLoBEF
T3ufS9U8nf0mWuxtRbvybR/150fjIXYfR/x100mPRfQMzQDdwEO1iPlXV5QLF/zOqVaCpLOhi4It
v41T6hIJg+bRMRr8ECuPIHB5ohYcHzL8MUGrH22R7y47hPWDvTgFyaWlvF98nWVP7hxip0a3+8To
g+HH90lU7lCeco7sWe2144ffpfF6YltTM1TRLoaiHqWrfSR8xbyoKP6zb8Akv36mdMNcjQpZU3Ky
ZifibVmz7ynH7B44dUV3QHd9PnQBeR1oCx2I6ZWKmvqugcrmHFL5P4p9iSKgpN18ZybqsHbxmnry
UHgQPX5h0BdXvTAUbh3aL1QiJNAupi8DZyPBAJLTS7LoPqzlpp8mrzoQEZzJQPqWI3h5eU59GAZ3
fZqFG6L+Vnp8akC3oRhPPvGtd9+mAuC7gU4R3MUgZeGIxWGmnP4xyj3s1Fv+31pj8bquHKQLNE+X
YygvRA3+KKppOV5BDPDBLma0fQdzzQs0Bd3tNZzcJwZLr9tN69Le9WNtz1vf8YitdysDySdrUZ4d
uBrMSOGVGM+xCzBvy7Dhxrt6Csa31ijWgz63NcAhU/jHLkRz3gkpgj/kgxUPR8XrY9O3rfgoZxHd
jXFRfkYdfRYb2lgU1XgyGL47abNRDx3NCrTe4pjZ+BzI2HCcyX+cyZBTjBd2Y7Sb5Nh25B276uRi
slFH03WLd0CeoSSIEZLD7VJhsj5QztB9rdR1Wp+2bahVtwDi1ewz6XykqHR5jMn3YrCwhqr7tiwc
ukkM8YAZNuiwEtK3ZyF95LJxf0GwXavTRHfA/QhbZdmI1Ez/AFqUwXb1XJKya0CY+0jlhA52qGdd
c571ekstwF7CzUrhW8x5jww7Xjd//B06mf+T9wMp78ia6pVkHU3P+dwSkyCgWuenvHWsJ4Ltkjxa
hOXiQhVDat8xn6e4oI0YtH/o6MvKTvTx1lvYktg1EqBHaXOMY1gkd9o1EGhAEWBk8xC0EzaaJr/j
cmue0oIP6ZEkp/mPozNrjhNno/AvokqAJOC298VtO7bjJTdUnGTYQawCfv339Hc3NTXJ2N0gvcs5
z+Fu1inhnp3iCkXSB0LnQGWPPG4NbKteccSR0FklY+rvcR7hIECoau0OAB+hS0DV6Fyynvk58HN/
TLN9MJR3tTCIomW+txBYSyCUdOtnNI1WnR1R9tmfoihwJzpV55GzAnkfLd+G+hFd8IY/B2LvwIa1
6NxdjpfD35MIRdSebiQNbUU7t8KAwBlISBR/8Q5PFWp92BDDnmo/+jciIx1Od1HAwA6OdmGjaPuZ
43Rl8pH4NSPNJ80aJn4lGg6LJXzGCM8mLwlCmOtS9sb/RxWy5oeJC+pfQ+zNlxnIyz5HYQvIyrKg
WRE2eGxNeALr6IKzorsQQJDEF9P27usQ6YrXkm2FeyixUtkLMRHzfwQwiz8wa+ry/sKU4R7fjWYJ
OoRm3XUCGDdaQqd/hNRmnZ/ehAsqXjKmDMwbC59GOcmQbDEdK8a3CraMuMUJs+y/piAZ4LggSeQz
hWAlP3kA8V1seyTX8Snly/e+Oz0I97xkqPmYb5nZKU9B4IsC36on/6OJbtHuz3xFl3jWhMbuHFcO
6CMlU7i/jsopwEPePXIR4r4TZ+BXeIkdpLzxyV14KC8xRlfcHB7iUU4kD/B8rIQ0AaGtpHxsdcwo
d9x5M6BYqCkgTtjE+Y7iGht9LiERp46+GXDMzpU7L133SQRnfQ9xQ+sX123ZO+N0mbKDmPiJH1FH
I86yverO2nG0f14DVTKTkxqX1gSky6eXcVR7SNqgfOQ5jQkzm5jSAzwuYM8EQ6X3GWAsyUfKMnm+
iBQRHjNiFQY/K+wNMOLKLvBZEDfjp8iM97tFOxO99RgTYeCzILxEth8J1tV58MI57xBmtlhGrWAJ
6ofJSDI327VCpg+8Jjr1LKmIsHcH/zqCDJ6PlJg028YJQ6aLWFqqnQpnqQ5IDILyw89ZfZxTS0n+
FqWozjfjkKT6RqoEImho0jpDXZBXOn1lJKto3gsGBfo4tAC7Ge1WdyZFpECzQkkP2N3s1sShZ0Uy
T4DpKwIrWT2uIKqyA5O0+Ltu4JNiV0SOdqgG4jC3lWtZSNEiEdk3B2b+dNZp/kwDq52TUSaQN2Zq
2PiQUha7Dj7J33o0Ejmjzn350/au62wqbN0WbaFm0LSiVSg2yySwy+fjONt9RcZNRISVNPVJNmsU
7sFzks0ClstgCp+IQbokYxG+kVRrHhmosTCJ7iL9HfD0viQHCKU1947xv4KcxPYNRfQCJDRWCBgJ
+6L3g7tP3k4oYvWLkoJzpq+pz47ewhhjEyNzQHBbkmd0rCJJzjyOT9in3qDsM4rssPwZMMy7ZwiP
3pVfa/E5LxGR7Io4Arnp+0B7o9Is5VeEc30BOWCyyXnRfY34JRuhrmD7RcXxDsFXwxbEyoMO3yIa
0PtuzPvsGhPqjDTXkWlxXYyV9deqCe77zQ/Vxb+N8trA/V33bFRP2NOT6ND4vf84hHQ1eMDTxNlO
BZSLC7fQCo6SwpD/p6tr5yUHXsXQZjXtOrzaRjQFmvARBMFlBFimD6NiMHZhXzEuv1OvmD7vaFPY
M3admEbGsdjBbUglgxy3StIzturAAQlsArShQzKJq9MJHW5n4gfNgy4nLCQRgznGyplMakv6GScq
XAtQdOnWLbrw8b6LQcuUZxWoyRHC1wa5b3DNvTghRBzEDWJ44sPplJFIQXy99zTNtAb5cQ6rXO6J
v+GV0j3UF1CKjZ5emT6HwIaWiBMfnoljt3OCkg0FbCS525ohif8kXjlFP0zHffxQzKvm89H82egp
1+PSvxGG1+U/NKqdu2ZndGNqCYJysDOz4jzXgLBg84Hqw2yfL5kGcYVL+RDMkUcTAbXYIPbL4vjY
6BRa/8ad+Zzu4sF1GNWOc3DlkQmmQX7R/s4/hPZrFzJthjuBsZm+CNZLDq29I5HLB4X3Svz2SliX
LSF57PEyVjzsHLYbUrVMcxx12wY/ZZTRa7KiXA/4svE+tECABsTg7G/YSVl2+1ngBT85dNGIYyXW
vGVdMJKHCHrrVz8F3t8UvhxqIw5QwKQRQyTEF0J8pIxjyaRER0g2uTDq15wVxFZToBANT+9J0mRs
SOIBdsIl+ow2iCgv3639p3bRikg1cM5UkU0fcLpt2nidQnzoHQAIr4gysV8QO91TT7QSxxVi6xvr
Z7YrNUrr4qgZdCAOS/6fiQzFD6/I2HniImcvyuHRa+KZu4r6hrXhQETp0M3yF9oU8CXs0TAdLiHT
etCrrSqvUdWpg8/oglyXttTzjoLS47wljA69uc5nVnHjiPyLU8lAasczwUiaSzvegtlI/mWDaElc
bKb2i3xf/++YEcOXlHH2TWcE5wJl4t9k6Qh3cDGNn/E04bMngTx3vjmdEfjHPQ/hntKR7M/ScQOE
ZiU4woemkQDqpD+29Smb0coijYNc/pjShP+qmGDlu6AL8jdh5NM8zlH51OWz9xAEYzFvl075hMQs
AVzHaHGEf2r1LGF/sCRkUg4HIuOIQMH5Svc+6AMb1zWDsD5S/JTlklOfVj1VF9i/1db4MSu6SrBF
yAJh2tfFj8B4U3YbvbX4466NdPdVheFh5DdzaIa2dPXrd7GgLDxWq2/mLZpVsreTkU7x4jIQ7Ld1
4OZm4xS6QQhRV+Kjmwr70bpt0B6q0LrRvstdx782SRR/8kxM7RGwqUo+ptKnPQ+cnrF5ECz6Vi10
GrsQFSA50bNJyHlqY2/h3o29tyi0pNOZaFin9w4/G9G5kRIPDREn1Q5yCdGgjMP8ede4Mn2vF4Ef
yy/gZmBAYusY7ebo7hQTc99XNxwnDXVuXaPlWdxFXMWiSKs2WFGhZYTJKNDA5RUV4ZvACiheJoxZ
2ZWENFP/Ypg+AIruUgxUC0/iHJcv9MPJJzw+Rm4YtJh0jUGcyK1KhIM5ManQAFe7nuABpHeNBiy3
7dLGGR7WOhjNdqEbyl4n1XYcYnOgol2E8Axn4cTwD84ZTpUZ8XHXxqXkUB8FRrreGfkZ78oTrCqM
XWFD8YBPbp8c66bHDmtKUhWAqANrMiw32iRnopYbXD2tsYws60yPyH+tE7qIxg0rvvyh7H23EceU
RBO73rAhp6xpWwf/fffsmax1D/RjpnlfarES3eX7ZogORRb3GMt1imm515ieXyojRz5YUHNQKJAe
j9gvWXFHy6VbETceZvJyqlsb1lo/5NnA+Xh1E9kQrYJ+O5zg23HOSUAIRo1HlvXj+M12alafMXvT
/L1LKxTOZKAAT9i6Pam2u7wza/0gGOGjMauY68INC+MBflQbYJefGKyXR7fmj7+mJS4omGssMJDv
mlE5l3xken1cRZVmz22JgnPDGKDlP6qsTaHaJQQIoISfuofBncv5K08ajwQ2Z5EEN4iy3kZG9lfC
aOT6KgDP+RczldCiHHeZAiySHRK8jMKU/FASKpg81HqhCJYtXKajZanwh67I4hgoAhfpGaUl+iou
6RosUAJHiP4KnOilY9E6buPR91a6ZhjbOxfkJ2gELWy9GxqUxbvII3bhReSLMd2m1aTn3rqFiwsR
2ADB6cZSQo8vuef39Q3BwdK/K0tPzMSzSJKdcma8hD7yXGAmuhn+xFCLk8c+jYeH2h27N8Tfojr5
rWdxAmEREYwRGvJsFp/6sKw9JkSNWwv2Q1k7POTzCBi5tPGMAqWd7oiwBnLUV52jmcUcVITfBe+X
3UMa1SXxLBSimyGFLIZAVUQg0fliZHD02witdwabV5+WaO1ZwlErllt0XKShwm7GoxRlEXmL3IMU
bWxlrLnNjUfzXrfQpcnanVEUFgSwROdikGP46TLM/WjQA6OEQZpzS8s8Wx+daRLVL5gjXfZMBAIn
AXt/uyIS78ooeB3p3tod8AX7u+kdCvlGUZmcUMnHnyiGzRl8GVp81HKCl54m62GqWrSNw71QI9eR
OdQba4g2uELYxW0gkGS6W9vO7nwaURt4+7ZyB/2c8vBiEytBfjw6IyEPu5lr7zvsENlDHVVjii+S
keOmc0Od79zalNGFJ7p9ViD/7oEN1nyxLym7ndJ0CKBF+uUy832LrVWMmx9a1AZoOYDRDtfOmIQI
CjWubvV3VeHiXPg/BNVr5rbzM9Gvs3hwPKE+qAxlVRLfPOfwN8E1oDjZmrwP3Y+5kvNSHPkuioT1
NKZCxbyRjNNfJvXHmCCbIH/PWLCSs1bw8mHmuxPVX1ljRilL8agefsZ5knR47r0OayVsvNI9KCq0
8sZSOo5/8fKuPnRc1vwoGto0ETv6zruRf6gsecm4nrqgggvg5fnvoYDgeT8r6Yty5Xl3+EmhAm/n
hSXjvrGMe5SVY5bJ9tXyj+W5UJzCnKHMo+Vbsw7zJY1ymAwtdwt5N3nTwTMjgBHCRKruj1qR6980
Z7L/qLCbXnjCLNr6KcSvRfoG7SGR6hLsbwKV+Bt3lpKnIMwJqU9B3ZuPkn2KIXKKbx13/+IiP2th
Dh48tOMfirz4RwQOZAUCv+rtgagxb0B6EZuZAUlQDQyuQvkOM1KT2VZOjv8T5b5sjhY5knsu7kgg
yinyjF60wuUz2mEqTyU09HSfK9fgBkUyd7WpSSJilfBe7H0XPyClixOfhZlxHvVrXnzzkne/LL53
8LJa+J9slQimW8AkRsdUe6Q2s1szn3UQu2TYTn3yvrbV+Ax3inl2gwcC0RvJ0vg+GjnV31Rlkf1X
OD73i1HkYu6SscvmC5aT6qWOxvC/FB6JJZTdsyES2RBUVp4OdbFFMD6v78EsvXNPQJq/dXw6v+3A
nNaw2OEqOrJmjREI1yPYlKxW8rUJu6XAgwWiqnPLe8Vk3MpnnXHPVEeJns8MEckZPYfDhNimMlNV
HbJh1t3OUpmRBQminUhh5McE/s6GZXIaJQ3CmS5jogmvEokjtZnbEVkyeoeRnHJnXyilbl7hjChB
Vj9/4nphPz9FngdcvgsU6/xm1m2wzRxOpwOxKnN4jOfgDguf8dcPH3Fxxw+VXZh0qHkE9sw+sf3v
ws3gsIUQhbABE48w4UromaZ6fvVWI9fhPaeQkxuLfQWMLKZpr3+xY4RIYIMCf/VuEwbj/9YMdvi2
s9IpttXChAdEAuE4FZi35NUF344qT0TLO/s+KmiggA6ESEDtAEszt0HYG1jnX5+32VVWTVRcmjUx
6cnRSX2rC5KzsQK20+Rt5mz1Ce+WzHp2EzazrxnfXHLJNIi+dyqH/DqKrs7vxtqouVmiJMSfRXlk
UeHejWHwOF73yWMDqDvButBumSoreEc6T959F8vNsa0g91dnSN/V/DXhGEDUOquoPI7M015ABoYk
i+a0Kc1UufLLxsM438j9IcsT1SwEZ+D8DYFgA9b8TZh6hv2jW//BexHeyMpF1uDj/XgNrEcAMUoK
KZ5Ch1FYe3ZXsbL1hMgyPtauGnywZ13lPqt1zvyj4jaKEIg7sujMYZyK0rZI04lRGKGJISukgq9V
KJYridAsxDelG8hpA56hcGhWWOyzRGxF+BevVCj5IQiAPqHSmQLyjhHsbqqsZ/yAy9HCxxH9gok6
c3vI9vWiwUpJuiV8eBUeGCrP+SEyRHMfpBXhBdRE/D0FMDZ3Y+n65pM6csoJtees+O1BzXiHazKS
E5LU/4Jussdazv47Ro3gX8qNTPaFS0eAc5ysLpLOHyMUB0AXWuB42FXm5j/662k5zSKH32dIBHlH
qc2hj82O27iNBfuRoPWY0qRWq/gKN3j9hVZl/Y1Z0/8F55hfxgtZ9jDXw2h3CBAW3bN1sOJlpLus
p3WkZNjiMsHQFFEKfpIR7a588lE0n4jmGO/+QZrzJ6bJuX5GU1ULxC9UXO1NZZ5eH8AXOssOD2GA
y5xMFWCA7h3E1dV0SbzbAaTADrVV9d0abfuzgdgE8SDw8/IaA7hyIDSTk/KiBH8q38RoNRkRo8Dn
+DTIbW8QXQvMhlMXvKxmIHYD8X5GhPWI2423gUjkjCv0p2+E8xd7vOufAoBl4secDjG3NxoDUlRw
qzW7zq+q/PGuef/JW0LATJ+XyxYuTu6xoF2Kk+e2BQzrIiav6w8OFyShQ+zJ00hOCmvTXM4POsp7
ec5J5QTSRs0P3h4jEnErWcQyv3l3yryiEcvomgmzxSa/96eK9B05Tt4AiC215tfceV2w81t3WI+s
c4vlEjLXYiMPgrn+i7o44oPIeb+br0pDFjziNvDt4Z4WtLyrwpmGbV7cYaAgL4gXYdnVxtGLn/Oe
U7lKjZMM0z/UJYLVtl1hiKvd5ChYNqJx2ugpSSinLjqq+hYyL0r0+HC/zqHDlERreXK4a15913ur
WaKl7EaXvt76JK1725WEzum1pJJPD4C1xEuTwOLciPu3zLizGrIjpp8iYsTRcKKWyWDRF9lKPAgR
VidyJwmvoEVa2xMkH+QDOaX9V74EWBwiTtrThPaV3xdR2jOEGh1/AyPLcNQkuqXkiTuyAVk6LTe2
GkRZxKlygGFOCnRXyJH703oLUrxRumxRZ+13oBsHZ9kLz2/953SZVm4b/P1IhFBVvw2pt+BPXLP2
Ngmu58gzNjqk0mUyxZq2XtH/lpLAW5Qg3Qv9RIe1F3fRv7Bq/fZK6IAlvGDOxgfe+ypArSvMG3IN
kr9RedC/dE5hYwiFy5jux0app5zt4QpQExtp1rXrd8P7ntBdjYCOGdYrFy8n6z83gmm+iWEp4Icl
uyA44cRhM177ExC+lvYPIZYfefnR59Spzz1d2LTvQC/X44GVSubt+V5dLPCpDdk4laO/7lvmO1G/
6xr2L/qI1mPgfBQZjEr3xStyury2U45zHBp/6Y7K6/kUvIwNA49igmokdxbxc5TKljRbDvoEI5g5
7USWxcG/eS1NTCwUMR7Iz1pIejVgbJRXdu55xZisli/IGZflMTeYrniW4do242S4TIlOuLEiHRmI
jpxuR7AJ6jerD4bSM331cGxrGPRnhJTorrICzsJW4d94u9vDUu5np8U8UU/9LXcocN9GRs2nzpm9
gdlwMlA1DqWHBHCz1gn+IVQOw8U6XBg7rDEcnQSw1clFE4ALvb4Pkydm7UCBLO4duw9Cuc4/p3wg
RIWyIYVXl5BQ+RkWorxFCXQDIpnx02DjRiA++HLLsJTjPHba8FsiMwGR16Ls3fXMyxkx1On4Y016
Ik+YPIQXojjIYzRFnFzdwgmj91aM46kkFKTY6HBCMEE02ILGLCI3in7QdqsU9RGIp2cf2MmmwQs0
JJC+TOnDx8oVJFc1ONb+rRld9w5ZpZVbcTcvnHSVzkCOVEQX7iBotaitfHky6QLWdVTED1AA1WF4
oH4Z7ZMhJmlf0qAH+wQ8h//Qh1HX7juSTeRmGoEUHIrco+KaMjfIzzOctH9tMqO7w6QIeZOgwP+6
NcFEm+oAzjccFyJWTqyksvXcThZCYZZTsPMmS5LV4WZ1yXFgn8OiN2i5oh8NKpPA59vozXQqir7/
1efzoNA5Efh8j/kG8sC93Y19Zh5w1LbhdNLE8/WXQnili7qH6/TTbQ2ehMoCKEKo1VZ8Ndab2Xe2
OBm3yN8hOna0Mb9BORUTOoSlXSbkmkBfvmJRNkf4YpV4l0jEixeoHnH3OEPGIp4Vbj/IQSCM+h6a
msWY7zwW0swWV/gLqNhwEm9aBm35q64CNAkBwdoh6/yUijindse9VCS9fsRJQTAQG4A7uWUlbWjZ
Nl7PlqEopv7uZqkKQu6ygoFiu3qQNfq4ds5txsvKLKhkdk603UD2Ddpdjn/25eXCwjbeyzKsaaN4
KmWcH7yU2EuoLSP84ZeiEm50x7I4/fwSIdxHfNEqUw2bglDLJTnQYJSy3a1LE/1STlmku9Z11v6n
Icqt2IF4No8N0Pi3zIlzu8EFy6BnposPtz0o41vNQPKl6iiU2Vj29uKHPtpNhZ3/JXGSjG7GktJ+
IEYzPwdIqZejAV0rvxy69ZzQFjRB+XZy8gTe35qVgCr7qV+/VmmR5255uUvIusKziDakr6Nfa1aN
45+1mP35vLgk97yGIahqUBAWThHAmqKM2aSiNl2GTRUbpC4iyKC0yZQ58eMYoDy5hrDlWBZWMdLJ
HReekgeSup2QjAtCyptHTsFYovdMFKtJPPYCYSfY0VEeJZO2UJ1gVsEI3dHENaO38dhFwnNH4paV
f0IfgRpHJoczEn0SuMCqFQQ6olakGEidB6edveU21okyf5kIzoxwYldofO2Nl7nHGjISAr4Srzve
+ftdOag9A2gA+CsVSP7bTz3bvY5TNgHZmtM5uXoQWUayL905jdfPmfvrb4pobqau6kX5w4kKbAs7
g5BkpvrtS/cxz6K7xYpu+L2rsPO9sJ705afxBwfWhycnN3toxNqp/TxDfdmjKi7Gf5KmQsbsXlMQ
Gt3EbaweWe+qCsljE0O6zej5wkeEC1ogfMryDk9euUzdI6bPqdhzMJb1ExwpieQQCF7ykCkUHs+d
S8f9Hc89eKi928s5ZseM+jPFUs/WRv9R1BfeXSEcl58+Vx1WkJGx1iUSUJk/Fxx8KOWr3oiMRVzD
8shadn1m5+HtjvZU/SBy+BtBt/2O5nHVyZvEBcGWkZ1LFhwbNtDTdy9Dt8PAmxrnYJtOu8ewHSii
V8CBKcCigBSOXY9wLCIeK4wtqDa/oubaeg4pK6zD06B5QCweJcSvZatkA4P4ZUrOvdspAd6r1Xb5
bkgWDo58nexMYfZiYP4qcgpp9Jlemuwm2ZiFRLl+Kb56yUZ4Z4HB2q1f8CYgte0A5h0tw6kBgQTX
QvzU6XjqLoif/ZCM3JbkXXd1suiAPwHQKgfFNPlHk+ss/JGC4acvx0CqDxoJqP9jEcokp3gdqFNi
5SXerhCqwmY2idR13tzaFuHBI6Ry4fhFbH4b2K+AOgkCYfrjYlJJ1dDnYPGObpUpqpgOHKUTkCY+
067huli9DNggqiHE+xElD8RcwA0HQHltXZwqaBCywanB+Tjv8Oq64j98QBwmZtJV+Oy3VrZPmM8J
Z3QQdHp7Hq2s2NY2IB5z2+Q29XuM53S67JWZkEVmF+QYUfiXbDG+63Ep6i3evN5u5iQW8qsI0y5P
r40bBj4m6gIVP46CmpP2D49cRee9EklzS0QXgzjTrNo3Yd5qQHudJNeBLdkMDQq4EUYEGmnDL9Rx
n3/OjET8B9YYhfina2T49CJF6bXNhkhb7c/4kZHRomrGoi7Q2IN3DOTJN8noo0dc2DRcKs0A9mRl
mN2tkcLnsCdShGwsnDYI9gZWAVuF7uNXSXk3/UUMwTSQqCMvHElNaUGqSHAuPTehtc7LQFgGzZa0
PPrSbbWGW+2jY2aAPQj9HPrgdgimjru4uwqsIto8Mt4GA7hsMYdmUHpqXMFl9hgAFrL5IzjvxoaH
BhZb2+6xB3sVEMZaBCLcAtbHTr2QjmARuYf5Oh2KOg/KLybh0XQN13wdjrbuSK+okiizB/rXgOgk
yJjpwQiXjD6nl1CNmGPgh7XuspC/dOeQnpn/DxNq4RS5Z9dXHhQxG4ZkrCdAwfbVqOdzSbOFaJSP
p9pVyNpA9iFfYIKWl9kLgtqWwb+aCrKPWvoIuIkDlUJd0wTsHBsN1EoMNGjf0pr8OgTW3qb3F+J2
meCo5RSwChQ7dlwChUWeRidB7PI3Jz5TxyrX8qHxB2JuUV98tKXwxr0Aq2hxj/eYvCSeEoZMKkZW
gCmBQamZ0+lMiFT8r298ApeNisP+HyoSpX7T67gGDy9Cua1G7UI0r1xb+wORHcE44+wDYWjyvgoO
DPqgJBdt72wbwtfY//mTM7Hd40Tqdwbrn8WPQsDydxHa5oqEJIe7V6y0VS5lPBVSqWa8IImH5y0E
WoqvvC2ya993TXSFzTA1mJ5L5G4Jsfbenl0VtVuQJISaBHnGIxU4TY7Is5nVyqFoIxJZnDD9dIYm
W08VZMeep9qt4ytnAGqqYQqHPylryDdRipkdMMY0BPVuQ4FcS/QgDKsoHJiS08FtwiJs1GbGVQd7
YtE8/Q5QVAKYIioAF5aAel58HFR7yh2NIoWOJb2QPxNMTyjK8+zcR2oQ12AuF7UnOyL92U8yDBEJ
0xTeIJy373mIBvO3rhPGdLWCurVDEOMnB1O4zq8kVOW/AeN5zbfh9j9HZ11wXpEKWG0tgrBvmDKQ
AEjqZadg4ntC56RF+4JzufLOK9luf8pEmwbiEwxyZH9mzcgUTKzH3i+3V0538W+YkIrBK42i9QfJ
WulTAxhqOcZVpdotK997vE0jgmYfkPdMDE0X1CfEyKncuaaJWoaiaCF/DB7Lp8PQEVz1tA6M+l9Z
X5HTweeTNltmxcAkEb2Q5q6aLD+htQZ9j6Mre5PtmLSXXPswMcjegZWuQ0c8LsmEJZi40eplEnJq
DpVe3JDUpUgSrzdaxL9SZ/1rW88F82kOnkOO6rk+hlmTPIWS7fZp8hl4EcVTRvhVJ+Ij907faqhS
Mo3Fxg+YQT+ldWU1+PFR4nroh5CZTJI7W+1meBMEc9bgzJhlPgeOi6JptIGkU6gTXD/kQrePsHqJ
4HF0gBXVRT9EcC2eGaIpIu0c6y4mKaNALFAwgJYInXAbsoombNR5bsIZWiHAm9zfoFZLkGtigbqf
zLjdDq3mxf0dJzjcdkHsqBekR4Dsx9omP9pK5H+lk4uHmkk5s7j/07ucSKHnL9aVIzDGkQRumeHP
u/G9+hGJ8gChfcjNE3NWrFd0BUFc34ZesNDECx6RkATxrLhzDYcrOIIARVq/csfoorJ/XJeCOCDn
ABBH0GTniaCC+9AJgyBqwUmS3OWs1bAT2rTLFfl7Yh7Qr+GamPP0i4pv0UR8meRtxA6iLlal5GFh
fig+amcw3znR8n9zQJzu5Z7z/OZ0qDK3rBzrS8svl+1S3ObMblzSON4at4/eE87QFzUXpkQMxsEr
kOl34q0CuGvOZPVMB0HT6yFvcuIv6RtltwH69J7CZgkOM2jo+JsZlo+2A5BZeRQq972TaMPszyrE
+jdk00Qe47jmxwj2LcY9pxThiTJvYWcZ8duTXy0S3Ky8NhEdr7DBrkIJQvBXovqHAdagZFXOM8MQ
pVHAPWXBAI18pvVixykA0YUW/4buakjOfJc+SGcXefSuFqpg62Ei2rvZKWIQ3kBu3euAzTHbjP6M
9Yr7tn5cusxOOBisC7jIc+udvwLgeVjXrn0fw2L8xAoJcSdywqLYBwk15HYc3Hu7mCXmV8tkCCxK
xsTtq3am/m+3Crz50WCJSkI5kuvwWnq1nr4x5zGrXRpHfyd24fUcPdmyekGseWRGAM9Ww+s7sGeM
AYyRUsPjvMaoNze6jpM/LtoeCqV17f1TmJEJvmng83CqIp73Dt5owvo2tqGqDz39nr/1g1Z1r7KK
2ZDrntD1oiCzax8wWrjreeG17Fmt3qGDCCtIUaJ0J2YNUgwdcE2qxXHtkMJs7SCxViRp6n1pVsTq
oScybH6r8VmDv/HTimxfhEzYop0JAJAfO+45HKOSzJeiozLWQ6zqK1KzOb+jKZo/ubMyoc6o7V/D
RhafeM6S7xhint3XC9c3Co+IbnWYAjzwmeyeYtPd9U3pBFq9GbrkiyoDoxKAJ826rolbBkQJi71N
wKwtRn2zjjsV+ARmkWZVVttCwgNoJAo1OlrpyBcEQSwhdUZa80yGd/hcudr/C1pggoYuO/93maIx
Oc3Kzq+Z3yAAQjbSB/ssBXn15GMwKbjCM1E8ugJL36PNOnXnpUJKwG4V4kPflSpcz6DZZ2CG1Qxc
UVSR8XfZ7OKMMbbo5c7r2xGIJprD4dROzQwCDe6Ge3QjVIP8VBUJRwPQkl2KAVls8IGE4w/b0fVs
wg5T66XpVX6qx8YdrkubtlDEO6YCm5UeSO1TZ8yDA4f5cqapkMiGJ3/SzqOVGDaCk4jpe/ZYUf3p
g1FpKp4qw27hPww4OLr3Y2DAkh4mZNdZcisTlBPqmE1r2Q/7PMB9SsGhhuVOSfDWj5ifCiXKHMUj
6Qmj8n86zYSuNRvzLqJIy/A3TEQH96DDtT+4W1DanJC+J/3qd5uW+joOeAzwoKAsqAiJQoi8KxY5
tjd0eUt/GO3SoC9EIeMwu3cdgrgEdPC0w9vOJO+FlS+2CQVQt90UC1UoIIfA6z50gXzjiFXXNI8L
9lEHb2UMFHoLp6tOn0kGyzwG4SszHEQ4Cwpj9qj8Uhk/FAkJYaLLbeHI1V4tR2N2WjmikX0RK5hg
VEZzdEZOMtBKymC6BxHoiGMDX1y5XZWYf6Zr1EkswX3VHVAZudXeRaD4ohKcaLuggjN+8UOn/JmT
IODdYqMpXRlNoD5l0N/Jnwzpxn+RD2kDKaKaiAycNVc0BiEtWA4SbLvlgblfAEHTVkdt1BScjMuk
mSUXnJsTux4v+Uv8F9pImIZSHxqTogYPcAGnJxJ2FvoYJTtRX1U6DuNfLnsvu0GO4PPKcfXdSTuN
fPXu1foLwogkfgVFdV8wLoDTiUNbeKIPObby9GBXeGDccknonaRK0GBSw44fwZIu2TFJEDJv2n7G
eUY/jq6dTl4wYkldmhZNwQi+Rpdhtc1DKt5tjWDJfVG09KwaKqLW86c0xMXKHQBnqljBP1MSgYaE
8BCGKtxKbZZnKiCPUzMEHXWDAKn+9VA8lofJ88P+bXIFoXCMyFv0RIETnKsCktIPm1H4fhpsFfrk
J4yJUFTVFn96uk6bJVHO+JGmKmwujUVfu2XQagTDo7aLnvxm7sWeuaXgdiC+svnPc9kQHlCzKUCo
aZ0yEfWBfb4igp/K85RaJmhMYyKUUAlKT/nDR4/6P9LOpLltZF3Tf+XGWV9EZ2JIJG707QUnkZJl
S5ZlUt4gZJeFeZ7x6/vB6Yhui4dBxamuRS3KVZVEjt/wDi8dpDHrvsbVuN1JnxADoQWTMzMlLNeu
x9l9kZSox6FawwAMcdiuazAov+jHV8V6eczv6ZQToLWKtiEoVcMvw29lpqdXIoupf6w8DJ7JwE0Y
pwoRNHhFRmnrbAUgPS/vA9Ll+A43Bzf+XBb0gjYeKod0sCGE5JR2wJtbsDrhCiLQb1pIsFIP14g1
Ac8qKw8rAShtzacCIExbP6LSMBN5gAYA0egMAhWVCaRVxgvj+cZDpKRb19/IMwasSQMZZDSkjLnF
qKKy/VYdS1gsI0oXS3TFn2jLO7bam5q/Yo/0eQ9bqnP21OxkdOShk8YDBfTB/2oHcdXsCWRwHhxG
14JYbklek8xp7PxhBKodbpcWkNwLB2LcFufd+hu5NN1tWk8CjxLfhpPuZw6BKoFOgw0tchhGDQbJ
3lGqHoi2TcyO9G0ZwMrZKidqsl+oFiB+MYZudKpQ1TnURmlQIFHSNDH78PvndEHa8Z1NOx5QxEY/
3Q4G9cvHj71Z19SpcSdKDN5P1+vNzwoaoo9ZO3t1szxeainCqqNnoj9E/RsxKfqBBdo1oIZQ6Mwp
Re3nXnSLpFUF60p4oD/p4ExJifKARq+0zvV867vwnah4jQhLVr0WFSqCA349DdiPYJ204FWyKfTq
DeU5nE/pkziAN0FlI+3MfjmOJc8inMk6eBYhojAU6gfj3oAFAZWp4TCtweYR1YNfs/vFnjf6DvS6
fcN0AGCSARqf5nIZOfwnSGhQWzciNM0J//6CmQ1H2QFY7NNOhgy4cfwOriRIcFDKxCH6mKgkLjYV
yPsTEH/6fJEaBzxoISK+AK8xMRPCZ+WgHOwItj018u/tvLR7GjObPtds0HtEDylppkmhuyO6o+nr
PJvNork2+MY6dDvrES2h4etg+u0Lfpb5m9nYyU9/cv1b0xw6VB5LMPqrkTccHhwoo1fTCgFh1VNV
l1usqDxj62VpfPK6HI08CRT6JYLI9mQAkw9BOoNE2QxwGj9nIWZaK68ugGKh8lb/ahKCFFruZvII
19b67gnLfEui6J9OTl3nrmed1QC1O1UJpDFlgm0gQGQaeUEuN2wz7sQRFGqyoaGc3WlAmkgjYYFc
rQAzIro8oGeac+FVEBwnu8LZCP4kPY3Y507DMYUeUqYVLCLTjrlr53iCUVGF4NhWuhHkA2R9Rgrl
zy7earts1Bqnzfo34VURbc0hdyPilhxZzzg33bsW/KGAamXTFNdFybdWGN9EJBWul94qK21hHqHF
2GEkBYZVC+AqQBdjv7/hIsh+D31l/zQG7tpFMTwzbrtSVb9cun0ecL4sxxXWoyy/DQyksbbdbFef
W0vqJ96bQO1x6cPfYQJCi1pGzjytOu5UCllG5NaHul04WUMfpE911WBYafJW4/Zb0L/dSrovb3bT
Gd8GwMH7uSrNL4guI79T12Vb7XE0JVobvNjMbiI/gKA2ham+q9PZe85RyOjWHRoPYByLAvJIZCLj
ABYE6q9HX/DBADpTHYZMm1/7vg0fK1/yBAIjnJBRmILxM42PHNEOAOU8X3OB5ofoicXXoYX99UqN
JOH0WCVMW7sfx++DmNDPxLWFzidd6xp8tpXba/qq2cEB7tSvu9ppH2msVd/iYCru4xzHrBWoGSpl
TuM2jylqkNRlAnd8k0kMeoRemLqxkjYtdq3AsnxnGJjSr0Ge42mpq3H+Aa2qetJ1HwAjEQtnuO1l
nu0IlTA557gX/VoYRFDb3InmYT1EGtkr4HRiRVEveYgTEf6EDuVSFBoKJ9rAbYy/klpDl+OkZa+d
Zbi/vLjt4w0bANuskjzsq4cKED9DwuTZ0jWo7ryFqLCeg8ygtDaXyXPtTSBVMmNwPgWlzM2dR7BU
rdwm5s4MaipHOAlxla48RMtO9Ti6kJIVy06g4LMjeMOACHEloNnelZF8wB6R6wmhLvka0MBmLxV0
ipqpTU9OZ6YnBF3yl7a1gFZKMdmf6DDE3/xcoRHd5qWTHfoszm7SERXAzUhn+wUgDvmQj2+LtRpm
YFCECzGRrmsWKHKa4M3DPeoPtMcbaK/9wc7JmbUP5BvZp4kmV80ZRLapLIkA8LoBZiUp2O/7vifg
55V2f2HvXg/rPnDqU0aK+WQpAx9mKCAaQlBFYwC+0Lg14GL9SMOw/zJoyHtE1KZDnNZn9rxAsSh7
ITWXPhsCrNcKSqkAFRkE3rCh2NPEWwEMCChnQ+F31XTeIstOe4ViTuHK75pjS0td5QmS5AMZ7iqo
g65dUxvqSzrjYAG2QCfQgcbqODk6eIGJ1ZwMOJ0ndaORm+tDHCOqxifhCpATs3cZN+Rn7c7BHdCY
ctygix8HL3ETWm8RYCe1AsXVUElPW2gYWVi8kmmkdyIaFlOAQaJaTKIRaAxXpvyIHrCcvlCdrVEF
AbN1H46jmR1kPKJwgphHxrtnVih+xvNUFvu8jhfoJdoU6EFVtQi2BpLM/R0SlnQS7RqMJxUK6Xzu
q8z43QHHvnGWn46OazBAnsPk9JeaMgn+HcIeLIzeWUCvSY1WoReX1VMyZu5Pr24GHk+uPviraIRs
J2HaqC1R+/xkdzbym6RjSPhomigpXXZaGRuJwSuu2aaZjVgiICy3Qh9hEMhJmy4exMBiSaVmgNrr
jn4aqksDETvJWJgVK+QV2oamKNnvVpL/YP5mNiYeRakIbnMuIcrEuMi8GT1v3dpA94XWhkIcCCpM
PtkAnWJM58wEDdGVICk01kjqls8teoNIkdE9/0RfWJLuip6ETsghP6Y45sbo7hf+d8D6ED79YKCB
1dKrZHlgmkvMChcjzVEvzOuchM0ss5c6zfLwjsjB/sIOqECGl3H4E3Jy8YxoJRXn0reD7DZAe4Na
vCGoCES0jZpd3eviycc7h5g5CZx7G6YTwjyjGl6CoOV5pq1h15tQmoG77RXm9ithZiXYHorUm4HW
liZbhSUJWL+pv1jK7GHtO0b1k7OOU4ZSfvE2wvzBZBaYBWBVu4tftQe32upIH3e5CFGIgp3XPnoY
EVFrjIv8AIi97Ck7uXiRLZEmxQ13NI8p8vO0QGgVLyxnDGoQstT5IQ3CpeLfJGAGO+jDOBnQcm22
SK+AuLWskX3KguafR6S4fwUoGGGDM1dRtQ7bJPjeACkdObp5+1kX2WjQt+C4rsykg8GSWnWL94Hn
/2aLU75Bgzinnh6LJ+7G7CmY8zrfOG0z/ZDQLx7pMbTOmop6hQg4Slmf6S4u8AWM7I6uOw0H7Gtt
sZ4bTyxKVT6yGjLokwDJknE+SeDO99kIA3QjOiQ2mD5Btc11+hKsPg7Uw7ryQtQfmQxS/GmUqHoJ
eqlEK4nhFJvUM6x7yW7ExSXK9B2W4NCVWE6z2Fi1RZsQvyyisBbXSbE2htrEU5awBDqQnL1hWyeG
qrcAtZl9LiL3e2pHlGpDAD7UOarS2jfG8mllJqujMjU5Wzb2cYOZbVo8kk5BlyKq1Zsc4f14KexA
ja2IZeEOpTa5WAdxYE+QAIAii/r+GafD/Ilsu/85hnECtajBQMegvlCuc0qV2SrEZ1ysgzmTN6h4
Yf/VmIFVEiLlyXdg6/X3Bk2+mOdxYTNEBlUWAqwwRKkhJpOw+sh941rR7gb+SQx7OG2H1xC9rONc
CoI8ZVG83eIhF6l9pSGX3QQEq18a3ZFvgRCPwX8NafTdsmEwINKJW/1t2Bj5V7CFIXidEPlrtPfz
8SUsCbLWYV6C2EbFUR64u8jiG4Ao6cYAITDsoRMEnynw0MiyKHeg1xjx8KynJHPiNXxD5cHOjwJe
AZrbyKcHxfAzS2ny7GBHNVuJqQCNwQrADZXNujY2NO778Ctl5WA9eGVhbEbYkOJzO5Lmbrw8BWs2
aXqyhxbb0W9weps9UoKCjuAM5BHVK/qp9KzNuNvG3ewjysCWsDZo9FgvndGiKFljS9keQg3Nfbds
F4fp5RRtaV+jxkHWiY4l2MEaty7DVdXOgPpM1oRH+ITKIFbkY1ERYKXaRjVC29geAFTCDJZmaiMQ
R/SK4UbLocKPDdJcuIGqXH11cTELdpVU448mGhctmNqENEyX1Qa0AMIDQ6+2K16prdoIGphQUVYG
kOPnGKkb9GMkxnqrKgeAubGTBJUeISLwIDVa2wjYRYV8bUvkp9fw9M0vM0pEoGScAVepHtwW7qyt
zeWtvUVwtgmTYT7IMY6aXZ6p9KinKXRWJfpbYC6IGNJ925Qe1tKw+fwbXLzIP6gWImJak9O8xV0M
D9JsQXQdMsNt0DEkmKHWaA+2vw+oj0B6HzHFRokovZ+n3jbgvQV9/k25GKNsoE743ueY+/lHFw4h
zaKi0nJT5f5AzorJ70+qAaiQdGNTUkmifWc9ohpT1hs4l/FDlNTWsCarL3HyxnmKcwGdBCNuTZiz
sRwjPM12BvI7iKzgIe1zq93i+2Tf9K7AbWl0ku6eiG+MbkxyyWhl8xAJTn+Hzk5D1eIX0k/xq8TH
dHEgMvL6Gwru+jETHc3EYYaXcuN0oEPBLtdkdbQOIpS9gTJQ2DGr+BXqaf4bgrks1qnw4W1grCfn
rWGr0IDVBcODaz0yKKSQoKDBR3gXYoXZb3gwa2IZNL9OfaKR8AOgoV5tNesafowlAWMG4WJZrbp+
73eODRgSc7t8p4l5f2M4JuKNRWyAwmmiq2+B22bHJgdstEYK1PhFB72qCPLoOQDMGkN1aPO4eKkR
xNaAFH0wQV1YUIXDVp7cDV+Pb6UulqaYaL3qFk+pAgFMPEHVajAjs9uMToBxOO+URTUwW1ASMw/y
vk2kuEnTAuavVkhZEdA1o/EaU2qO8ab1XYtuvkLmmbpg/RsTpV5uKHkODwlIz99oFbfzynKsWAJx
691vRmXqH0Nl+q8q7uNhXgmu9be2n9gsXj22L6Hv99FGU1/bDrq1QD07oXWyjHx+TGQMiE5aTYK7
cC6DQz6bmNMPSrHfEXPpqeNlfZjuRoCMn8241Ogo0FsdSgTf8XTu/iLEojjKwSvj9BEkTKjAouqi
N6kzcAVvZDh1XBTCdHrvyYNzlu/asFfuypTTkNDbqYXrUwXzRdN3EFwRonm0QRPUm6K0eusFF4Cc
5UhoHVO5biJhHQJU+jvaMcVUASiiXkz7nN9NKWstjYw2b8QeXEw0Wiu6aTELHPmiSXAaKhl4ic3L
Bub1sIh0WNi9V4iHtIlnjQ8mTqlwJhxuqerBN12ThgwaAgr3tVilXfDdVPAy9bprihGmZxU7yP6j
kIWI5VOMGzQS+UPpdncY13n2Dkvq2LlR2Bnmv+Cumi66EGbZDCgwloXaIuCARCKmc+iyEuUHskNy
Pkylgq1LNXNs70PduU2+1x6OS+oOXj5NBTosOmJCRqtEb2fbJEs5c4sQ4YiISohr3UpQuBdLjkD6
DndvJBzzjPkhRaU/uwHaTVcOAU8uwsxuedR5hWg6xLgHGutR5gWeEyCYcFqFULUogQ3ItMfYjs/I
5WAJvA5DqOlIK5hcMbB8wmOM4WK3imvwp0QPUS7hyirHIgsnntvYeJV+doDQY9JZgwChPVKRzdBv
/1HnUfqmbLv+Dh63btYxkgIETRk2Les28p0jnWv8e7rClJKrGrfzTVRAlNmIQKfWuu9V/bZAg3EA
GOx4ET2pHfj2QNYxOQf3g4tNlNskXeP0phWEahyws5EuD/B9ohuoC8kWvpXYgxQ0HYoMZX1fQq6c
VvNUez/ddJh26LxTdsdQo1X0EltKZK5tAXYbujZ6GYHi/wiwyYu2Y27lFJVIyfAbo9fl7PkdNNi1
YYt5DzGKSB55YAKvcqw42cHsdDZ/N/S9nUF+oSzouGB75hZm4aiISNdkMH69Re8IZ/jCwVMk6nPv
RMkcVAqU10zdKvr0oCabBFyj12bGV6FsMa65Gaq30MwxJM1mx+nudFybT8R1QLECj+B3NQt8Q7eD
DZRl5TjIKtlCWPEB5xN4I2VOp2QNyRFQUWRqzNst23Cr23bZIpsYeoxxI4ZxjlAyqkDLoLuCUoV2
sANDXHPWz4q8lQYpYAkT57zehPAFvBMnkSrBRn3gWtqPXUbzwzIp65QlRG+uB9zPSHUBcqM6kGMb
0oW1VvumzttbxHC1vwFEBM+X5ybnO2PzNkogzXNvxARNcV74P0EJNUcPxCfRKIyK346srL/QCOvZ
K2pie5dmi178iHTtKmrRL93AY7OPnqC2u8tVWj8CBqOUxAcm+w5A/SMqS+NPJ7fKe1NN8EkiOjT+
Frca29uCnrN4GvG0AhNZQwfe2CYs47UDjFli0aDqdI2xBnUzYGYeP9S2ESjQvT/RBY3jv/I0p52d
N7nxGV2nFPk3V9S3eZIjsewqXd1kER6OB08N851o6+Tkhg3uM16HluAGcQPQhUCZwSbJVtnuygck
fATNISH1ocf1M4ySCXSfO5NKgytpVs4URNGK0i9JTuDTiVkxHTzxDVXPZwW+9sWc2+LBd1gtKog5
NYfcQLoeFzELxdxpEK9x5uS/SeWir4lcaqhRZk09OuuaTWdjOwfXbqRAQ1oHY4AoFfS/G4DeFQW6
rTKJeggKBqoNkJzm6OhN0lWbEISgtyvpPJcrXn6kNtBVdmDkSZo1aJwPIaoQeGxB84Urh3mbO/wi
y5swSa7G9o51JP2OpR8t6RWFt1XHfYSeJXJBehFQcF8cz144yHOG9AxJVg7UrbC7L+RSY7GBPOB0
ewqQdbXulHQe0OwZXyEr1jzHcfLLy5DUI7Obx1MKkfgr3c32hHJ3/TQiU16uqLGgpSMtxRejA8lE
/Cc0NwDxhPTbConScl8JN0RFo/YQDtx1JW0etq4gPlgpSAPm9h//8T/+1//8Nf5X8Lt4KNIpKPL/
yLvsoYjytvnvfzj/+A/6Bss/Pfz13/9wLUcI27E9sJIutU1PKP781+vXKA/4l+V/hn4IlbJJ7S1e
oz/rsCoOHU0EYqZg3P3bIyEZKIRwbEgOSur3Iw0Oz4yDLdPW0JHdrXG+mBFtEQO2ah39k9XfGM2G
3Oag5mSZwnw/GvsBeqF2gbYJosctLCvE3yfT624tugpv1wez/2USpUMTQbvKA3znCvf9YAmC+HTK
MfwCXVbDTMLQk9vKsE7Xh1n+N3+slUNCJYE4C3CoQrpaLGv5x1qlqeOTi4X5SaVu8MymC+XWEpaH
UBNvMqGBYzVyyy2PHOj1kZddcG3ks13SQL7okf7MT2jOii/STZHksl0hxWpCT/Jn05IEXR/x0rey
aqg7gGZEtcZ7/60onsRYjzX5Ke4AevkiCu/besweBXqY6H0V1LrJJ5IPRj07Df+cYdMEFyUspZjs
s10TVfZcDk2en1Di90Bgirn8iUhVeXKR+/51/QsvzemfY1nvv9AD6SisPs5PmU5rxjJUlG+dXpdP
sjHtlyqHgfQ3lvHPIZd9/McGotlQjHAu2ECR1X73jHYReqnw0BwhtT32cCC//o1vtJRrQfSTRCRn
ByPEeswscUg6FUNq31BZddp7HeOHtJ5T7SCv48aqurs+5sWdo6UNZ8eUEP/Odo6Tx5WMdZoiMxe+
UkCfgKOG1mOkE0d/w9FviA44MrrxB3N7cev832EJgN7PbQtJO+zdJj31iIxIwuHMp4NcUam9wWLY
jnbXv/Lsyvk/O/WP4eT74QBFwgLD+OhER6Sp1hifU34e6eB8sIKXPssSmFJ4mNRyHM/unLCFcz1H
UQacQ/i7BMT8oZ+TAF3SLPp2/ZMuLRxMWov+iFZC6bOhLEGJBh5UdkKtc/y1IFNvc4vO1CrVwQ0R
zp7YrPvg8y4dQstEz8nhL9MxzffTqDKqO07opKeBUiHm5xRFD6De3TssXgIyz7yqP13/SrlshPO7
dHmTXNcRpmeqs3dwQs+qVYadnkbcsV9d2lLQhA5Gj2k8HJxsySsWUpM3jZSUDV22O2dY/Niu/4yL
66po5SOq5kHcPLt9Zq+tnczS8ckI4E2v4Fd3d8gvwNXTqIc0HxyOi0urJaGGpN7LZL+fZidGwz+Y
wvjkA1Y7QBgrAVlCQPuKL7RYl2mlj6Mn7A9u2EtnxEJyzmED23zm2XVno6mzpPHxyUGSAYDp1Deb
hhR03Pz7c2lzrxJmg5C3vbOvS6EB0obsk5ONh8RdN/pltxuTuZI0rir/g+vt0sLZpsNp1Cabxznb
sX0xoJLuTfEJuTv7FfVQ4xbgnkLLT3Tb69916XBAGBTEhrYtPets/lprov1uWKyaFBrrYaqC6zGs
pgdk4sFWQhipPlixS/uEFMh2iBDxxPHOdmWVFSJzcXI+dW2NxmdYjMPPqVGE5p0FuQzfp3qsb4jh
Zb+//q2XppXjAPUSxhh+EWenUjd+xQsskxNGpNTWp6iU2zl3LLp/RHwfDCYvjuaYOLfiDepJuczD
Hw8xL6KfTwADTgCeaiTh7fCbKV1I4G5l3RhA7TdcAh0MQDUNTzYqm8iEhUo/NJBG7igqO0hi4MxD
3ZMiwffEqNTh+nTI5f04v6WIM01LeAvl7J9//scvxLCvSPHJS08TPJlPA/TefWbU8+8EwiLwBpkA
43Ksx97D5gx5ONmibB9Cu9yFiKhf/y2XjrFyPc/lcCngN2eT1Q6DkAjfxqe0wP0LxSkBc70YRBN+
8KZeXJU/BjrbA1Fsjk1SFsmpzUTzYwZzBz2yl1IeugIs4gena/m/nc8w7mnapaPFy3O+40TjgNzR
VUKi2GMBD3zKoDVdK5d6IYJAJHS4wQHbiz6jVNGsr8/phaNNdO0KsRB/JXvr/QbMRwPASJrqIz6q
BmWbaRp29LHkgqCvhxeX5k54c33IC99rwjVwHVNywpU+i8vsfOy8ui31EW3XMtgEAx6AiDrb4UTz
LLAoY6VUgL8PjYQID9fRT5+v/4BlgLMJN4XmbEPbcxwplzn5Y0vT+gqBH2XeEYDE8ALmh4q1ynV8
mJp6PBbQKOni00xeiTycq10bjyBAP3gIL/2GJQlm1QENUVN4/xtqV4PrRKf8GIA2CxF+NYNPuavb
NyeOivaLp7C5+QXoXCZrRZwkvyiILtG/f8uy9JYm7CGxgmz9/keYIxSXpLK9owQFqjeRj61MQfEp
qn4AJfXKXenBE9kipkA9/voaXLr5TFcT93D5aVPqszfFopIMz8j0jx7CG/g0x9gFrwUSFg8wugUs
d/oeOIeyglCCxrk7GGC00JsxwJZSlXAt4yaoeJRwOPUS94ZHRN/IVMQfRGkXrgJTAx3njTU5o/+y
TkkHCQyXgiO9g/SWyiH1aHvu7bcuVuWX63OynLXzfckIDseCm9Z0zw5GgjBaILBZPVo9S7Bx7JmS
clkN8s7o86BCYK4ZQntddtKLPhj60nbU6p8LYdHwtM+CCZS8R5M58I5gGWHRdi1i5EMqyevtnDbo
l6Z2ijc4numPppTp1xH52Xh//esvXQvEaLb20GJktc6efPyKHWiBvncE4EAJH9WABSwXGvirmikE
+zC98Wmy4KKIL/zh+tiXbkHCGikoErmCnXd2EIK8g9kh/SO46IGWI69rvqgJIYMazDhLoxsZ5X/n
e20uXS597ZCfvh9zthN4/qXvHxMUNqPbsqcCG6O872EJBRkKMgsbvQUoHSDGE/Yv17/40r4m3Id5
7MEDdc73GjI5uYQfYBzjzDCnDeyKFGSVqSsr3vd2W08fPHKXsh2GQj2NC5+jZC4/6I9L17ehNU/W
4B0x5PUerDaN8Qdo8uoed+nFMqdJURz0MEfqFiuEmY60YXRi03e8Ih88QHLZSmcHDWEJMkxl8Ws8
ffYADD27GWdg/wghXjY0vrR7CEtE7E4VUu23fVVMT3E7LSrSUQXQYzTjvTZyVLkynC9ZprwQVC99
cX99US4FW8RZJrx8aVkO8/V+kpDVxyGltIyjA/P7e1DP/X3COtEEQFUs3vRNn6Ec1Sp0svIUnhNd
Gu8hDZEVuYnSZemu/54Lx2IJ+6ho8lxShDo7kvSTlUIM3zim/tC3pKK4v/+e0wj4BrWwekO6MJof
HMULQd4yHK8RFCVPn8ebEfSzpJt899hn4BvWyvBRbw3Qh5k/eIEvfdxy9FAvoYVinWf8EjRHBWDW
O6YR/q40KqT4pDvhJzgeFPNzFiIP8XR9Pi8cOjq1nrkEetrEEO/98vp+i6qLHxJ4GDh0GLNRTrvc
C2vzECYpIhZ/YzSLiB17B3oV6uzE4U8YYa2pGQ1m01uAI+rwEHgmDcEKt56/UUewLArfjqVJnUhm
3n8blQWfKu7sHUMYUT8A/EQ7pywrZJWD6Pb6h11cOXJDFo/SrKvOjm9PF2WCRO0f0dv0bg3MuV7g
ai2YIoHFy5SPvb27PuKlhbOFrXkdHHJtcVZkG2ts3B3B5ZW6yXA0wZMDwIyyep8Svjnr64MtM3V+
O9nE44pmDAnceX9kDoLRCjpuJ0hUjbdJZB7Q5ANsb9/U+LY9RLZdtRsslHFNxDycHmNcio+++NJ9
zYPoSFsq15YQxt6vpxplFwEuhSDUV26wlRiSo+hp0iLcYqcYgw/G9KcChUENb580Q3oEM9qH28EP
W/13pp/EiGeStwpU6PvfovMeACub7thNEzIt+ID33xK4TDlyCFiDfTD/FxebVpFNucil2HS22MZi
Cz84gz5SrDJgTU+T3qQDCuMCp6m/M5gjiS4praJB7J59Gmp2gpJD4B013dh1bqFotnIR0vs6uxOG
ptd31qWD8+dg1vt57O1Iqjb39VHnNHpLd3JWfjRVN7YZeVR1Cl19MOCFqaT7QwHe4eukYy8x3x+P
PmpJEMCp8Bwnu0SZ1p/874Cynos+6D+ohl3ar+D0qLzRZYCEcN6xyfKRoRCWPXoaS7SsrcU9fiWB
ixJlnd8olQ/7khM7oHce1U8lohJrsynT39dn+EIIb3NclhvXdaiUnX3wpHxTBfXoHamAogyZpi7E
74R7099o2Gbp4xRGVfU8VkDRPsioLiwuQxOje1SvieXPLuAWXAHGKCMF1JZIyoqVfB4wRFsjJ5d9
llgIPl7/1AtrywGRNjE7cTNBy/u1LUJ0OjrfM47IT5OmzDp4TPxQIvxAc/WDfXQhKCAyX1IjLmFW
9+yUeEnlZ6Dr/KMxg7pb4ZUzYToZLdXj6x91YRLpSisuPLrTCDOdDYTAFU49sTSOtgZatzbxy4UO
kDlGs8eZKm+egb3N5gfJ17Ipzi58mg4elyzZD2HfWVgAKt4P6nYOaI7h5vIU5oHeSnNE2B8xp9na
oPFvhvdlGERYvI7VR3v2UtTJxUqnRSL4QbF1Wek/TimmdaquRj84gQyX/c5kI3mAaPtFtxtfokfp
BOaBIlIEZifHOSMZ0/wFmiAarJAm0UP/99cAOBw5t8esCPdsY6kcZ87cNYIT+GzINRKxRRrMOdd+
Asg0dmb57fqA/8w9zheAYi+9XhIiTu+yK/6YAOAjJborLgugF9lMNOGcU8a/Xe2nQYYUgkaVe8ED
OCjL33RQWtuTg2wU0idxp4tPdVQ4LnaAQyZv4WZ0xU53fYasQD9M4Q1+Joa/XeTxoXYPs+raY9YB
Y2nDVqb3Q9Ubz0ZTJp+RHKVMDPWiGINPqOS09c/rn3lpm9HLRteQC9Kj9vT+KwMUYpoB1csjlr6+
mwBlqrzxSyan/NvY5+4j1knZYUyV+6nHTmR7ffBLt4WybMAKpJyuOm8zVQ1YzciLgxNiyc13P0LO
AuOjvFkllHo/GOtCAOUsgSgH2NUUDc6euaiTEFydyT/CrSZ7hoAMT9rH/q5cBdlw77YBDFBKWrJB
QncQwwrRZDv+YBdf+mDqW/QEwApR5DvbxYGbASN3W//oo0C0VQ1cL5wJIU2I0Jn/RkLrgKlhFGq4
vD3Lj/ljA+f460msXMjmlY4+daNtP5ilp270JLGu8o38yUXBG811BdcfA/bvKsXJrqmNGUgXeisr
HKsL74O79MJb6ADU96glcKlQVnn/ozqPMkLXa/9YmhkKqgqQnNgXuP2KFbrbpVwJdLFQWXDdD6b+
4sBc4xQ0SSOlOn8JR2XDtHO9IzJf826uCogbnm9tAtNIHxD8DLfA9aK/rm/wS6dLK5smCeEO6lln
S0AzFxl5NA6Oee85Gxh5gnYIBP5PYI5RdgfnXjzMPoEylhJdXO2vj37p3dKUcwiCidnZ/O/nujYb
2ptx6x1nXGWRd8IZQK0gkjn7VA3hsA5RZSi318e8dMyIWTnTNHR5tc5uzWZomsQuO//oIkVZrrDO
aNc83krcNYMjHz2k8H5AkHCgQiA9hSuR2U1P13/C8lnnFzcFHMBrrqNNEGXvP7sAuU/JXnnHCH3w
fU+Q0AK1d//q4rAvNtfHuvhMQuqjCkyEiejp2YmOShyaYpP7sxp1+KmYnPA4wKXZE2Bq9+jgD+/d
1+g5Ql23c6SNC/fGQx7XMkc3++BoXaqe8zT+v99yFqdYaCv5eOZRPETT/mAhQvM86yb4ZKle3uVF
VkUoMQJQNENgmpspi1OX3ej6r8JqOhovpdxkI2CYuR2SL0jHOd4HZ/DShvSgLJnKsigGnB/+KfBS
mOihf0S+O/mG6pKDymQFzG+dSSwcNyhJ4lRwfYUuHEHFHtCKaocLdNJ6vxtsoJo9srLBybMbFH5s
fLvsrUoGLph28k+TpaFUgC7doU7ZiA9O4IVLRwngIyA6BIA3+3wrsuWzBDTn0c0XTPoQSOuzGPBA
wJ0SfH9lLWVWStvAO69/9YWZZmBrqeJqofn091+tApcKdZaGp37Br5dIv+3YCQWQgAp29gwjwz39
/4149qn4AyBsHmXBCZxvme9kQFS+EXDb5FbiYTWsStl6z9fHXL7i7KRTyUJMRrKwAnzl+6+spdvA
f2R6ERprn3EJ8Bc7LRSd/8ZsSph2ApiEUMi6vh8nsjo8Pf0pODHZ3i3wuPpnV9lutEWaJzc3evb8
DzpMlzJXdFkoNVDxIZc6LwH0mGhoKyPn8PzY30wE40jsi9xBQgoJ2Mjw6h8m1IGn3ENojNBlyNeu
HWbuB79jWbV/meE/fsbZlxt0CtMEi9WjwPM35hIbiYS1g/I4xufR4fpyXtq0dNSohiIrrEm13k9z
14sRx5EoOvWVjh8X8Odq8rP0vs9xdzWN4iMEy4W3Ckg0gYjNO+VQfX0/XqnLGJpcFZ06K7Hgn8bR
iHBx3dbpJxVM/xQ1m9RPgTbvLZjtMLwbRYfX6PWPvjTD9GoVP8Oi0HuOX9AkAgn2CCB2jAXUQqhe
fBvaKjjZjbA+WE156cD8OdjZF7c9bI5uNKMT4mber0h3o7jJYtnd1JMDdxHtPQgFBG0oO5ReIQ8t
Rm74do/wccDFQ6WgG2Q56lUbxWyuYU5OH7XAL04HxXdFmZ+s/vw9tRLbwl+bXzgJe0T2pg61fZNZ
bYRQVWaganN99i9uOdelpqdpBpNKvd8CWJc5YGo9hqsBNexSE2eg3YgscLdOgdiFn2zV/bw+5OVF
QOtzSSs9ikJnZ8oPwyAA/8VNaXpgGlcQfNRX/Eom6N4IBRf7XiCrcmiRffmUZ57CtcRzE2KlDlHN
g4BlO6/xzgMGiKVQ+Zfu7EF+UEy/tAognTTe2RR6rXOkVc7344rpxqcQPnyMPJKN0D5a8HujRjHl
gzW4ONiCrCIPXTCAZ/OB+K6bNcqIThLrxOBLMxttu5txomxv5irM365P/6UjAJ6GVhrhGn2XsyNQ
9c7kIvken/43Z+fVHDfOhOtfxCrmcMtJkkbBloNGumFJ9pqZBBMYfv15qHPqfB5qaqbkqq3dC+8u
BiDQaHS/Aev2KEObhcz9EeUuBLjPD/ReXFzGzrkZAYiL7BtIw/HeSvvaQu8iTw9WpSCFmBo6Hst2
D9tHx5O2WoE1hIyvA1fftUhEXgdGIjYgyUu88qzqCmFvub3wk06gS8mDwAXO732YAotstTGb0IDP
Hx8wJNfk9ZiMXb7tjAF2rGpH+4pnc/AFG4AQzlOLlwrvYBi7dL3K6ELYO3Xw/v4li1w1a0UXGb2a
HNyXJK7ljVUo1b0WRHEAzMZsqn/YYzaob8Pg6Ue/efHV57uE9wqCUXqRV+8+8Ml6KqTx2wLUsDq/
yqemxt1tEtJJF3h+HX93smdvgtuXHAoEXlS/IdNHjR3fO9pDtE3MFfhE9cJmm3//cq/Z1Amp4PDG
hf5xPOaAP5KulXl8yCmoFHdeMKTtDviYvLc83iTbuOqxmu8EAoTQfIeCJs35SZ86VjNcTVU9x6bo
sPiextQMVmWL6KBbLQxS3VXca0zp2ubq/DinggXNI82lq2jPGNfjiSqK3QUqJ/hglIr82YsRj9zM
4y7KZX44P9TJHIyrgWoRBAWSoMWHVFuHrCeLwoPedOGzOyAIuhJ1tjVwXl9XYTVgPBtp5g1qyOlP
0Y3imn/H8y582vkKWn5aymO0gkh1Z6jt8YzpPdPABOR+mFy3MzaDjBImrQ1as9JRd5ll2bDVdU3Y
9ZvzC3BqU/098uKb4pAZdMh0hwdAjra+SocCCXgUlg39S5CFyk6Z8vEGI7MgWqFJjh/y+eFPnSNX
pZuAkwDlwSXKSgO8Sv21jQBoa+3WQ0vvbkq79CtMQGy9kBqpLtHdTi21S2vTgosCGkVfFEPRvrS6
IaTIXKID/i3Az+JbgwHXTRDEA+ZZbm7Em7DLlPTC4Tm50yhVaN4cNji/867/q1TnKdSZBYnPk+cg
nvqAXyuYtbCo1NsBQ/NrqSNHsiashxHaIoX1K5RILm2jdMSD8h8WHf3wmYPHvl9CP0fRRxRKTZZg
NHsEmnLbBPrUIonhSK1b02tSL+yyk4tOQ3Ou1kCeNBePOAqPcMfULD7MhhSPw4RHpBuL4Y+e09f2
J6o5a1VBoeof5mni2EbrmErGEugxUBJFSTaKDskUTwf6SJ36pfcqY3oMAJ3Va7PRav3C2p6KXXSr
NI0NC4JmOVMUQZD1tGR8QB+gea6TZhaEm1yW1sgRmDo/wZPLapkMxZpScp7//K8tVep5EdeuFh8w
SIHwmmNp8JX8ESX2cjAIYoAW4O7TpUBr5vzIp2piPFrJ4BGUBfjh6sdDCysscVRB5FWnrzH4hYEv
MDpbU7eRWY2wm6UJRJnDXmnDmxKA30pDvOMeaA++R2ZgKl/P/55TcWSGh1OP5GfRhj3+OeReZSsn
jzhSBclXmUburVAwut22kCnf0m4qL1wcp74zDVcujRk8TYfyeMBAyXRI2QbFF0u4+gpxu6i9ojes
5Lsi5eV+ASB2Ikxz7SKwTYXCsE1rGbVcfO1mgaGDEVWNe9OBz0La0wlH9JHyqRnvuy7Vmyss5hFH
ifFQFNvzC3wqfPEotL2ZeUrJSVscYa9H2ETHoI+cWgnWqeHgRgHvHfmVIPX+eH2tbIxJs/eWic33
5JZ4KYC0kxd2/Ill55I2QWjwqUFxL76zYyKPgo+896QXTexuHH00wzXGanq1dfXI+QfchDNjQ2Fq
8Y6jVnP8lc1Ix81gzABphH15a0PT2MpEtChXm/q61ZTxwvROVCsctCkorju2QQa/GK+DQVl0Qrqo
I3vqfdPPGnGjbPt8l2oSsygv+qJ2o2Yg0BHgDqFNLbLU5z/06Z8wV0q4IGaQ5PGUjc7CfCcFTgFC
snvsKzcTuwpTuvBKd9q++w6qNVCQ4/C8r5ECB3CXVHFZX53/ESeOM/hUkxIBR4v382IdHCktZJ6A
5ZbZUF/VgDpuUKHBSj6AzKkjE3IhnJ0IpHMSqMFNh39I7+p40rjrRgYONsFTQ0h/a+o+xcvJclQc
DzJFWLgPohLY7wekbuILketEUg0Hn+9NaXNOsRYxPECclBCbA7U0sgSFBMPNZgEk+Jbnl/TUyeE5
zJoaM5himWIGOGPkKM95Tw2RYoNcHdrTlEMsH9ArXf/PD0brlJILj+85zThezxIdSa20FDBkDWqI
6LPke3C5uCN2ZfzjX4aizGKgrmPRDzoeyslUrGsqhhqtNNyhHI2rUFMqPzrbkJ+vmLyDBOZUAkjj
MoODmlZ5iQzp7AaQtJAwcNe1kOrtmOAn+PlZze08Skh8MDCjx7PS6aGS/HaAmmrj0VWpH67Ru0DN
Vg1C8XJ+rFObn5sMOCyPDzoK82H8K4soGszBXZkoT1qHPCoqOaYwUEvDhGalUDy4nipXH26ocdHY
PD/yqVgDBJ33kkoHlY1+PDIi4JkqQrABCHX0b54mxUPmqG85Bog/pqn9VrSosOHm0Dy2EVJN5wc/
EWNcVQVyTfWLqS9juxJAs6WTxptLa+rrZPLANRdIWqVUBZP2W56Uif4PQ1KJngF/KjX/JZ1SbTGM
k1EaHVp9Er/zDtMEdaSx4LvoYT+2eWNdSBtOfFruSFKcGU2DhPPiHApr6DsLSvVB9GZ9GzSyfEDr
P1+XOHZcBRESuX5pmNfnF/ZjRIO8SQlmxrIz7BIKV81qjiUiLU+jWySPgWai1lMMg/F6fpgPc0Pd
mk+nk4KCCwPtcbx5jETNCwVnxEODcM43r9Dc1peDIyLfGY0WBSTDjf0mty6hdC+Nu1hTHR7ioKFc
foA3rsR+4Fhf0dXCw1spenw8YhV94TG4sKYfNus8WYoDqH9Qz6S5ejzZbBilFyGgf5AIHq/bTLHW
LaC7ddG044MnuvKzoY7xeDLRTYWHC4ZjMZ4GtxKibCgONtx4CRNCGCruS7ZQHmIwPNn289+SG5Ay
ANQwnoeLcIc0e4nMblqh1+tWKBL35RpPieIqra16VwrTXmEU6Xz97KCc/5mNSJBlHy1xk+NQity0
hvLgWjGWvbq3T4MYuUu7p5aXV4ni42hdX4D8fbiGDQblZWjzdCDaLuFQfVDWUa475UHDLsRZR5Q9
Hok36riu2rH8dn6GH07iPBhAcj4llS24Fce7RsZu3etjIQ7ZiJD/BhFb9BgB0yFod36gk7P630BL
zDjKxSPaIZk4VGRXP7uyFF8dQfcdUVsENc+P9fEoMKm500+2BkxeXUyKyJlQdO9RZBHC/dqnyAPG
EzYJgRPqqNK53QWA8cfzDuyfOEa1CPaxt8SgD7ola+B/xYFSIR0bNsc1FNGRZneWWHunbJSvVdxu
zk/yw3uPL/f3oMbxl9OQSqJQkZSHvC6nW3aGgrEgBap042Iu8LOrsvAtwpyNHM4KLgTWUx+TJzQ5
IiwpHpKLw4gJgTugA1HSMi0acGKZK9eDRLZ1TeNueDo/0VNblN43nZN3BY4lwSJwM8dAnr48oAVd
fU0HDD/XVVkU4fr8OCcXdO4/qYAggV0vd41iOMrUdMVhGmm+eDkmJqE3/VerwdtQOuqIaKAFD1kV
RXYhdM//56Pa7vwp/zeyu7inqknqIR5OxQFJY/encCkI2VOubmFUoODeSe/7ZIgBsyTMX4IZeKx8
Pz/1UweG3YukArVH0MbzJ/grvzM7NH8FllsHWr57XRfmvV67DTrbeC/IQS8+m07yNDfoEPNMJ8cB
JXY8nPAI2sQZFJRKs/WFOuRQyl0KbcSP9DuSde5tjxL4hRvkxCRp9/ECYOx3wu7xqCkqKYXXucUB
6Luzj9Uy2EGfK26gWOKrlSI18mmKwzxPkzoyc+S2XMahEk2WAfG/4oBaaYBLg9HVO9lJ3cFTlOrA
+W84f6PFJvp7sPfqzF/fsBJ93WCzXBwK0aabAeZYdVWj/NheuPdPbFZe3BQu+Rj0eJZ1pi6HKEIt
LT80hqi0ley87lrr6ubXDE4+VGmi5BKtah5jfj0bDDwmyqBe6oac/JaWA9qOegfZzmIH1V2lxRQ0
+Zao+UKfSKdd2AbuFQnJtJtaMOjnF/dEwANbBNkbNjzF4qVGVacp8KulURxEiv680hLlcAD39Ktp
8oris2+AedtAigOjCsiIxT7eqLpV4d0XhCWBKEa9NiqnRzqG6nVNm+ken7XwwnE8OTkeWDPahhOy
FBvSnBAvw4nJlamsb4fOVBofg9KoWCvx4BkXjuGJy5KbQ6f3TDkaxu9idrbQnTpr4pIHB26sSYLs
/xQ46lfNxbCFS33aBEbj/Pn890NXnV4/0h0kBfOm/utwhLZapLgBcxKhd9x5AvK60SfWS+Hkl5RI
TlwjFJdnJCj9QvVDa1IrUUoF258f2jYphtvcSGLlpkSgYLwjRx6Cl7jR62pfA6YQe9esvEugv5ML
DN9pBrK8IzeO52qVde8VkGIOiVDV70BmXGPXqkP6ptGP/V4F6R2Eedhr51f45LQpEVB5ncssy1jn
tOaU10aTH9SgiX94WOD5bacLd+32sYYNXkEf0Y9GVy+vInxTowsp38lJI3uiwQ2GtrtkAdHKKANN
QRcMCewM+1hsMaRXBa6vtLW26aIJDdZMIrp6ftanjg58MhaaIhatnDlO/bWvHNVqI9wciQt9nV93
bZRtxk4Nf4RgAv5hhjNjYSaavoMXjofyMjqD+GGhy6fp2TOK6dW6Vvr0y0TN4NqiboB3rh6Kz+Jm
iUXs5Fl1AhEwYJbHo2LwERig8RAi0wOUVkdUh0iGwidNxciL0oGy6Qyz/ZW2UXrhZXLqi5JMA5fX
gcVB1jgeGVsCvMkaJNAq2Tp3oPIxFUIbO/eFEONah3O69ixxSXntxO1GjJkbzYw6C9Ecj1pLFeGQ
OGS+pHxX8E37xx5XyHUxGljAxI3AAyAtOi63yAusx6iWztv5LXXiHieh1hzyBfYyvaPjXzClUlOD
il9Q6JOb3MQyjx5gCrqflFoFWsd31bnEyap5/C0LP3oSmXXlIGRUhY6LE082dt11PdVpiV0QctlX
56d14qQwHPhrmjIqjPNFikklRh9sy04ONMrYSWWJP/ytHZjBBHurzJAL/HxAOhpw8SUn6FS8mm1k
wjrFxGvCUbDWU7zmSdQ8BfERwmsI9+m3tOqnL+fneiI74ciA1aAhBwViyTd16lJPUwfVJiNsXdO3
O+yMt4jJdz8rr/d+p2geX9g0Jw4LI6JOSCEGWMwS+NO79tCamOcd6qqOHlQjcsxNPOC4h0VI/Qd/
ZA8PGRtrhfMTPXVa/h52ca12EnMpzVTSgxfWr6UonX1htim9kFJWryKo92BVHrC06W7w5yurzfnR
Ty8zTED+4u2yLJQ0xagHessXntCKOoCv2ld5OL620LJ3Zuv0FxLfkzuYEtQ7CXSW1z0+mDrOAkrS
p9mBdjYNoBJbEiPUDorUrOxCrD9xmQJrgsw+S5lxnS7WVeu6oPBQtTl4mXoTVCK/MWrI7H6jhN0u
buMWI8oomB0xP4/5nMPC/4ZevkW9yk3jvqmyg1YnqNQ7ledsPMW0nlqSwQsremrX0jFG8wKAwvxQ
Ol5RMLfIwaRmcijzTqLVP+mtvNGrTOImpTjIGyg63jmywm7kH6IRBWgqXmC+1Q9g06ILPSqkIFs5
S+N+sCC7uYCff5ld030+RZhr0LSi3yFFy1pJEOlBp0VKcgDbWF+71dRcSyQjvmbNIB/PH4hTO5Ri
JZUECnkwTRbbRoF3lI4Ywx0wYkx2Lr5UuJR35n3scJH8y1Awu4FmMb1lo8vBSoQ/4+zVU4VPl8Q2
emtHuIrgS+iUw4U4c+o8oFPy/0dbpFntmA6ISyK8qOONhFmQALR0pwW9uYqz1PMrzDgCH0VkZyfQ
DbqQAn3ENXAk6LPRQSDU8GZZbFO6L4oaSkbPO3JBzHd7+q+Nrve4tCJv4NBxG/RbinHWtxzXWETj
QTLfZLjLXsKpn/rACKKR31oIJcOXOz4wekVnP6mS/JD3DVp8Uersud9rPHFxIr0Qg06OZVGDBmMA
AGyJW8bEVDiVpmRcKWGCLH+HNYyIG4CjVVtdkho88YGBYUMIpWjLA3RZ47MBQadt58YHt2jclZ3W
3p07xNltZiWbtJPmb2QBzZ8tSs2X4IUnYhCPQhqojs3dSd51vKSWXvJMw4zr0Md2dY8bb52uA4yl
reAX0n4gkFGIvvRWOjUmdzT9VBf8/weBv9aJkUtu1egQ4BZzl1hmNOzwtiyxSTLSWrnDsFmvVkUf
4St4/tieuDLp8qGoB/R9Tv/m7/DXe2VChQeO3RgfApG6V6rUsBhACGK4Stpa3OMgqF1CBJ8acX6K
zu9hXvvLhmaW66LDqDs9wLp0NmFieg8NGs6Q4RElzYpiuD4/wxPblq/I1+QFPqsWL25plJMxlpRo
FuMNjbauOoi1AHWUbkaI98aF5Tw5GPKn4MZJ9LjJjpfTRSBlcOZtC2u3V6/TDmWI2W7DFU9jkxjj
2/m5fdg3HBDaUUD5bEpDH1Sb4hiEhK5BWih6jxe0tEDrr8rQwFo+c9MQPQ9cY+uV5RXO78+OzIbh
EuNBptP0W5LIw35UkS32ugPG4SNIRS1B+8JWbJS34tgejJVWTO12lKCRzw/8YYXZqXOlCDgX0DZy
zeMVTgrXjcsh7xHXb+u7spQ3YYemMWbDef/ZMhhnkVDHPY0sPG4Xi0iAywiupl7kHFKzGdFhMIfH
GFOTlSdH57OxdR6KNjABB6Aau/R4VlXdW4PUEufQ0e7sN6WC9sbGiKxhnxd4EZ1fwg8ncJ4WB4Ec
GawNLPDjwUQCTGVKzOzZdaNoEzbh9Mfs7fEpatTyB/vsYvb6cZsyOZ1CGmViyFtL0uIkjKzB36x4
7iMr35h1gy7TlHv5PvPE9NIb/XCNoKf3D9Pk1Q4oDTwBoLDFWURAzS4Gr86fIdbb66KYPbTBqGc+
Ygf5FRG+1f5pRMsB50MJiFVeLCwnMaEBnj3nYur9AdbiXe504V2E09ZWlO6l4P3hkmQIsmS4/Dze
qaAuds1o2KJXBjd/HmA/UGeKlU2rWsMPT7e6LR6BEbD8dEh4JnjBJc62yVz+6i6gRE+RnZuKwjSt
MQCPx3PNiyTCo3NMvgkNs/JiWrXd1fltusQLk9CgdUs/iFsRqhRyCcdDoMqhdHZjaK/aUI3bshbt
MzW9F32cVCiXRvQshkbZpm4Kx9fSmtuka75Oud1+P/879Pmz/T1V4gwKa3MvZYY30oo//h1F2YIO
UafqxdIzWxF4tGSD3GPm2aHb3nkliI5yss14g66GiptXmoRG4zs4IvcPU2ZO5lWI8kv3q23B8Kzz
1nN/Ojg3vTkpWK50BqAMSPnHJeAF1tmT93VvN/9JxbKeOqVVG9z+cnlvoO19SdP3Hft6PDXLg/E2
04PmULeUMGrtthdxoMUvQ+8OyT3ohvYFB0X8SElywYiPDn7LKYrT1lVsVKaxqexBzYxNERfZtB9V
oWlfnFiJMh/3mj5CTw+Xc7hr8SR2ylimwb02mVp5nYSUOHBNQ6rmWuR6rn1NU/7QsaVhXUBLLKIb
tzxfiAMP6Ylrnxzy+GtNTaMGjlONr0holY+g4uLO9zRsGlrdC7d2IS+QZynjLPfHzFGY+6TzhmWb
Lo6hiPtCyeAdvViIKFo7pRl5dvkAqiv7RsNx3rx1AMFodzXZwNpDHWjcWEGpFTi1Oma+rZPQfVGj
SNHWgYf6gu8Vo3RXVQxtCjPkqC4ec9zXUr8vp/ABRzfHvrVwWMShuAVivYvcSiueGjMIsOc2Q6Os
HqqyGdX2DlfCfGcadFQep8SDQZqWHbZkqH8omNDXZj3IHb2X+kbFlr7x62zQ4i+TFvZ3eKjrru8g
PvJmNxF2W6VZT9/NAhWsdaNITmPmZNU2GcdBXmEKlwa7MpF6s8KHubxFI7xKkm0nvKG7GdypptLW
G2Ng35cyz36llL+k78DQrzZIMxfx62iOyNI3aeYkqwwlQ7yctUwxk62d9UH8DSZD9uyNLNm+oC3u
rCoLO6Y7UQlkQigKmDTi/daqLGVvVIHz4pAYRRuj8rKHqp46bOcDnG53FuJj4abxxsy8HjAeFOtW
b/JxM8m6FxsMD7PWb7PBe0QuVRe+2qOouIOek+KRaUG7XQ1hY9TrVBhju4WV0sXXtUI9Bpb2pDw2
XGPBVQmLOvfhjgzRd6/qhbspNDty100HlvW2UFWRFX6AnrjchFqKCTbw28HZS7PUnFWoo8u2qqAj
QHAZB/cnWh2BvXdwoKq+80wyu3urtAqTjv+U3ugdnOhvIuK03tZFPdyrVt11fmZFsYf27FSH15XU
B4+rr66sjWmUWr5TOs9J7tRUT+17Ebd2hoFlPU1XIOMTz2/dCCnpfCogGyPxvo872m8rqSZ98RKi
KdatBi74N9dunHGFFb34QuCcVy0xQ5yxS/Ry9gY8+ezeKfvpdzi1UXcdtKUj8LZEgAUie6bWARa6
AqaSu+K2ssddiNVNfj/1qqJlvpESVsVayaFD35mkJMF3jHm07rqqQk+7M9VaKa6DvKyxlje6qsi/
Y5eshNtBVkP0qkm7Kh4a1cmQCW7aLNDRmOTBIdBJjNXkZ6BEXTS70aO4oq9yINPWNxWgob3PSwBV
105VhqBHperIFUeva7+rrqIX4VafDENghRyjQ+/3sJ+Cm763B8GpiYG+Q4yVmZsgf1C5sfdUB3oa
rbHzC6ig45V0EGMUqj8i5IsfJ1qBoV9LMIHXMUFZ22IcoP8XuF69NzVYz2uItjje6bJWje+8Ncf+
VTOEAfhEql3yoxfSujcVSB23Fn7LlQ/oCbUQ1w1x9quC3htWoaW39Vp6yMD7vV7m6iO2mcl/HTV/
615Vg+QwUsGz/UFJ8mmFTyBS6UhIa75aO/abPRXGUwW1H59pJdLqtT1OGF8Gwugz38NouPHLzMWN
Sa9CbPEqpykbn/8emjwukwPwoinWVg1CCb9cfFnzVZMq+ZcGmKLrR3bpDlcFTZXRl02ILbTFMze/
qXCZarZq1EbXk5EZ2rpu21HxvbEdWzTklKRTN6RTPPbDvncfJHK4ld+YdqHBDLLKaGeYCQ7OG0x5
FHtbT2qVXku4Lg3IgyzzrGdEFvJfgTQ511mXNbDmsMozH2CUtd1NVuuBeSsanG3zbaJOpn0T10H0
ZGXJ2KyzyYApa9W6iZZGFVrfodQmPYq8o4M9IYqJsgz9yp3YkDqa3A+hmQbtIfPAKa1oB+EnH1bq
PLtSSGVNJ18XW+5/fdqIjhD1tZS6vFL7Que5VgcanspDlE/oImVB9zA1EeTvDLLnocZ34w8Xm0k3
sRjHLUzPQv3VOnaoA1+fAHah0J81O0tMxRfVSz1rVdp1Ym2MwezEduTqkithV+awVehfxr6TFjYu
sCl2P1cZ3RCgoYHpPOELGI/7vnVltnYzy+xoY3rjF2AHAKv7qW2LW8zGM3cj7HiwrwutZz9reanb
Pojpsn404yIWO5BL0t4EagECvRGOot1KSYFbWyP4FGpvY95lmFQo1YRknjUkmX4bzgVTev8h6+lx
Z3SrgHeMeOqSXpTxDiErLELXmYjwDj6f4s2Z5FEahKnBjFjVqG1RdlrWCOiPB503ptNrgoWBvCrD
NvteYePbPQRGwBl3uUYwVWWKw7ZsW0P4edG5n5T8oM1IL8zGeg/UNbITS6lio5VofUe29hoYGS6a
BP0D2jjobPT2JRnHD0kSQ1ESpdKNojtYpEX2DlMhicJW6K9ExeLQjG24d/C5eGkFOto7oTnpJZuU
xVuFydHpQ5IH7aH5Bb9EeKeIbKWktNGbl5mR5aMq1d9rMtduWwWGcChwLHDwYubmbzVx4fO+lyaP
vu+sdEo/jC4u8iEfELRNHboWvaHkNYxa5TGBmtTeEc/LElPqLHfXVkgRdVdY0vIe8hxq76ZS20pu
6nAiUUqNJHuxLRlU10ElxXcTPK6kxNp68k/QR25prmFid/HPXolUdQurL1evY69ufleFbWfEMjcv
9xMwQ3lF/lUYF9CmHz4mjpRIGPBQ4oDML/vjjFcmg90gWWO9TkhJ1PMNq4VfUj2q970iazZS1ZX1
5vyJmTfI8Yo6GK6hoga9z5k56Mdj1l3hjjrk0df5Jun8lD5mfNMpFDL80gu7S5quH4bzZlVyCk1k
2LigLFHJhdXTw6uV5K1tsTZe4Z0ZP+cqnlz2kGUX3nvv0JC/58aHgEUGhh3JIWa3bLiH/VTkUxSr
r0OCn9pWCK3ovgxKg0euxROm31i1Nqm3aHhk1rrQM/cFFIbUVzRhnGw1Klk8ZH6SJ1b2LaoMXum7
YiQdu9dF0WlX2Kza3uOEr6zAKVch4yt8YRiR+C8eRWCRnku4CANG0PhX/hDcZOEmSKcmv/fcLM9X
OkDFdKN3uvaMOmSv+bZZVSAlBd0ynjciaW7KPJqi72YtrPpLWOhlh4uvMXTlGqi1Gq4UlMcUd1Ub
fZBc5yYQUr+MA70jyw10ZePoqZXIVYs6nLNFRxfv29VgNg6lb4JF1iSbXFpytrUtWzSb90EiZPNo
TlxhqFKFefHmRLXVfLJqRayi4ULc4J+AiZCvPN5x6PcmcV/347NQMPOMpwLfoyh2753JeMMoUrnQ
z1peCYjKmjyNZzwjjP8P8KW2jgatj1r1WSl5K2ztMQ23o5LqX9TMysKd6k5yreMQnvhpZFSh39hl
al44ZMuDzW9ADY8QTXNnbqstDlkfqkqYeYX+HNqhsXLcNP2OnXPk66VqknLMsrHnT/WHksv7iHMQ
obg611wWJZdUaJ1VJY3+DGtWX8Ut9PMsquNtXwaBr/T2tEMtTlsVcftTiZVkr3VmuHKrTNue/yEn
Zs7KE2AQPqDEtJSfza0oJ5hkxnPQxvG12uS8LmQ9fgVbpe67tusv1ZrmYuDRmceMjuoOF9QMZEU8
+nh31aPTIeNum89j4jW/nTaz7z3ePfYe8oyj+nGXuN66bRFQ3GEipvDErRV803WJN0PQA0FDtxJ2
7flVWNRN6Y/wo6BdwlqgUktecPyjMDUhkkJFeQbuE610dGM2bll1qj/Jon/Jy2FytlNtBOrT+XGX
Dc73gelUQq4h5nJfL7ZBk45A2AjJz1HkBj/BktT5ujYbbKaj1vA2URmN0zoNkug59cr6iS5psvFE
oGqfvNnmBYDlRxQG7w8yaVHLMb24TKx+sJ67Rrpfklp3VoEX2S1JID4DvuaWabc7P/cTa46jEDV/
9Lwxu1queSMUVZnQvn0Wcfwn6c1yr5rllK5yGFZrCnXtT5yO9M/hg+b1RuICErGJI+Q80eMPLTVK
Emre2fiL9eqVqUY61Z5pGh4pbZu43qfhJUbMifAGOnFeVOQBGH8+gH/1/Txy7EyKwnou6maqN8VY
T3v8W5zJR9A6uAeH1aYrI7Fkv4KUU67U2hgvtNGXGeE8aWQoZtwZQOMPLd7OqFo1a5i0ikzjrgXk
cUOOXq4GHllrNU01P4+NYj0O1iU3pff1XJx2YFFA6tDvJq9YFs47HOURKw/d53gI0v4uKdgRj1Fm
WqA+UkvHtaIY0voedrexGu3ONTaSF3y/SlD4vi+R74qu86RXrqQddNOfmju2i32VfkO8bRpHG34N
Zt9iAlG0kfY4QaZwV1o0hV/Vvp8umaN9DJWQfmhSIWFMWxVn9uMvWdVlpzhlxjIKrnB0XNvEj9Ak
AhXhpem9BnLoQjr9ce8wokM1nKLxjGZbnEo7NAOtpTr9LHsoRpOptIdBaXHgivL8BilX7aox1HEn
uNp2GRfphaCwzAXBnNL1RPuHJI3z8n6H/bV18TVsTd7G9rMno26nu2W7DiNvQK51mC5cQyfuQwbj
SKIiCrcKzv3x4kbCnMZgEPaz3ddZ7HfoAF23ntbBga1ss11Lt8uoYnXaneOVhXfVctw2Oh0t4HWx
KMNPByd+DtcUkgPITyH2cPxzUowPZTZq9nM16vJrZAfVJhJjtnUiFLIneKQ7JzM/Kb1IcPi/C84J
RSMdSPXxoAP8+Jgyif1Miujs7FLt3xLHAfzRwNb5XMv1/42FdAal+9loaXHxUCI2mjpJ7Wet1JOf
PUJ0fqGPyXVTlsWFb/sx/MzzQjhjvvF5Fy7PjQf8SuHLP2e2xK6KG9iXoV6vxrS8jq1QWYUTIni6
FcYX9u/pgZFRBE0Mi81YhN7IoCZkSst+Vnoce4ZYFle4OmAqVXiDDy13I/v6NUAh+EK8fT+Xx1EP
wiqDcqGTU0JJOP6QluxikCVV9mIOliO+gyP2NN9wQ42mb6dmfmnR59mOudGb2yo3K2fN3kq1NeaF
fb43I61lw/eCKnKD6+fGUFppXAgtJw4c3UQyfOguAJ5pphz/RiR5yrTMB+MlEu1LEGTp1pJJtDKy
TF+nIRaHYC7NldlMAm+WIVs1Q+jtEkp36/NpwMcgY9ILnkGdyBvw98Wmb2O16aJIus/ITUU3WisH
bHSl8jr2lnKp+vQx5YBLjAAhr3gIA7Tlj+cMkFzkNi+w55QOxD7QjPo6iKwEcL2q/Jy0NkUrsL50
quePfbwZ6BOBaZhhshb6h4sJJlPoZJMt45daN2he0H5/7jB6aHhUmd1a1N3w+/yKnhoQOZzZ4GAu
Oy3tfSiB9FFoqsmLbKzxCaBus/FqXd1BXBhxblbfzg/3DsJbTJCIBVKNa2aGHizON0xbR3SOE75U
sSvsb2WeIlZGPa1R91mkxr4iKI0iyfS7GaJgXxvYNvqj02o7Qc67kXaTgpjs4y7DSR0/+4OA2Hph
SU58eOSMQe3R5wXqvmwsj94wGnHQuM9BbYp1aZF4JUObUQ1L+19m3rl+HSVcMOdX5sTWxnUNNtlc
SJkJXsfbTWmyasKkm1GNKb7Oy1S/nbzBOqhK0iT++bE+xjr21rtCIdkm+JblWMD1ssiYkhfViZNV
1ZRyl9dN5hek73s7UrvHUevEKkwhj5wf+eMsoTFAmIB5hBkQDJnjWYo2CtBCirKXaSodwwefVKz6
pohUP83NS6qlJzYbowGgg0yGngzH+Xg0pUicbuyb9AVLTlVfFW01iJUwERX9oiQYNSKekyNW3Q6m
GqyUUnbhH4jZw4OgBxv4lh6of9Sudp39KGQ1bqIM1/TvaduwTz+5LLylwFA7s6cLHB51cQfEHuDd
Nmijt3jk0lmVWJmuyZLHYIPI7iXkxIevP2cq6MzzhOUFy6E/XpUpzWsMkrwIdZYgvZV2mu3cPKdD
zvL4WE8YP2o7vjUaWV+4Yj/EmrlMRAGB/FSbLeDmg/dXihgVA5UyevavCffDKyW6aS+lGL6KrBpe
oYBcMhE5PR7wLfJwqlNLQSHKYAaW2Kn+GjR5caVnGF3Jocg2BRJrlR+iMHuhOnVqQF4wHi457wSP
RfR2gqyP42AwX4FguK+THOwvRUZ3TMXqcG1ILCXOb5t3hspRNP0/pJ3pTtzY2raPyJLt5fGvXSMQ
CCQQkj9WIOB5nn307+W0PolyobLybXVrq6XunVVe4zPcA0xwDI9ADv3N2pZB4KTIQdXqqvRqpVVr
bPK+bMh41IAWuGeH2bWogqR7SZTR1KVjAOM4fwD53KDHI8bS34Vi6srqkCrDWK+sNfE4q3ny22bG
L0qsPKKmch7XACaNqmZIu1dQAYFkbFS7DoikakilptsPmaV7Nxa1m70vWcl0p1V0g2gL1iR3UqQH
9m3hq+lGq6zM3AyKnva3TQGG08lMTa4PVWb22XGQ/IDSOvRt+YoMWdEPUx1q4aHCCbTb9XKXSs+N
1wJ8pFApkq0F9e9VECsEDrEz0XnfKWH2ECdIWgeupEnZGG2NQlRl6WR0jh/p30rjsx005k+hkxh/
UbRQ+0lsHiWvk9bhpBjZiM66ABaSl6ABMuwUeID/kAo7qPe2X6IY3nfDGHwt1YpSRVMI/q+uLpOM
4CdHF7Q/5r6hhw9mFLUPXgN/5CBlXvoNyAgqBtKMYNqMkUkbUIqH4hrjKvX7ZNeN8mtMJ7ty8jhO
o7uOdsO1gYpg6Ex0FJPZM8NIH2ttkGV0bmtQbs5Um1K/qQ0R3dgQXK0rxKJE65i+VGG5klRx4qhh
YTdHujJB+VanVI7culQq6vmTmj9EsI81mvRhnNzgSiTwWm1s71E32zrb1Uo+YihpxBpiQX0gbcIc
CsAeGwbpxkvTwXbDHpOZ70Y5BnK/bbWyiLMtBpimGeAo5AfWbgC6/jxJkay9xkEX9bswpcq7s0tJ
vGuhN+UphCXLpmBu9ICh+pUH+OxanMtZM9Kblhhtvr/Vtw+3k2L72IEW8vjKFdHsA+wid6HW+Ls5
q3YqulgbqcTSWw77eCUFOBvZhAwGfJY+KiUXnoHTezE3EBxIR9DzRi+n1U5t4Q9twM4p9/Sy8scK
dA5S+lQ/c3vfYPdO4+DyPXJWOiDwgG2NuBRerPBWF/fWmA6hnqaZ/96Mg+HfC6uxnqVemQjE0uoO
hnkUXU+lV22joE0feZ3GlYvsLOQCfUrtgFYkCE3jrKxPa0/JSFziF8J7ZR9i+uJvimzMhINaya2U
TYVFM90u1uCSywubaiKVTAJuQu6/F9XpzCdW2QxFha7oiFT1rpzG8lioVrFPtGx4sPUSNf/LMz1H
HB8vRdrY9HUhqdB5ha2x7Ji1iY9irjnYL36BLCIYoi5xpJmAsAJ/W8ZZFIFolNFfRQmB4H6pFSBL
uBPzytovVIpCRxtwW9VzP30DdKP/o7QmYk9Eq3M8SfSi8s/zb/lwcBDu9MZQ7b0XOc+nQ1RPzVUd
lnhzIv3tlkjLrhzUszr43wGBJVH14LBoYhFEJlaYJKGd2zSt9eDe7OzuzrMgG3dy3xxHLNt8xyuo
GaRVoR1FWfxWm0I6XF7Is5T474+AfUwcxc4lsDn96qpTCtqiif2Slq1abTxjQvKRCO8xaLrxqh8t
bRsYUfzaD773pgZTf5fomZw6eiqveesu74//fgq5G6UwFGWXddMka+Vhajr7pbCt1jjaXZdVTtdi
5+nYPZo1G6GUE+3HPLpX2tG/vzwT51ua5YdU//9GX1weyG5peovC50vZZ+HGqK3Rd0WAcNzKsp+f
VcYBps4NOdcglvruo1CH3m5qJjxR42+aXSk7Y2r0PU9jf22E9rTS5vlsPLAr8Jz/GmCdmY10ljHa
9mi9DL0uvqvpYG3scexd3D60X01ZhSvf99mRhbZBZMyhBfMyz/OHY9TNGN4h9e2XxK/0r+pQ+T+z
wBqOkxYla6Sxz76NTjqlhplfBLHzdKy4IiKscAx+wXjeHPZ5ayTXuQityZESyc72WaKLx3/eJoTg
CtnNfL9DbjodUlOyHge93HuRPKX13Zrulb+TY57ylSv2k9PAQPOi0amEc7wYqEB7cdSKyXup5SJ3
88yzQWAU0tbA6vagVmOCd7pXfY+iqt5f/sRPVlCVFQuaPs5Ts4fg6SeqTT+FWlnZL4roAxtvqynC
gUfTpq08AL9biRqWbyanHgVKEngIj+h7LbuBRqg2UoJx10uCBGQ9F2THxKlVI3j1CikhimhSxxe2
93z5Iz/ZOlzyNqd9lhU6IwMPeIRRYdaZXq/yEZTIuwOp4nCUBngOetz+IzFtfl1o9M+UGFI4cWbK
hqRulSjyKL3M+IgrCT7OpsvhT20lK4xuNGZhrd3+2TLOqlezts9coVocRNpOke2hUvLil1Pgb2DP
UhxQjShzsyDyVnbrJ7cnY5EpcfTnvuriGUn0PqiLoPNeMq1oVRrJGvAyZZjkldvls91C3EG+T/ce
z4LFqbC7qhTxZHovZuojBKv24zZO4vCKvrV3Y5Y4EFbj5B0u75XPBp1tw3miod0hTXJ6IIbcy+0Y
N45XiUzB1ZKq3+LAbByCQCkPbdFqXwo1jFZO4fmgqKNRzKSETzzL5jkdtPc6OfRkw39twwAabKqX
HR0i6Gg7a/DLm0ytbGw9gZZuLn/s+Uoy7hwBUdf6SwA6HZeKdTX4gcmZiBtROSULQUhCyej98jjn
25MLFEUmIDA2O0dfbE8cnoy0ztvgdehN+0aM6ehEvWk8aKpkb/99KMA9M92W3ABG4+knpX4YR5io
hQzVpzejpEbfMV8E24xkxT9fK+B55mKU4M2dUS6nQ/llHdSWrPFVtsi+pFItHYdR4Sh0wY0V1Pnu
8pd9sknQ4IClyR3KXbZUR9O8wkzbEOZOLdf6JjSH5tmWRHJM7SgEn4duTJ3m3coZXKZZTCIdFKTB
59YFDZX55frwwuu6XWValoevMh3nvVCxChQaPkPhGItbKswNDMNBfQLkMWztWDZWrprPNg6hxVwK
+8tLX6ymF5ajiYdl+Ep1rjvyTEauZmbJgzl1/+gNyKXN31SyUUPnLADcW3xpbnX6ZJTpaz0kotzK
aZjHX60mk9RHKlTNvV8g0bmmLXX+MtEFpWNIzUkl6Vm2DtMijoGw5/mr0ldAwXBDvqcuJG7GIQsO
iGkMK7fbJ+NRJyBxng3KyNwXH5nZxlQBf8pfRWXqDlDmECXRvm42/dhr7xFl4pUX/3wB51eQhhSK
etw0S21dgEFR5rdD8iqP6rSzct987EKhu7XSTf/ofsLyQa8jqKAbAcaToPt0BQkj8qDHG/dV8ugU
fB/jivTfs71UOubQBb5fPo5nXzbnccSEs4AVj+Dyy9CU9ItehM3rLOf0q0HjyFEIUHl8JdH9f4xF
ZmaSRsxX218n+Q+nEPRYYchT2L4KOddBCSBfteVNhOBRS+FaC+LsniEJpzY750Z82RmaptNgK5ee
OrzaQ13fCC/ERrbo9buhi46dHW1DNYuPl+fy7B0CIAXwGHwa+MhZnep05fJiFmP3I/VVjmXCl8bE
mGirUiu8vzzO+ZrNdD5LoViGeAaZxOk4dtzVHXma+trQo4BXqxr+VTDMZk+JbK9FgfMfdlI3Yb0g
YQM/IFmh5L0Ik5Rah/PS2smfRMchNwky/ZF6f+ROQ2ICAA0zFyKbvfVjNftz+TPPqg00yIiuZ01r
1GblMxy3GAyRtlVXvVMyNX6HCJpdk1mND2UE2yip/P5PIaP0GmnKcIVRn/WkpmO/Mtd/u38fv597
2xSoW8+FdBhlS0e8MJMGL5/05g3bW4TyJiPyKkcPW7+kLja2yJiEMhpHtpi0R0lLA0Bxo1AOaa9X
MTXjVP3dxCDtj4ms5PLKW3qGYJgpGsThyNLSZ5t7O6c7QYQocjaJrr4hSiQeOs0TvyWQVs9UvKvU
TRTobAPVo21pqPp1GWWd6dq6pMycxnwOJrTuqZri4QcsjHbYrizfHO6dzhzaQDy78AvYqTz2pz9O
qayk6ZRJfZOrxv4S0nl6VnQpKR21tsRdD0ewd+ymtE2np1yfOnQncO/qqqI/NFoAeTbQykBfWc/l
0zHPGIkwkQBZDciK+d9/uIPMjjixiw3lbRqT4U0vlfxdT6iqaqzaA6JkxtoszG/R6SygykCNeo4X
gWktuf4DxKIUqzDzLcoreXZzyhrd9c20ccqg9u/yusjkGzMYZUdLItwwcp7qBy/TOlwFlPRPNtK2
3AVqk0aby+tzPhOUfudknQSIZu2yIGolOYoSreL9iVv9txQbHu3+rOtvPDMrDmlUvV0ebnkfU+nF
YgBWPltthtEutqpntzW0C9V/83kEnEmOaYhIpXRdFXVz7EXWXWm9FazM/vLy+jsobk9U+MHtkpmc
rjZ0uQCOGYPmE5BV7G+0PS0vG0JgrnxtUTndD3qtHGsfRu/lz/1kdrmjka6g0A0nZFl06aeg1PVW
8t/QI+p/Fo2Vb4IoFNdaO8SbwQoOl4c7m10EyZAV5ZbmtaPNu/hQIiU5DKMoeuPg1KkjENB6HUQ7
1ohzpL1DXQs9Xl3r1vLMedVOdjfjzqKxMxOBe3IpVK3gUdPiERG/VQlHB3pPvvHtytOxSeXd+9cd
y2C0NmXAaSwnndfT1SwqU+2srI3fgFaEo1PCaZUAElD9AH8vbZHsqNbcVT75Pur45F/wKxA9X4ZH
kCQjGuVd+qb7fnaoPMu6hg3sHacQCOvlJfx8KAC4PDTI1ywBSBOk7iKWi/QtSNRwm9qKtBsCVc2g
JVIgWMlIzrYnQBAdudI5w4Q7smy5UYWMFEmqsjfQi4EbxoM4tDSj9uPYSV/TfFortnw63l/HMVTx
OQ3zx3+4duUGVFOkhPlbGOk+WhBFXjZHWR30a7/KcgnJUk2sQCfPzv78iZyG+bqhxbZkMMQBPXkp
NtM3I4qGey8qiy1ee4ZTtTGAG7lWm5tS02MsX4t+LWj6ZC3ZK8gesXcIIJZBw4jtVeRD9XwL2iGH
zoQ/1KEu+yik050aXy9vnE/mlsHAWnCPE8ufeQ9lIkwTUedvUxaLbY4T95aHb9h3qC+6PTS/lbvm
0/FIpmm9aCjpLTkxqaq2QZEO+VtbRcaBgkS8maYq/crDlR1qnvmVdsD5ZKKrBGptBq7NrdJ5oT/s
nRKbcb9PlfhtMnv5ofRb7GTlYvyqaFqxvTyV5yEnwl+I6CH/MQuegZc6HUspwHcSLCVvvlUWWO5M
aoLmgmX8sGs1usf9Gs5YJJcgpzpxZ8Bv3NXdVK60EM8nmB9BWM/rgQIJUfDpj6AqOcrRmHM4zSna
63EeITeRiT/mUMSH2s7/Fa3DSNQlwRpTNIAyaS/GQ7+4Kxppyt7qUftdt2Vz8AUPVzGZm5BUaXd5
js+Xk2iDTixlSRJp2iCnXwdFqI2FJ7VveNh7t6E8IVkT2eFRE93bv48EkpCwg+Y+TL5FETS0R2Vs
pKp783q1uJlUO9j2nR/u8Omu9peHWhSYgHUhewo6FgiDAnh6qa00TjVSHVKqvvtZrsEXrtVtrVg9
dssSAi9+bRxTXGk3QR9Gj7IF6u/y8Es40n/jz+AybjxBA2Se9A9npAeyiUpdo7xDfdC0bWOV6lOj
Ne0+83t9U4+FfCP73k/ZU60DCG5AOMY07TSznu7kJl27/hZX7/xrqJbQAyLbJy5Zdmhp3QKZVhr1
XZU6c4OsARQMI/PEQ+wJa197GsIHae0pThRX3UqQMG/WDxHJf2Mj4UeXer4ulrBaY8BYRvUz8R4M
NJz8Np+e1MiUVgpCy7Twv2HmDyQegYm4ZF+mDUXMLFPEewPm54g4i3AwgUM0Rq2qYCePuupkEd7e
CMJMX6JauhUIjR5DszkmeV98Az9drdmzLBvj/CbOFIeLm3J29xSLspg1tIMtpZp4N9T8d52n3iEA
4b7jjfzZmpFVOQoS/9MG28vwoRxDaCJhCxALv+wVCNriiP/3Q3gh4EdQiaTkebobizJDfVBNtHdg
juG2tiPjGAYon0qdJm1Xdv5cfzhdbzI6Wrf04vjrLMtsezucNd0C35GEhYoG1cLrrm/8Xyjv1Mep
nsINXobeJkXtfjNIHgVtUD8vl3/FIvyePxgtNxJxoQEZOZONUnwr73UQO76jRbV91Vr2fVH1iPqU
Slt+iyoNlnGdtmsU4E92IVJnzDBBBuEGtvKnEz16US7FGsIhziDCW0QlvORLCxUGKRJpfK+Twdri
r+b/HjAkgs+ADNFRH6TebdFfLd2wk4urvqbZthJdfnId8XtmNUSU0Ljolwh+O9YDw04q5F1JVuQv
/tAGR9TLLKeNzcENMm+4GhA4QT4kMXadOuD3Ytba9Thl6lbQrn66vDzn+9ECiEo8xnlFGXZJE2pU
uzMaOY98J9Y1gDK25t2xKNDNtXyNzXJ2/xDdgpags0GtmDx3ufezvJek2ux8ekNovYAuR3GoK1K/
WLnozvYcA6Gpx56Dlw92brH2Zl8OY9XJg4+6bjrFWxsvAHWTNEiN3WfczoYD+g/n6FZFLWTl+vtk
7Nm2mS4OvVNCwOXYllqKZBCK7xjceces9tIvQitTNwiK7BeJ2fBcW1a1htT/e4OdHHbelLkeSDcH
qUtAg6f73SuNoC8mwX73YHiNu4lCq3odJIX/NUwFKm2JZTYy8HnwmJtRKmX7SsGU/hmi1pS7ZeQb
mVNm+dg4atynJMqDQjgXOehUhNrXPEV0zkX5otEcwMRGvp2FUMLfetTm0r1RFUF2pUdSJ6NFEALI
FIY8kjooA3pSheNBWA4HVxO+9YKYU/YcpAFSlcZkVqLdelNliXxDnXqCUlUhaPJ8eY+fvblEOjBJ
ZhAEU2MvPYc7HVEcrU5V3wmgO9XHvszHykWdStg3ellZ4RFeV3+N7lyRbksaNmuP/jz3J2sDXQcM
ozV3EeHRLqWXDShpUJF67DAb0HGjA0i3oeYO70B2cztrXwzN11du/7OPZkzI8GiZEOUB3FnEkqDa
Ef3p0H5yND3/k2Myd5ehmU6Tubev1GHAQx0mws4YJmPlBHzytWQI+FnTvoI6suwoksrFuh2j+OiM
VXgwG7+MD76qTv5DE4pau8mJ2NOVvODs1NHPR/9xlimlhwlB5nT3K77WRi1FzQi0sKY5DXqJjatU
upI6ae8XrlRI9pcKsI23ctX8xfWdrC3ZF3jNmYUI6gV68unICDvldioEdJhG7prsaiD1rSu3aIWS
/GjQJQANrbVKc7DwRQwb17SAGt0MRpi1X8ysJxTYkf2jx1GhTnnXtpMUOEqlAplPpbQtNpbdaPuA
wBrOYVFPM7Y7RJzOgXbsm3+CODHajUYoLx9NQWKNMBT9Re/abjhWqiNlphLiGCbV01ZLUzm8NWIK
QptEr6tig/k0GN7Lh235oADdAgjAruN/ACwvccMxsb5Mjqb+6O12o6uPdhI46fjt8iDL5V4Ospj0
uO0bdJkD9Yf4hrSH5AyjE97ZK3tquY+XgyxypCYwUAOTfPUHaaYjFNeXrqrwaK2pFK98y5J8ZpjQ
xwvp77f4B/NB/jYe175kmYItvmSJTc19XS/UhDVBFCG4URpHGjfGq/+9eVQfLi/M8tZZjqSenoYS
urspV4yk3MVXKIbpW/1LcIVFzOVh1uZsEc6r8BJyOILqD+9Ltok28rf+qKyUjtaGmIOZD2lj2GuN
J3mh+oOL2tU2nhNspd3lr/irD//x7ljO1nyWPo6BLZIoSj6j/F3elvtdCEPCaR87OAV/QskJn+2j
v5GOyNrpa9Xbpa4BaeDJOV3GC2kolXHT832Rv6+0Q+25Y/pVrhunkvQrRXXQrrnVra0vjoqQHEkv
AQ8dJfl6qnf85k2PvojxHSG5GjL05WlZuUGW/nwyRIMoGdhDgfmS9vd19rOtVu6PTw8EzwW1coJf
yjunE68GRH7ohbB/Yud7eqX8sn/5G3+XHy5/yad76MMwi9OQj1FoBzHD5O/xIX8dn6XjuP/fhlic
BMkoGpHSWv3Rbv3tvE1H51+j6b875cNXLE5CI6C+T8k8xFVx41+px/IYr52EecLPTsKHMRYnoQq0
wqw0xlDuMtvpbsCPYQJXvRSV0wo3/iO//G/TtogXat+WpSZl9+fv07X0JK6y/driLzvQ/52wD980
744Pp9uMlaCQkL7+4f0qbtR9/sv42vNuX3XVrnkKHrXJaZ6DFcOYtR23eBibOB+qIGTMcXSlH0a5
kQrX/m48/m+zt3gZs8JPUKNk9vrtcPhv04nj5SE+fXyp3BMvU57kmJ5OHq4/E4DCWP1hVle59M3S
vun95Ij+5/82zGJvy7nvJdHEMEWwtfV9FF8VhRtqK4f0rPxEwg81irQQfimVnyWyrzHhyFeJPP20
ayvIHCUc2nsPKGYHpR0S/S7PclQUUe0KD9JQJ9kmRlfyPYwrjbADw4bf//bVgEfoFYAgmVUWEXhY
7P6xHyoRNZ7y04oTLOnkIburiJAJ10rhkA8OK5HUPIsfT/cMVsFUCKwI+CbK2gugDKpw/JzYDn75
emprjheFCX7TnrkWFi5fDqJ/VIKguYLt/SsKcbpp2sFDPFxTvZ9drVpl4AJEauUrMtTJUlwaa/U/
uogB/gFjRIwLqp8cE6WM0wEToLWhXyXFL1Gmusu5y2TXknDYMvUJc+KoKdbEFJcHnJoCT9ZcyUag
Q9hLoG1DVQucmAh/16oUXk9BHN4Z+Cx+QXzZupvyKb9JIBesFC3P1m8uZCiwFiieojy17NmlIpEH
CZFo1EZVEDOk/3vsC1T38q48Wz20+2dUAKBzKnZ0tE4nUyosZOFTJftdSaVduMiF59/s2ex5Dxwm
XXlxzj8J1g5VKJAI7D0y89PBrILqoYW6/O/CyNqbCivJ+6zU1yZuGQ7PkzVD3hTEj6BfLElQsjeB
36M78ggaAJlbydC/dGaoHMxxFgQKjRG0q4/aQELp4fvl2Vz26wCwAMyyyEmBPFD/WDLqdTmJSynw
rccy4EmAkjtY1W9zkAG4Z3nQosBrVWEIJnyCbfwdlc5MtR3D92PpLU74z1YmfHmh02We00HDApZF
h2sJlisTG9OCPtYex86QbmG7Ihzc0YH9UVmp0u0QuskBOl2eg7PDwmCzCRVbl/YP9Z/TRa5Y+MAy
UuuxUNrIpVjoOchdmFfoyIujBxb4i5ab5crL9fc0nNx2NH+pOYI8g9dAq2dxKfDmeyjlaz6WU4hR
o80S12a219um8+9TtFTM66rJNGUDYr+qXR9latuRNY7Ytwr5i+INC+V29NwaOcO4cQwY8kbp2Elt
1FepWuvFhpy+6VJ39CmlHUatjrQ1z7T5Jy4+wYCmSQJPr3UmgZxOnKf2XTIVtfcY1AG9OfyG6wRn
z1rAZW8by9wnvVDGY5h2cgaDQc28jdrDtV65Ec6PD21DOMiAVjiNeImd/oxuTsE0qOCPCAxl00Mv
NbZwsCo3xDEAHVdupopa3jaX0dfe5mWhe/eXN9DZlTSrn1CtBsCIUgcP2OkPkKNC00NZzZ+meAx7
WgfRMOz00hsDJ2sNf+1SOhuONxJcIKxfkEoKIpOnw1l+ZeIHYsZPyZQk1HvqDKa+FEF/d2LmfeWG
OJvdmXhDcwhQNe8yYMTT0fqYPpsetNIjVljjfdKK1i0Ske2L2O8da6KuNCbRsKFYZ62cy/O76W9x
0KZaxl8ADhf5FxUqHR2bpHoSQSXdVqlt32hdZN/mY6u7fLR2LeJUvVc8LbjVlOBdVZp0JSY7uxt4
zWZe40xsnN0/FrmZTg+/ifsKjcYyHX9JRdJtvXbWaO17PbvSSv8n8svG4fJ+Wk45UmzKTI+Ba4hg
GRjQ0ylHQ72MO6sfnozctG68hCLgS12oduKGIqoonoP7Sfc8Dv0+H5HPXZn38+FBwlizdD/M/llR
7HR4XevnYKbVn6oiz77WdIDv+7TXunsU1qf3XjUbYwPeuG5uJ2v26rn88WerTukbIgT4DdgCdCOX
XAjKBqrAP258EiIXshtEqoXhmdXGV6LDJsfJwdjfZrVafIvK2rjKujF8aTvUKVZu6OVTNP8OKASQ
QGbEJfX402mQdKW3x7aUn8q68UZnkPW62Q99MjZHH9up2MmqIF0pJ52PiZQaWCuGnZtty5ukHVLc
KLAUeLKxcNk0WmffTaWNREosbUAjrYlgL3c3+DU8kdBfIeGQEcdbbLRYbya1rovqKZoQNgm6pv+C
CMm0k2zbV52yUAn7wRn8ubzC843x8dkQsCWAECMDyz4DYLC4r/1YF1gRlvqTaLG5nuU4ox+6Noq1
d/2zcSi1o244MzM4yKcLmLa9FVboE3FPdlJ4NXlSYrop8AJtZcsuL2Q+COQodzExGvfkkpJc4+SC
nFyrPPnxUDux4uXbHjFzJ5C9eHt57s7O5jwUET3EBUCHZ8AQu4XiiQ2U8oToe34jpsq8bnvNoy3L
FoU1EW2aIJ9ekg4ppssjn29NmIGzUx5AHY7D8iZUattEW1WVn7B3M3dKQ0RzjGP8utwyNozvosXo
6Z9HRKKANjBbFFrdsvbYx5kc153sP5lBXO88w2x2tpLZWwsZFseE+LkigXR2GgDGwt8h8Z4Vrbj8
TveLn6G5M2bt9BTlarKvRkpKGTBkV+aMHP1UNrZF3j5f/sazPQq2GbwDCRPPOaXWxZiy3U3gIrLp
KYuD8HbohNhS4VoTW/p0FCJreorA/7hdTr/M83FfaDE1fLKVodmMZaJhjRSs+WJCF12ebNgmbFAw
jYSD+OMtTrbeZVOLpEf46EmVhPBgNUrFxsA/Kn4ZjDKsZSeIYXHoDoC50o4cEYVB9jxVnZ7OyvUg
vf+AyKjHg9EnFnYwTRLguhtluOK4CeAw+4U2iDnGjo1ohPcs7MjrSlcKjL6yHYDhrRQ56WAYkyum
3kvvapG30J6zoW6MPd3nliJXBFNGcfux4grfeBjNjgMCwWaRXvuFx2Pu0B6n6ruvazZJ4EbNJAwq
7RbWRkccaOAcOHDIEwuISJV2NMVFohWdfmgxJcZMZMzVUjGcACR3bFKVBD/kdD1kkhs7wknnFq6J
qPoNwkdDGW/1srbia/TTgvw5jNQ8/4aOXRBGRyzoNFjbvSF7uD+N2TD6gVMoKnZDToDkTik5qlok
mOgoIu8I/6XGoBfY62V5pKqhRD+mSK1AzgZeQdbqTH0RGC0JBLWKQyrr43TX1Eg27cnqrPgduJmN
SYbmo0h55+ljS8mzQjd1V2HgFb7C/cqybYirjQL2A1gjfxLg+O6q5wXxdiTeRvSeD00s70rUh3pX
L6fOeBKIPJWO0GM13Q1hPslfLV8LmhvVT/QQtx1RtLHvJCJAzg4DDQW5F1OL2+S2UbwE6MvQ4jV9
gOptSgffF033oIGISdFY5r7f2oOd6F/jCi+Zn7JMkWVwlShFLsSFXaXRULWHLPePiirlb6h7F7PC
rjqEWy8RPZguHyeavW1nkrwZ1Xqov+F8WGf7kVA32BfU5MdjYBDvbYpBeNGmywK/3piW5Gtu7/VJ
f936otL22MnYvVuVAnsozeuK6gozTMP6FltSaz2P3mhXkxt1QF22g5TkvhtWbaDvEZlJA1gUhtXt
iMPgVuhWrQ5uMllV54z82eGmU8CmxK4d4qyCEA5wbHN0VKO34orNjtXXFuGNEvtAvBib8asUSNJ0
RTfKb+76rlXDn51aa/q+94B0PE4dgoHXpZ8MvZMmyGH99iNcALd4trRpRkhZzxZzFN5q+Tu0IWDe
piECw9pqZoFeKCqqmtgZxmCmXwCEajMB1+gQmHH8Wq/lDO7NCK3dsVrkrhyReHX1nZ9g9ceBzDs5
RGVny9tWE0P6kAOVLd5Kst8YIyAkWL6OllLqshui3gWcTu2RIlPZfpgDlZM25m4Rm/qYuXKiVDV6
+oSl6YalEyGOdRMmL7eFFpjNiEKy13m/Sn4SBkISFnCevklqDbGQvgQy9VvrhsGDQiR8xKXTjIvg
SxR7qX+EhhpahpsXTdQMbjdm9vQmS6aSK06Y+dGkO0lTlwYGdhhn9vgOAbr/kwGZCJtDrEbMxEYt
yYX+wOawwm0GR8p+ufxSLIMMAL9oZCNEgAIpYbG1uMMBxBcFxyH5UWB69sMORPAHx/L6XtVKzPD+
eay/ujgzIw5I7BKJImpsAMfGjH60aJ4e8gJ98g2V0qYDdVpa5UpksYxp+DJKL5SfoOFR2ltqHara
KOF71sY/lD7HawwYlv1AgN187cM03WPnp/4k+IrVTWEm+Y/LX3oW1SC18p+lK9ktledFBMzmiLD2
S6TvSlJnliNk0J9uUlXDFyMJucDlrAhXwoyzhZzTSWyp4LRR+6EOffoYA10C81RJ6c/IVsrQzSmF
x7tWCsXwioyObr5f/sKz2Z3jbMg3JDFgXuABnA6XRRhi2FVc/YyC3rbd1iuq4A26SmZdx1XHHa7G
kdllHKSpqfeBqg/Kz8u/4KyvwQJTQiBcIKcEYLq0oQo1nZIM8eEPFO+974URUbjYQVwMNDC/EhLd
u8RPYtvF31N9zavRHyBgwZBoTVedtEG570xPGlaq1X8R3R/TENIdwHdsOSg888Qslr5OQzicfiU/
oYrXiXAfoHGFsn1mEZN85bYahmTXjBQXdp0XtRRXsg7nlCc/M1OQcHWX1DmC5TLePK5dZpZ/AOWU
Gf4GkzhuF1H0qxqdZzuHUi329YiHzfqzWEifLqUt5aMvvEx9HpAsNPapWcbqoS9sYiBio2At1zjL
xGfvCGJG4mFKsRRAFsFpWHLaw1GXn9No0sQtRXd12HiWqItdOJQpqKneZyPvVVVqIsUxOSz+V7/Q
e7GrdBN/zMv76GwnAw4mTJZJBXhC+Umnnz+Usuo3mhk+17VnbpUkHgDKwQTQI6XeqFPQ7bxJL91B
irOVztTyliA1nmUnyAuog/HPi4rbZJZSWFhp8IzWD5FmE6G/s5+LYh7ehJL42UEzT1dIO5+MSRQ9
0zyMmQa11C1Pm76eUiLfZ3My4yOc+fBo1Lb0EAZNdDRaNVkpPcyzd3IcOA+QPKA/cd9T9VjMbiYp
VeMlQ/2sNLmHI5PRpU9NmHrVpilztXLqSYccKFJPWwECnu9qMiAQ6FQymVzO4+my9nRw55tpeNaB
U0dXZWRL2ZcgzKZoY2aoiq/M6ye7mm/kHkSwEY4/0MfT8TJ6Y2nf9dVzH0Vh+oi2YI8FbWllGLOM
vhZdUSBA/S/HJSTdAABuhk2AmGXoWnkYr9UozleZB2+uHlB/oYi87D2kcWoFcdcHzzMydTPqhnes
xW1lCtfPkVO9fIDOZ5rkArYihWMAl/R8Tr988FSEyOvRfrZQdnjMi/7/uLuWJsWRJP1XsL7MjNmS
zSN5rc20WUKSb7KzIKuquy6YALUkkBQiJAFibM32sj9iz3vqw972uLf6J/tL9nOBqoiAQmRG7FZO
55iNNZmUR8jl4eHPz8tP06AOOPASQDr7x9faq1rCm0R+FVPPsBIa3WTvfVj3o1Y95sVfvMi34FYB
xrcROh2g5LaQBGWB6yXvGEx77wHIW6UihtQCI+FDMEcm7yGoFi0rQkqEZnEgEQws5PJVAC+k9DBL
Atu981CpBox3zC+rvbdXzeXg+Ob3GIXAI6wtgE4BtQRJaXprOzUZkYVhtw2/VP6I/FPDvoM8zH9t
wg+0AZ8wqxcvX7oaUDYAiQoUbaQvEH4QV6t6vAQIX6/+8bw4q33ErF1UkdWLte4cAy9zhJ9kWzjk
BOgByDW0rROYpxxbTQAvh2m59RqVnJbJAbMunfk6vPGA4H65tsLz9hSp0Fvct9OutT5nLzV9COuZ
MOIRVEbZb13So3ENRUIzZ978OIQL4iBJ1PJnuPsx5uXeskqtYo5huXe4gDRDCM4A7KYYp1x0GwOW
FVnPEiCma3HUOV+sq51pbFl3YEGICm5/mlNWI68HqUE9M1LTyLkjTSiPQJo5mLbdWpYqo0Wl/tRs
Lqw7PqvHz0vmfYQTlDcmfG81NC8g2IJGZ7RQwR+QmBmEy2iGrsTVGAX7SLWveQkjehus5VxXGoET
dBMAJ+cFAeVAEsom6mRIUrcMtKjcpecuIr6MZ+vSuNUa+k/oqvDv42ljnnMgDjwZglToxYWiQhNW
Q9LQmATr+OdNVhoX4+HiQ21RW3UxZcG9ZAnwJNuV4tx82QFEcL+EumzE3IFNBlgdKWwVY5T5KgiG
szHmq5fa85btdheLxGsvpvP1Cy0JLIX5MGj5p+sHKS3J+EfsCbzlbjT2V3V+XQrWy2t4fL0AlmMP
YE+LFzpyabE7yneorQFJPDmdDut1Ok/q62RkY65ZG3B29Rvr3HI7dVbPG4El60zkXfG+wUkK6kPp
S+K4ms7OZ2Duahw2YoYR8t761gFwxIONCc4fjr+vPfnAi8JkBKCu4eIEyyRTBQC59aS6rsXjJGq5
vzQBIdO0Gk6AkZSRfcOtes5VJltGEHNczAhookgCl6ecX66V1sjUozNlbDWCxi+1aamGsNmqtMTM
7bix8ruAAEGFK3IsLeuF+hKOYgl57Tr+LWzAimx3ni+DUrJu+t64xXDLtWG5DdtrOGqd1QIDq3Nk
ZZ+r0CfAh4CNC8nE1FfxGuL1+QITUWsJ9Em9dWOx2eK3BhoNPjbdYe19bLE8/bVXW4xuF+QYCfgC
RSioHpAWRFTLdtFcVBwBe6e5GtVR0ba+LTamzrDcabp86KO9bZ3Mgkp3jQkfy9tg5WAGhj93mH2b
DGsAS2wvHAgjRhw1I+8yWjhTP8K8sqU/je5hoqM8uVxySsUYg5CqQ6/cjoFx1EAVDRCYixiKymPk
TICQE+TBdMmcRHcuGpipcxdZ6yZUu8jJUlj2vKQOTPJkWE76DEHLG7eVzLvAmZr9Wisny5w3Jx89
NAxB/8OIRuoQaA1yeL8UB8VhZc6rn4CzNO2gnGXVLgKV6HqGhFee17z3bHCacXVTWRlpFLkzmTk4
A+fwgUdAoVzUzaDUmgLxzEqsuOhexhgBxK6s9RyR48q0htuws3BQ87hqWwhtBMCYcxeVqdFarFAs
XrebUw64RGdanV6GqOY6x9SYcx63oYkxVSGHR3tBiDrmXqLZBM4+dfnuDVTBJWov3GHgjuPzVrQ0
K3OMw730k8VsiWniiOQWu1U7LM3MhVWsRpgZDfz8d1YpmiPsOIMFa137uPm9PBNF0i0IeiE/SUU0
qPcEeJwMbhTDMVoXi6Wo32CwSSrVResKuH/Nrrfy65czADpdhwHzusf1p+wCbVYlEYVRhPyrPOHP
s/h0WHdrUd+f2pjo4K/mqAdsze9YBQEQXlsu7mFLLK7mPmZ4IbRUu8Ow1rySdEmQaA8ot4INiqJB
2KJpLmnHxq7UZmBHvTHv1+phqd4BElu52fHipHnd4GHz0V/U3LxCoQPMRvSUsBrQ9YkSCymeUQwA
jhHG5Xl/mWB6DOdV/2raXDcGxVpxdhXweemSUdvjcWYfXBT1kMi7ob4PZqGoDIoOyoMib8n7HgYG
3drIVFyXEPfrAfht2EGL56JdZNNlzhuWNELKXGSlESkGOBnqQOnvO8yd15oBIjBR2Gczn3dqyH93
MF54fYkO01w0ebKOdnyKdC2KLULPUfpbblV2p0WOHEeF921WrPu3w2LkR1fT88RinbUfAsk5rCz4
sJs053ER6agKn7bPm8VKhP61sjV/2Y2JehVoQAQvAFyAwNVedegazW0rZENYfxlPq+h1a7o3UauE
JMpwNcvxLiRbeLMUWQRYkYYwkIDv8BiwP1FlWfIxlsZ1rF6xVV50Y2bnWdySx5augsnh0LgwAgiR
UVwlKjtQO/PA769YYvdiFo7XXnE1iEqWDaCoGu9WATeCCWPT+Q0qCj8dl11ZjIibiMwD1BZKGpWK
kk03LVqN6cI6d/rFdWv6Dld1sdNi68Ud0PvY9fGlDnATNzJsD8TGcfBl0E4knlZuseaxfnEBlEQr
XEU/Y0LBzDi+ygFuUjUIghJAaYH9Ib0z15sNMdCoGPRnZXToYWob70yHw/pltWU3uov4fH6zSM5r
SK2GoduxG4u8dltZ6VUpwQqDlSKr8PflEgNvdu65mPMa9b3yevhUGgbITpeqTsm9xIyA4NOwGpRy
fFIZSQAChIMJrwOOBUHUVKR3iGqOYGbPK3Efs1UBFhdiGtJlxV9jjBDqfXzrEkXF5Ud/GMXj1jzy
7lC9Eo3jlu2NywAcHLl4ju3EsB/Hq38GDtzTRjeEP/0Vn8csQPeuZUfSx59+Dkx/EHHTjHpG8Ff6
p1++Kv7Dn3rOmLOQ/RbJ3xL+Eehv1780IkP40PUBy5u8i02e9M0wdqPjf93sFA9ChJ6Y40fPbI/E
SV9KH+SbhApmuq/nJDD/9sOYxX5E+7Mc5v+w/dPt5G8/EJTQj3uE0oc5RsA18MzxBJRr5TMqfUK3
MyKd9IP7yWW+tf1zuXQGOw4SCbyF9Ac5Bay3w8tvsWBvUwfYdPw7xx5gwxziALAgFFlQqZwRuAns
YzJ18INn3GFBo3WGIAqGfaGoKv3BoX1bLEBoQpEF1dYZhgIgR0wt7zvPjkK+M6h4wq9DW8pWPN7W
w5NCUzoBxUrtDBk+iq8jfZb+CDwAMuEZDb1A+fZGPt7eEaCMqRIPKtUzRNKAU4Qcd/oD03dXDKD0
ISDwBvC/tyf9qhJQw9Ondbzbh6dA8O7T49lRGwftALDB9Gez4JtSghuh3FyxX26mF9wDxdIZpB+j
hzbv/8AxKJ+fERAIIrswA9+WDiBwMCX5r9bxiuH7ozVt+/yCBMA4OgOaZxWFEm/t0anOR+nRz+tn
mJKEemHC2NiR+soZQKVRRYAX/oUlb+utU3ZB6dGLZN2kPxRn33n2IjQCwkD4gVmU/rzgxJ+gFr6Y
hx3bcSep9eiY4Y4JmvuFzHLaJ7BjHMIpA/ij8FUyJzfEv5qXPwnWZWrb7fyRzPSdj8J3w70vbx8+
3dZ2rd1fCY8qbCz7S/bLG8fkBh/bSfqHZPtUj4YHm7Vj+MbE2DWDqRHi6yb37OUvUnKM6jW8Dd81
CER/Qyq1r3HgVQn3zJUzZhmd1GalC1uV7MCA71F4Ap+4WcC2Cz1nHpuQ4ow0rYRy7uzjQU/iJM68
B7qzOSkMIiMyw4xcSp0MT9Xn6IAAN9zChWdyZyy8VnSdEND2N1fAZk56gI7BndHINATWoHIRfRKU
8sqhf0iAv7hA+wcwcyI3d/HL/77dDvEXfeGIU2dHYvdQHTmU3+dMtg2bQyAzZqZSjgvlm6w99c0l
AY8FmaP6H1Wq18bagDhzJ8hopfulW0CV9C2XpIxiSMpEQ26YbkYn3SvV0yiT5cY8o5ISpRScKtE7
xicSC6jxV5Us2pQMJ8ropLulkiFVsg/myPBFlQnQZHW6P3sSD+oaNOU7RJx4treUBRStUWXBwIgn
TuGCGyNHVL4EnaBMHOE9kSolOFSpbi8k2nOh6zl8714iRG/VRT6aYVRoG/4sI0UcRw4j+/j6+/RX
0zMFTYleVnWqj6wAoftTWJBtGOQ61KlfM5AtDOLRxAmhOMfCUURPqg61/Bz7o8JtSPsXVH4ZkA+o
xdTAo4tRXOjFoSCRW+oaePT3fnfQ7X/oXv5LgYTH5GCYLP+o0kAbAwrOaDIM4cJT4e5xUf1+9gei
fkD8VLU/jtgq38mBuHCh9UW9pOEuufAnjHNBthBIOv5uN0biMbfkIqbzJlAljDBVsm3TBfi4lxFK
dZuGA9ZmIRibuiM3Jl+bKPtxfGHzFD3SsHlDMgtpAKsyWcyoh6cgbLeqYbuXpu8ZXLhHdCj8W27K
qp4Shqpc6IYRkw5H45iTdKolvzbHtshbqmRW3e2Vs+ezNzQYRVcGZ+ahu4imaSjvGT7C2Mzo0NGj
KJ4q1WtnBDdashCpgluZMFKjfmgmGSXaMM1pUqZrchgsIlkdfEAcR+QuxfNVN9vhDDlTQTWgVEid
7k3sQ+cITEAtujrd2/GeckDTswa6keGKuyXkKlXu3plcEjBU6WggC5O1ZySisY0KSHXKDwbKRUVp
IJwSVT48OJEdy6YJeq7UKQ9ctjBm8pY18PjBgV6PTFRqmVL4h7IyygyJV6Y3YjG3MlqkfTD1Ifv4
ei+sx1wA1ovvkIrTVLfcY74hhXupM1KZLOn2jEzKBCq3UqX6aEY2RgfueVxUraZMm/GlIeoKHVcz
Coiw3Wx7KSd0uIZPjEexZYhRNsr3qbKhz3DLiQcPuSV1unSiTZkwVUOobniQak3u+ELOoqLD6xgE
UowYjY0aNrww4NBxQSbSLh1lTizNiXh5oJxNw36XTrTenLqMGIkx2lWyj6/Xau9nFIYXjMt0aocq
K7Yht3vAWUyY6DYSQoEq+Q8wrsaQuw5K8TJqKU+op0WVODQyLijT4qJA6/BqBiaXw6YNDRKCIJhZ
YL/BeBHihCjT1BFLf4Sqs0F7bE5kTw8jN3TYc/eoyFwI3Ma4OqA+aTBsP/8bqf9DrhlA8dL6Jarc
R8wTgB25y32/0BqgE1ERDzgxanICfjDQ/JQDbbtPQxoEif7dX3WpoDSrMxCCetlfsl8ei0ddm4xb
4nVGxdiqZ7Qfh6FINYUPUyX7/Pm/+cxJRH2YH9M5xLYjzNSY8kXPNfRS9iKOpXzxNn2wZy/dK4Zb
2Rhp75zvvIWajovf5OR/ipMovv/tI58YcbrwEQwZ072SiefGbCZEByW6sqACdEmNYjfmLBBkdBN5
V9rmRssfqqpIy4KUaKdBacOVDix1qKkxYsBi3EwH9oxRdFR5qvLafqaTIO4Y0A0A3UF3KaAogMxF
eA5qazwhQ2vJdyrqymvAD0eHDBo60MiXAriLTxJ/re4PT5RuyIwhCeKhO0Vi2SsWasPxdMYHqn+A
ZF1GCgtAjng+jC1D+7PMvVcs1zNDFrDI8MRXhbwZ2tQwZgIwzw2alHA0EHsqE3uGZXNzlG2b9APK
vIEIC3HABAG0bQGQ6pg9d+pCXyqQCt/wuKnTETgvqDAlrBc0/xw1fDfLfr9bCjhdrZMuqR0B+Ie4
hCwbOiKMRLO7msnH692yC/h7I8OZioSPnZcT1cAFRy2BdFTUt4uyB8s1JmZoZ7RSZ0wDI3qJQckw
geye0t2RmhPZAFBT+aVpSCUAoME3nd29EgS2+e3GrBOrERHRnIjvTEfweMCdwgPqVQRzR4dzDitU
zOHqiOzeoMmscE//N7joZ0xNDbSShjd3i1y8b0r3IzDEsoVef5JBWXx1aQOaqkzcGYGoGlIAbVWq
9wm3krWszjC3XZ0NG+vynnFTELcyTQNQ3fbGCjxAW4Ng3KP0c2bvs0TDuX4wGO7lzcOngkwAAqq8
QJTGYHtHpKaBy4iKWUwy4THnRseW3YmzECvFyzQaSZ0XrpHIZ5pgHlUJP5qBFPinccOqVJ8MjhCb
eyhUBYwnHfRne6YKpuVqIIyuFCcIEF4Q5Pm4JXziRT1AANkIoDaybaaGBYGvqrL72TYcOTNUoaYm
ZcIGZk3vcRpYCzpIO0tR7wOLSwPZmM/ILJTVHJAv1Im/X4/MA+zQkZL94JiRb4jZBR2q7meU0LFF
4TaKeRwUfix0I8ZZFG9PZsaSVGcD+VPDC9gueB/7Rmg7HEtm/+kcWrSByYbZLl5vmQwCFEK7ySF9
A0ddh+3TcyYTJCa6Rhhl2yWmbdpUvn3OoEVOMoy3XBvYzgwBAB9c+/Kfm6rg3UUxgwNxgL14U/w1
knLiqj0Dt4qBF8Qd93/+9d/DGX265glazLCDG2OE/G321gR9iHBXHaMssk29/sU9Ox7jxQcqGc6I
EVuBLQrwGB2CYcIpmGXiHv546RgYgRXhqd7F/sQQ8zQNgLk0NCx6yWYTBgY+GzO4kY4nmIlAbkLM
KPflfb8ABwWfTwnC74jbP0J8w7XQYye8CQ323gXZkQLR3BebX/aMiREhrkaBLE1oUr3M27gWhZyq
jmu8jXsFbmG2Ozq8Om7ajm1MdmnqqAPrm0E8chHPRXYZpT+FDnkBwiI6zr7psTEuIyyTv54GCeyg
LZgzsY0rv68iXwg7DIpZdOpo6LKqDH7peE1zXv4XHmWUSX6OxtJPvNk6RmAWPph8IlwrND5W9Qku
pw6K8iJB4usaykC6VhIIpoUO7647jw0YfA56jK9jODWCTiFUUVVudLkDqCqBrI4ikG5kOywQ1bWO
m/kZx/7a8KS6FQIxV2XENYwlQbnSlABlogjJC7zdTzLGLzb69gUB7eDqe+18/q/ILEz+dLtgjuji
Ar5dnfy96ScCKw5knl/OiwdnJFsF6dQZ1RcHg5ZhmmD22KTVUAOUfXy9uYz9Slw41+DW9mDvW0Y4
FnMTZR3XCErQWSTa9sBGV2cEeS5LQQdjnoIWshJRDae4h4t0LJdFazgSPQN+W+TEYfbcqZgR7LCq
+G4oyyUDZR3XXI+tSf8CriPb5mbXGsT40YGJL1DVcWWkVMWbCMNMs2Vef5Q3arjYdsLQiDNyKS/2
qz1ertj6n3+PfQkwEVCH2Tqv33YfnokIQIPJNOpkB2Yytk3XNQVhruhoM9oW1uwVWWHclo59o7hW
DKBXdPQaDQjbxig8mEjlZbsk4QCof/bx9e9wgLCOlP1IJ3Koqo1BLMFfoJZDfbfPTPTSMNlAnejg
83+wwjPzPv+eNuw+8c//6Y8dsRANeLvqC6Gx35HyNijP1UDX8NeygsbwEXXC7629A64jQ484wQyp
9MKVEQpmEabMqe8Z2FiOZNNXdKTzuojDoNTUyXaYnkAdF+ynPR+koiMM/snxRsZoKWoMHfArGx26
f7519Eq1kSR4hjEntB+hIDFj+uv13MUoEUtYMMAGFfIYwwL8c8BQoIs198B8vzjsBgFMNRK7u3/i
5P9JYTwQFZy1KHUaVFyHIYlX6EtFzFrOtVsYGO7CAGhFJmV0tGnEhOodeI2Ai4nrVfBV98uuX27R
oWhoQnWv2RZTU1EHxN0jGMwNKxZ2XD4KPndiEO4J0Qsx+QFg92z/3zrWuwLb3bZt/P/0H6Ci9w9Z
2XmwFwCY32/4TWT4hP8Q2u+CxyPx8ORxNj/8jgYOB0cyNU7bBh/Bss6IpkZI9uFbp+iUFazYcUU9
paMWhXYLxSrqKQ2OJ4VugbQIhSKQ1oGp9mgsDHjhB8oTdJT0dYwEXdCHShN01I10JNnTEQW7ZB6M
XrF3SId5mtE9nPbRUSYHIFsZH1dHgzwu9QngZWPRP9QRp7kBsqPgXgBvW/1s3+GUSO8PQxzV6fYM
Tu6QHLzTkRikRuWQYh5Rts3UwNGRC3wCiE/EyJAUPU8d2IAbJOJ7J4rCVFc/mgtH1E86aqo2qzzE
YzEOialZGbNefw88A+3AmRiTdPvPbIQmroxoetPogIx5hvO/4U8HcsnCQ8qwst9J+HIjecOoDw4w
pgAQTc3SlOjfaIW9mk4dqZM2ReBDu/DBQWfwQSUP0MOMn69/Se8HR1fINarzzYE2oFukvB3GNKrv
vAOfBWXcGaFUpHSE5QeGaHNVaLQjXjpAFF7PZlToRoUuUAcR9RHTKhUdIf+NdMJAiuzPv7uml2Q7
Jq5gDFX2UfEBegZWELE7EPPQUU6weYDNLVD481WK5faXbNf0EFU08L1hv4JCKn9IF4+AMuWQvg48
HLS6/Mbc2QHLGGOaK4CQx8BToFtgbDNGCmaC8C3x/X6e/aaFWtWZhBL9qmDEyRHfC8yVW7QjsUZE
R7VzG90xEsibDvSVNjfWYpxXRy6ng54NIfioo9Kiw1wm1wnpqMfvjuFLiGFHHRMxruD4jG0q8pIq
hnRE6K8Md/ZN5JncCHq+7XEdozNWiG+Uj3aenxh+HKA8AgFIQTTKR3vnTyRM3U0IzgjXd5nGj35V
D6+bw/Jk8jijQtdpOV+p5nP3PY/lzVZ0nJAPwJVaY+qK8OLQxZ89wNu7Bg5hXvwBL4XNMBkAsBse
E16ODguzDeRaORipw3AldcsOOlA6WnY7jLzOP9+bSFT51l8O+Z86vMG0M5iw72EikyI+tI4OnM0O
Y5lNJgQbdIBt3hkcIYxDFp8GB+vKmTqZfiAFp6PX9ApAhTQGI5vSlILH0WTcvSb4owOPTtT924uW
Rvnu09fgL7fRM8QPcL+pISy43XuazCcppfjIF6Qowk+YCNKk40ZD5FToadxHGYpfXMB8YwLwcsui
9Bl640tEL9zsd8JDAE0qE7hvXUj5V+gNW+7YPxm99IbWEd67YzYwhKH9LiLmCmUQGJ+erfb63RNw
JWUg+qb5W0Yt3bsO4/vewXwxhEtEwhqEtWNzNPEi23PgMJTzYezyX+qT4XoJauz2ma5jtNujuSx0
DPcAzKQO7M1HR6qf1dF08cHwUbwgGqA6omqPqFMWqepQxMTgTyYKLSRAZB2K8smJxoiGHjRHAFiZ
yfrrj+STESC5S49woBuDBpsrexJgjMjzlgY9CLMmtA33MK6DjiKXTYDxxnSRxvunwkWIMH6IKuZN
boL0AdQYepM7sW8Lli1wRNV59sxm8GYErlV0GJ/P6DMUd6sjrfwcA/pZ2qwGyfyI1wvzj0yDqzhC
E3/GV7oxAEGXfXy97H+EhXNAp1d0GK97Lk8lv9M6/6ZA7z/Q3PcvCkDBacGYIsQRSlFm+ibjMbG8
hoh6owF8PAyhx7iu81o+jvz3i7MegntUdbB3n4aE7ngB4+63u9vqsZ3hwsJmXvT3rUamV3IIJlEg
vN0mBOurGhfjxXsN87v7fiNPeQDi8g/4lAewNf94T3kIYfONPeXuAThwMLenfuzC9/vpfwEAAP//
</cx:binary>
              </cx:geoCache>
            </cx:geography>
          </cx:layoutPr>
        </cx:series>
      </cx:plotAreaRegion>
    </cx:plotArea>
    <cx:legend pos="r" align="ctr" overlay="0"/>
  </cx:chart>
  <cx:spPr>
    <a:noFill/>
    <a:ln>
      <a:noFill/>
    </a:ln>
    <a:effectLst>
      <a:softEdge rad="63500"/>
    </a:effectLst>
  </cx:spPr>
</cx: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33600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E9C452-933C-4B8C-A238-5D48D8DF5FB9}"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30263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3877799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81938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372291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396326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241323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46453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28925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38568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2749197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E9C452-933C-4B8C-A238-5D48D8DF5FB9}"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378425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E9C452-933C-4B8C-A238-5D48D8DF5FB9}" type="datetimeFigureOut">
              <a:rPr lang="en-IN" smtClean="0"/>
              <a:t>14-06-2024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60479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375044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78124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AE9C452-933C-4B8C-A238-5D48D8DF5FB9}" type="datetimeFigureOut">
              <a:rPr lang="en-IN" smtClean="0"/>
              <a:t>14-06-2024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133098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E9C452-933C-4B8C-A238-5D48D8DF5FB9}"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7C5C2C-4D0F-4CB7-AAEB-D3452AF9A9B5}" type="slidenum">
              <a:rPr lang="en-IN" smtClean="0"/>
              <a:t>‹#›</a:t>
            </a:fld>
            <a:endParaRPr lang="en-IN"/>
          </a:p>
        </p:txBody>
      </p:sp>
    </p:spTree>
    <p:extLst>
      <p:ext uri="{BB962C8B-B14F-4D97-AF65-F5344CB8AC3E}">
        <p14:creationId xmlns:p14="http://schemas.microsoft.com/office/powerpoint/2010/main" val="224918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AE9C452-933C-4B8C-A238-5D48D8DF5FB9}" type="datetimeFigureOut">
              <a:rPr lang="en-IN" smtClean="0"/>
              <a:t>14-06-2024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37C5C2C-4D0F-4CB7-AAEB-D3452AF9A9B5}" type="slidenum">
              <a:rPr lang="en-IN" smtClean="0"/>
              <a:t>‹#›</a:t>
            </a:fld>
            <a:endParaRPr lang="en-IN"/>
          </a:p>
        </p:txBody>
      </p:sp>
    </p:spTree>
    <p:extLst>
      <p:ext uri="{BB962C8B-B14F-4D97-AF65-F5344CB8AC3E}">
        <p14:creationId xmlns:p14="http://schemas.microsoft.com/office/powerpoint/2010/main" val="191855335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E963-8546-2096-D378-901E735B38B3}"/>
              </a:ext>
            </a:extLst>
          </p:cNvPr>
          <p:cNvSpPr>
            <a:spLocks noGrp="1"/>
          </p:cNvSpPr>
          <p:nvPr>
            <p:ph type="ctrTitle"/>
          </p:nvPr>
        </p:nvSpPr>
        <p:spPr>
          <a:xfrm>
            <a:off x="645459" y="2431026"/>
            <a:ext cx="10901081" cy="1995948"/>
          </a:xfrm>
        </p:spPr>
        <p:txBody>
          <a:bodyPr/>
          <a:lstStyle/>
          <a:p>
            <a:pPr algn="ctr"/>
            <a:r>
              <a:rPr lang="en-IN" b="1" dirty="0">
                <a:latin typeface="Bell MT" panose="02020503060305020303" pitchFamily="18" charset="0"/>
              </a:rPr>
              <a:t> The Global Sales </a:t>
            </a:r>
            <a:br>
              <a:rPr lang="en-IN" b="1" dirty="0">
                <a:latin typeface="Bell MT" panose="02020503060305020303" pitchFamily="18" charset="0"/>
              </a:rPr>
            </a:br>
            <a:r>
              <a:rPr lang="en-IN" sz="4000" b="1" dirty="0">
                <a:latin typeface="Bell MT" panose="02020503060305020303" pitchFamily="18" charset="0"/>
              </a:rPr>
              <a:t>Report Presentation</a:t>
            </a:r>
          </a:p>
        </p:txBody>
      </p:sp>
    </p:spTree>
    <p:extLst>
      <p:ext uri="{BB962C8B-B14F-4D97-AF65-F5344CB8AC3E}">
        <p14:creationId xmlns:p14="http://schemas.microsoft.com/office/powerpoint/2010/main" val="35975027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F0F9-3655-E273-C2F2-D2438C11DF89}"/>
              </a:ext>
            </a:extLst>
          </p:cNvPr>
          <p:cNvSpPr>
            <a:spLocks noGrp="1"/>
          </p:cNvSpPr>
          <p:nvPr>
            <p:ph type="title"/>
          </p:nvPr>
        </p:nvSpPr>
        <p:spPr>
          <a:xfrm>
            <a:off x="4354281" y="187247"/>
            <a:ext cx="3483437" cy="638663"/>
          </a:xfrm>
        </p:spPr>
        <p:txBody>
          <a:bodyPr/>
          <a:lstStyle/>
          <a:p>
            <a:r>
              <a:rPr lang="en-IN" sz="3200" b="1" dirty="0">
                <a:latin typeface="Bell MT" panose="02020503060305020303" pitchFamily="18" charset="0"/>
              </a:rPr>
              <a:t>Sales On Country</a:t>
            </a:r>
          </a:p>
        </p:txBody>
      </p:sp>
      <p:sp>
        <p:nvSpPr>
          <p:cNvPr id="3" name="Content Placeholder 2">
            <a:extLst>
              <a:ext uri="{FF2B5EF4-FFF2-40B4-BE49-F238E27FC236}">
                <a16:creationId xmlns:a16="http://schemas.microsoft.com/office/drawing/2014/main" id="{E429089E-654C-E2D5-72EE-B152E90292B9}"/>
              </a:ext>
            </a:extLst>
          </p:cNvPr>
          <p:cNvSpPr>
            <a:spLocks noGrp="1"/>
          </p:cNvSpPr>
          <p:nvPr>
            <p:ph idx="1"/>
          </p:nvPr>
        </p:nvSpPr>
        <p:spPr>
          <a:xfrm>
            <a:off x="704055" y="3785419"/>
            <a:ext cx="10783888" cy="2885334"/>
          </a:xfrm>
        </p:spPr>
        <p:txBody>
          <a:bodyPr>
            <a:normAutofit/>
          </a:bodyPr>
          <a:lstStyle/>
          <a:p>
            <a:r>
              <a:rPr lang="en-US" sz="3200" dirty="0">
                <a:latin typeface="Bell MT" panose="02020503060305020303" pitchFamily="18" charset="0"/>
              </a:rPr>
              <a:t>Insights:</a:t>
            </a:r>
          </a:p>
          <a:p>
            <a:pPr>
              <a:buFont typeface="Courier New" panose="02070309020205020404" pitchFamily="49" charset="0"/>
              <a:buChar char="o"/>
            </a:pPr>
            <a:r>
              <a:rPr lang="en-US" sz="1600" b="1" dirty="0"/>
              <a:t>United States Dominance:</a:t>
            </a:r>
            <a:r>
              <a:rPr lang="en-US" sz="1600" dirty="0"/>
              <a:t> The United States is the clear leader in sales, significantly outperforming other countries. This suggests a strong market presence and potential for continued growth within the US market.</a:t>
            </a:r>
          </a:p>
          <a:p>
            <a:pPr>
              <a:buFont typeface="Courier New" panose="02070309020205020404" pitchFamily="49" charset="0"/>
              <a:buChar char="o"/>
            </a:pPr>
            <a:r>
              <a:rPr lang="en-US" sz="1400" b="1" dirty="0"/>
              <a:t>China as a Significant Player:</a:t>
            </a:r>
            <a:r>
              <a:rPr lang="en-US" sz="1400" dirty="0"/>
              <a:t> China holds a notable position in terms of sales, indicating a substantial market and potential for further expansion in this region.</a:t>
            </a:r>
            <a:endParaRPr lang="en-US" sz="1600" dirty="0"/>
          </a:p>
          <a:p>
            <a:pPr>
              <a:buFont typeface="Courier New" panose="02070309020205020404" pitchFamily="49" charset="0"/>
              <a:buChar char="o"/>
            </a:pPr>
            <a:r>
              <a:rPr lang="en-US" sz="1400" b="1" dirty="0"/>
              <a:t>Limited Geographic Diversity:</a:t>
            </a:r>
            <a:r>
              <a:rPr lang="en-US" sz="1400" dirty="0"/>
              <a:t> Sales appear to be concentrated in a few key countries (US, China, Brazil, Australia), suggesting a potential opportunity for expansion into other markets to diversify revenue streams and reduce reliance on a few key areas.</a:t>
            </a:r>
            <a:endParaRPr lang="en-US" sz="1600" dirty="0">
              <a:latin typeface="Bell MT" panose="02020503060305020303" pitchFamily="18" charset="0"/>
            </a:endParaRPr>
          </a:p>
          <a:p>
            <a:endParaRPr lang="en-IN" dirty="0"/>
          </a:p>
        </p:txBody>
      </p:sp>
      <mc:AlternateContent xmlns:mc="http://schemas.openxmlformats.org/markup-compatibility/2006">
        <mc:Choice xmlns:cx4="http://schemas.microsoft.com/office/drawing/2016/5/10/chartex" Requires="cx4">
          <p:graphicFrame>
            <p:nvGraphicFramePr>
              <p:cNvPr id="4" name="Chart 3">
                <a:extLst>
                  <a:ext uri="{FF2B5EF4-FFF2-40B4-BE49-F238E27FC236}">
                    <a16:creationId xmlns:a16="http://schemas.microsoft.com/office/drawing/2014/main" id="{A54CCC6E-7605-42CF-81A5-3C3C2692C46A}"/>
                  </a:ext>
                </a:extLst>
              </p:cNvPr>
              <p:cNvGraphicFramePr/>
              <p:nvPr>
                <p:extLst>
                  <p:ext uri="{D42A27DB-BD31-4B8C-83A1-F6EECF244321}">
                    <p14:modId xmlns:p14="http://schemas.microsoft.com/office/powerpoint/2010/main" val="231136200"/>
                  </p:ext>
                </p:extLst>
              </p:nvPr>
            </p:nvGraphicFramePr>
            <p:xfrm>
              <a:off x="420853" y="717756"/>
              <a:ext cx="11350291" cy="3413216"/>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A54CCC6E-7605-42CF-81A5-3C3C2692C46A}"/>
                  </a:ext>
                </a:extLst>
              </p:cNvPr>
              <p:cNvPicPr>
                <a:picLocks noGrp="1" noRot="1" noChangeAspect="1" noMove="1" noResize="1" noEditPoints="1" noAdjustHandles="1" noChangeArrowheads="1" noChangeShapeType="1"/>
              </p:cNvPicPr>
              <p:nvPr/>
            </p:nvPicPr>
            <p:blipFill>
              <a:blip r:embed="rId3"/>
              <a:stretch>
                <a:fillRect/>
              </a:stretch>
            </p:blipFill>
            <p:spPr>
              <a:xfrm>
                <a:off x="420853" y="717756"/>
                <a:ext cx="11350291" cy="3413216"/>
              </a:xfrm>
              <a:prstGeom prst="rect">
                <a:avLst/>
              </a:prstGeom>
            </p:spPr>
          </p:pic>
        </mc:Fallback>
      </mc:AlternateContent>
    </p:spTree>
    <p:extLst>
      <p:ext uri="{BB962C8B-B14F-4D97-AF65-F5344CB8AC3E}">
        <p14:creationId xmlns:p14="http://schemas.microsoft.com/office/powerpoint/2010/main" val="13660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8D18-B4C6-D7D6-036A-628542967D3F}"/>
              </a:ext>
            </a:extLst>
          </p:cNvPr>
          <p:cNvSpPr>
            <a:spLocks noGrp="1"/>
          </p:cNvSpPr>
          <p:nvPr>
            <p:ph type="title"/>
          </p:nvPr>
        </p:nvSpPr>
        <p:spPr>
          <a:xfrm>
            <a:off x="4290371" y="157751"/>
            <a:ext cx="3611257" cy="599334"/>
          </a:xfrm>
        </p:spPr>
        <p:txBody>
          <a:bodyPr/>
          <a:lstStyle/>
          <a:p>
            <a:r>
              <a:rPr lang="en-IN" sz="3200" b="1" dirty="0">
                <a:latin typeface="Bell MT" panose="02020503060305020303" pitchFamily="18" charset="0"/>
              </a:rPr>
              <a:t>Return By Country</a:t>
            </a:r>
          </a:p>
        </p:txBody>
      </p:sp>
      <p:sp>
        <p:nvSpPr>
          <p:cNvPr id="3" name="Content Placeholder 2">
            <a:extLst>
              <a:ext uri="{FF2B5EF4-FFF2-40B4-BE49-F238E27FC236}">
                <a16:creationId xmlns:a16="http://schemas.microsoft.com/office/drawing/2014/main" id="{016F3DC6-8F47-F03E-4AFD-0B79D84ABF38}"/>
              </a:ext>
            </a:extLst>
          </p:cNvPr>
          <p:cNvSpPr>
            <a:spLocks noGrp="1"/>
          </p:cNvSpPr>
          <p:nvPr>
            <p:ph idx="1"/>
          </p:nvPr>
        </p:nvSpPr>
        <p:spPr>
          <a:xfrm>
            <a:off x="777798" y="3726861"/>
            <a:ext cx="10636404" cy="3131139"/>
          </a:xfrm>
        </p:spPr>
        <p:txBody>
          <a:bodyPr>
            <a:normAutofit/>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Western Europe Leads in Returns:</a:t>
            </a:r>
            <a:r>
              <a:rPr lang="en-US" sz="1600" dirty="0"/>
              <a:t> Western Europe has the highest number of returns, significantly more than any other region. This could indicate issues with product quality, customer satisfaction, or logistics in that region.</a:t>
            </a:r>
          </a:p>
          <a:p>
            <a:pPr>
              <a:buFont typeface="Courier New" panose="02070309020205020404" pitchFamily="49" charset="0"/>
              <a:buChar char="o"/>
            </a:pPr>
            <a:r>
              <a:rPr lang="en-US" sz="1400" b="1" dirty="0"/>
              <a:t>Central America and Oceania Follow:</a:t>
            </a:r>
            <a:r>
              <a:rPr lang="en-US" sz="1400" dirty="0"/>
              <a:t> Central America and Oceania are the next highest in terms of returns, although significantly less than Western Europe. This suggests that these regions might also warrant attention to address any potential problems.</a:t>
            </a:r>
            <a:endParaRPr lang="en-US" sz="1600" dirty="0"/>
          </a:p>
          <a:p>
            <a:pPr>
              <a:buFont typeface="Courier New" panose="02070309020205020404" pitchFamily="49" charset="0"/>
              <a:buChar char="o"/>
            </a:pPr>
            <a:r>
              <a:rPr lang="en-US" sz="1400" b="1" dirty="0"/>
              <a:t>Consistent Returns Across Other Regions:</a:t>
            </a:r>
            <a:r>
              <a:rPr lang="en-US" sz="1400" dirty="0"/>
              <a:t> The remaining regions (Western US, Eastern US, Southeastern Asia, South America, Southern Asia, Eastern Asia) have relatively similar numbers of returns, indicating a more even distribution of return issues in these areas.</a:t>
            </a:r>
            <a:endParaRPr lang="en-IN" sz="1600" b="1" dirty="0">
              <a:latin typeface="Bell MT" panose="02020503060305020303" pitchFamily="18" charset="0"/>
            </a:endParaRPr>
          </a:p>
        </p:txBody>
      </p:sp>
      <p:graphicFrame>
        <p:nvGraphicFramePr>
          <p:cNvPr id="4" name="Chart 3">
            <a:extLst>
              <a:ext uri="{FF2B5EF4-FFF2-40B4-BE49-F238E27FC236}">
                <a16:creationId xmlns:a16="http://schemas.microsoft.com/office/drawing/2014/main" id="{066A9222-B45E-4904-AD85-3469CF1CF6EC}"/>
              </a:ext>
            </a:extLst>
          </p:cNvPr>
          <p:cNvGraphicFramePr>
            <a:graphicFrameLocks/>
          </p:cNvGraphicFramePr>
          <p:nvPr>
            <p:extLst>
              <p:ext uri="{D42A27DB-BD31-4B8C-83A1-F6EECF244321}">
                <p14:modId xmlns:p14="http://schemas.microsoft.com/office/powerpoint/2010/main" val="1683006542"/>
              </p:ext>
            </p:extLst>
          </p:nvPr>
        </p:nvGraphicFramePr>
        <p:xfrm>
          <a:off x="2227409" y="457418"/>
          <a:ext cx="7737180" cy="3314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811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173B-B847-99BC-9067-D2216297122C}"/>
              </a:ext>
            </a:extLst>
          </p:cNvPr>
          <p:cNvSpPr>
            <a:spLocks noGrp="1"/>
          </p:cNvSpPr>
          <p:nvPr>
            <p:ph type="title"/>
          </p:nvPr>
        </p:nvSpPr>
        <p:spPr>
          <a:xfrm>
            <a:off x="3788926" y="108589"/>
            <a:ext cx="4614147" cy="589501"/>
          </a:xfrm>
        </p:spPr>
        <p:txBody>
          <a:bodyPr/>
          <a:lstStyle/>
          <a:p>
            <a:r>
              <a:rPr lang="en-IN" sz="3200" b="1" dirty="0">
                <a:latin typeface="Bell MT" panose="02020503060305020303" pitchFamily="18" charset="0"/>
              </a:rPr>
              <a:t>Top 10 Selling Product</a:t>
            </a:r>
          </a:p>
        </p:txBody>
      </p:sp>
      <p:sp>
        <p:nvSpPr>
          <p:cNvPr id="3" name="Content Placeholder 2">
            <a:extLst>
              <a:ext uri="{FF2B5EF4-FFF2-40B4-BE49-F238E27FC236}">
                <a16:creationId xmlns:a16="http://schemas.microsoft.com/office/drawing/2014/main" id="{6539C36E-D0A5-6826-890F-7D61EEB4179D}"/>
              </a:ext>
            </a:extLst>
          </p:cNvPr>
          <p:cNvSpPr>
            <a:spLocks noGrp="1"/>
          </p:cNvSpPr>
          <p:nvPr>
            <p:ph idx="1"/>
          </p:nvPr>
        </p:nvSpPr>
        <p:spPr>
          <a:xfrm>
            <a:off x="787629" y="3973231"/>
            <a:ext cx="10616740" cy="2472811"/>
          </a:xfrm>
        </p:spPr>
        <p:txBody>
          <a:bodyPr>
            <a:normAutofit/>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Apple Dominates:</a:t>
            </a:r>
            <a:r>
              <a:rPr lang="en-US" sz="1600" dirty="0"/>
              <a:t> Apple Smart Phone (Full Size) is the clear top-seller, significantly outperforming all other products. This suggests strong brand loyalty and demand for Apple products.</a:t>
            </a:r>
          </a:p>
          <a:p>
            <a:pPr>
              <a:buFont typeface="Courier New" panose="02070309020205020404" pitchFamily="49" charset="0"/>
              <a:buChar char="o"/>
            </a:pPr>
            <a:r>
              <a:rPr lang="en-US" sz="1400" b="1" dirty="0"/>
              <a:t>Smartphones Lead the Way:</a:t>
            </a:r>
            <a:r>
              <a:rPr lang="en-US" sz="1400" dirty="0"/>
              <a:t> The majority of the top 10 products are smartphones, indicating a high demand for this product category. This could be attributed to the increasing reliance on mobile technology in both personal and professional lives.</a:t>
            </a:r>
            <a:endParaRPr lang="en-US" sz="1600" dirty="0"/>
          </a:p>
          <a:p>
            <a:pPr>
              <a:buFont typeface="Courier New" panose="02070309020205020404" pitchFamily="49" charset="0"/>
              <a:buChar char="o"/>
            </a:pPr>
            <a:r>
              <a:rPr lang="en-US" sz="1400" b="1" dirty="0"/>
              <a:t>Canon Printer in the Mix:</a:t>
            </a:r>
            <a:r>
              <a:rPr lang="en-US" sz="1400" dirty="0"/>
              <a:t> The Canon </a:t>
            </a:r>
            <a:r>
              <a:rPr lang="en-US" sz="1400" dirty="0" err="1"/>
              <a:t>imageCLASS</a:t>
            </a:r>
            <a:r>
              <a:rPr lang="en-US" sz="1400" dirty="0"/>
              <a:t> 2200 printer securing a spot among the top sellers suggests a consistent need for office equipment, even in a digital age.</a:t>
            </a:r>
            <a:endParaRPr lang="en-IN" sz="1600" b="1" dirty="0">
              <a:latin typeface="Bell MT" panose="02020503060305020303" pitchFamily="18" charset="0"/>
            </a:endParaRPr>
          </a:p>
        </p:txBody>
      </p:sp>
      <p:graphicFrame>
        <p:nvGraphicFramePr>
          <p:cNvPr id="4" name="Chart 3">
            <a:extLst>
              <a:ext uri="{FF2B5EF4-FFF2-40B4-BE49-F238E27FC236}">
                <a16:creationId xmlns:a16="http://schemas.microsoft.com/office/drawing/2014/main" id="{1D75FDCD-F66E-470A-A9C5-6F2F557E901E}"/>
              </a:ext>
            </a:extLst>
          </p:cNvPr>
          <p:cNvGraphicFramePr>
            <a:graphicFrameLocks/>
          </p:cNvGraphicFramePr>
          <p:nvPr>
            <p:extLst>
              <p:ext uri="{D42A27DB-BD31-4B8C-83A1-F6EECF244321}">
                <p14:modId xmlns:p14="http://schemas.microsoft.com/office/powerpoint/2010/main" val="2076109731"/>
              </p:ext>
            </p:extLst>
          </p:nvPr>
        </p:nvGraphicFramePr>
        <p:xfrm>
          <a:off x="1016076" y="501447"/>
          <a:ext cx="10159847" cy="34717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84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B925-B3E5-1710-C71A-BA2351747D3D}"/>
              </a:ext>
            </a:extLst>
          </p:cNvPr>
          <p:cNvSpPr>
            <a:spLocks noGrp="1"/>
          </p:cNvSpPr>
          <p:nvPr>
            <p:ph type="title"/>
          </p:nvPr>
        </p:nvSpPr>
        <p:spPr>
          <a:xfrm>
            <a:off x="4364113" y="108589"/>
            <a:ext cx="3463773" cy="628830"/>
          </a:xfrm>
        </p:spPr>
        <p:txBody>
          <a:bodyPr/>
          <a:lstStyle/>
          <a:p>
            <a:r>
              <a:rPr lang="en-IN" sz="3200" b="1" dirty="0">
                <a:latin typeface="Bell MT" panose="02020503060305020303" pitchFamily="18" charset="0"/>
              </a:rPr>
              <a:t>Sales On Segment</a:t>
            </a:r>
          </a:p>
        </p:txBody>
      </p:sp>
      <p:sp>
        <p:nvSpPr>
          <p:cNvPr id="3" name="Content Placeholder 2">
            <a:extLst>
              <a:ext uri="{FF2B5EF4-FFF2-40B4-BE49-F238E27FC236}">
                <a16:creationId xmlns:a16="http://schemas.microsoft.com/office/drawing/2014/main" id="{91D520D2-EB45-134D-CF84-0DE16136F9F2}"/>
              </a:ext>
            </a:extLst>
          </p:cNvPr>
          <p:cNvSpPr>
            <a:spLocks noGrp="1"/>
          </p:cNvSpPr>
          <p:nvPr>
            <p:ph idx="1"/>
          </p:nvPr>
        </p:nvSpPr>
        <p:spPr>
          <a:xfrm>
            <a:off x="5624052" y="1770521"/>
            <a:ext cx="6017341" cy="4453300"/>
          </a:xfrm>
        </p:spPr>
        <p:txBody>
          <a:bodyPr/>
          <a:lstStyle/>
          <a:p>
            <a:r>
              <a:rPr lang="en-US" dirty="0"/>
              <a:t>Insights:</a:t>
            </a:r>
          </a:p>
          <a:p>
            <a:pPr>
              <a:buFont typeface="Courier New" panose="02070309020205020404" pitchFamily="49" charset="0"/>
              <a:buChar char="o"/>
            </a:pPr>
            <a:r>
              <a:rPr lang="en-US" sz="1800" b="1" dirty="0"/>
              <a:t>Consumer Segment Dominates:</a:t>
            </a:r>
            <a:r>
              <a:rPr lang="en-US" sz="1800" dirty="0"/>
              <a:t> The consumer segment accounts for the majority (52%) of sales, indicating that individual customers are the primary drivers of revenue.</a:t>
            </a:r>
          </a:p>
          <a:p>
            <a:pPr>
              <a:buFont typeface="Courier New" panose="02070309020205020404" pitchFamily="49" charset="0"/>
              <a:buChar char="o"/>
            </a:pPr>
            <a:r>
              <a:rPr lang="en-US" sz="1800" b="1" dirty="0"/>
              <a:t>Corporate Segment Contributes Significantly:</a:t>
            </a:r>
            <a:r>
              <a:rPr lang="en-US" sz="1800" dirty="0"/>
              <a:t> The corporate segment holds a substantial share (30%) of sales, suggesting that businesses are a valuable customer group for the company.</a:t>
            </a:r>
          </a:p>
          <a:p>
            <a:pPr>
              <a:buFont typeface="Courier New" panose="02070309020205020404" pitchFamily="49" charset="0"/>
              <a:buChar char="o"/>
            </a:pPr>
            <a:r>
              <a:rPr lang="en-US" sz="1800" b="1" dirty="0"/>
              <a:t>Home Office Segment Has Potential:</a:t>
            </a:r>
            <a:r>
              <a:rPr lang="en-US" sz="1800" dirty="0"/>
              <a:t> While the home office segment has the smallest share (18%), it still represents a significant portion of the market, indicating an opportunity for growth and targeted marketing efforts towards this segment.</a:t>
            </a:r>
            <a:endParaRPr lang="en-IN" sz="1800" dirty="0"/>
          </a:p>
        </p:txBody>
      </p:sp>
      <p:graphicFrame>
        <p:nvGraphicFramePr>
          <p:cNvPr id="4" name="Chart 3">
            <a:extLst>
              <a:ext uri="{FF2B5EF4-FFF2-40B4-BE49-F238E27FC236}">
                <a16:creationId xmlns:a16="http://schemas.microsoft.com/office/drawing/2014/main" id="{12615D34-6E9A-410A-A0D7-4AC2111FAC24}"/>
              </a:ext>
            </a:extLst>
          </p:cNvPr>
          <p:cNvGraphicFramePr>
            <a:graphicFrameLocks/>
          </p:cNvGraphicFramePr>
          <p:nvPr>
            <p:extLst>
              <p:ext uri="{D42A27DB-BD31-4B8C-83A1-F6EECF244321}">
                <p14:modId xmlns:p14="http://schemas.microsoft.com/office/powerpoint/2010/main" val="526446241"/>
              </p:ext>
            </p:extLst>
          </p:nvPr>
        </p:nvGraphicFramePr>
        <p:xfrm>
          <a:off x="0" y="162232"/>
          <a:ext cx="5624052" cy="66957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094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299A-BFF9-5009-E31B-760D01DFE498}"/>
              </a:ext>
            </a:extLst>
          </p:cNvPr>
          <p:cNvSpPr>
            <a:spLocks noGrp="1"/>
          </p:cNvSpPr>
          <p:nvPr>
            <p:ph type="title"/>
          </p:nvPr>
        </p:nvSpPr>
        <p:spPr>
          <a:xfrm>
            <a:off x="3415300" y="98757"/>
            <a:ext cx="5361399" cy="687824"/>
          </a:xfrm>
        </p:spPr>
        <p:txBody>
          <a:bodyPr/>
          <a:lstStyle/>
          <a:p>
            <a:r>
              <a:rPr lang="en-IN" sz="3200" b="1" dirty="0">
                <a:latin typeface="Bell MT" panose="02020503060305020303" pitchFamily="18" charset="0"/>
              </a:rPr>
              <a:t>Sales Performance Summary</a:t>
            </a:r>
          </a:p>
        </p:txBody>
      </p:sp>
      <p:sp>
        <p:nvSpPr>
          <p:cNvPr id="3" name="Content Placeholder 2">
            <a:extLst>
              <a:ext uri="{FF2B5EF4-FFF2-40B4-BE49-F238E27FC236}">
                <a16:creationId xmlns:a16="http://schemas.microsoft.com/office/drawing/2014/main" id="{D77DAE20-9D1F-93F9-7C38-7FA56F00CFCF}"/>
              </a:ext>
            </a:extLst>
          </p:cNvPr>
          <p:cNvSpPr>
            <a:spLocks noGrp="1"/>
          </p:cNvSpPr>
          <p:nvPr>
            <p:ph idx="1"/>
          </p:nvPr>
        </p:nvSpPr>
        <p:spPr>
          <a:xfrm>
            <a:off x="831874" y="3637938"/>
            <a:ext cx="10528249" cy="3047938"/>
          </a:xfrm>
        </p:spPr>
        <p:txBody>
          <a:bodyPr>
            <a:normAutofit fontScale="92500" lnSpcReduction="10000"/>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Demand and Order Volume:</a:t>
            </a:r>
            <a:r>
              <a:rPr lang="en-US" sz="1600" dirty="0"/>
              <a:t> The blue line ("Sum of Quantity") indicates that "Paper" has the highest demand, followed by "Phones" and "Binders". However, the orange line ("Count of Order ID") suggests that "Phones" are ordered more frequently than "Paper", despite having lower overall quantity sold. This implies that individual orders for "Phones" are smaller than those for "Paper".</a:t>
            </a:r>
          </a:p>
          <a:p>
            <a:pPr>
              <a:buFont typeface="Courier New" panose="02070309020205020404" pitchFamily="49" charset="0"/>
              <a:buChar char="o"/>
            </a:pPr>
            <a:r>
              <a:rPr lang="en-US" sz="1400" b="1" dirty="0"/>
              <a:t>Profitability Challenges:</a:t>
            </a:r>
            <a:r>
              <a:rPr lang="en-US" sz="1400" dirty="0"/>
              <a:t> The gray line ("Average of Profit") reveals that most sub-categories have minimal profitability, hovering around zero. This suggests that the company may need to adjust pricing or cost structures to improve profit margins across the board. The only exception is "Copiers," which shows a positive average profit, indicating a potential area of strength for the company.</a:t>
            </a:r>
            <a:endParaRPr lang="en-US" sz="1600" dirty="0"/>
          </a:p>
          <a:p>
            <a:pPr>
              <a:buFont typeface="Courier New" panose="02070309020205020404" pitchFamily="49" charset="0"/>
              <a:buChar char="o"/>
            </a:pPr>
            <a:r>
              <a:rPr lang="en-US" sz="1400" b="1" dirty="0"/>
              <a:t>Sub-Category Performance Disparities:</a:t>
            </a:r>
            <a:r>
              <a:rPr lang="en-US" sz="1400" dirty="0"/>
              <a:t> The chart highlights significant differences in performance between sub-categories within each main category. For instance, within Furniture, "Bookcases" have significantly higher demand than "Tables." In Office Supplies, "Paper" is far more popular than "Art." This suggests that the company could benefit from analyzing the reasons behind these disparities and tailoring their strategies accordingly.</a:t>
            </a:r>
            <a:endParaRPr lang="en-IN" sz="1600" b="1" dirty="0">
              <a:latin typeface="Bell MT" panose="02020503060305020303" pitchFamily="18" charset="0"/>
            </a:endParaRPr>
          </a:p>
        </p:txBody>
      </p:sp>
      <p:graphicFrame>
        <p:nvGraphicFramePr>
          <p:cNvPr id="4" name="Chart 3">
            <a:extLst>
              <a:ext uri="{FF2B5EF4-FFF2-40B4-BE49-F238E27FC236}">
                <a16:creationId xmlns:a16="http://schemas.microsoft.com/office/drawing/2014/main" id="{9F25DDA0-7E4D-43F7-A8BA-E8D755607731}"/>
              </a:ext>
            </a:extLst>
          </p:cNvPr>
          <p:cNvGraphicFramePr>
            <a:graphicFrameLocks/>
          </p:cNvGraphicFramePr>
          <p:nvPr>
            <p:extLst>
              <p:ext uri="{D42A27DB-BD31-4B8C-83A1-F6EECF244321}">
                <p14:modId xmlns:p14="http://schemas.microsoft.com/office/powerpoint/2010/main" val="2801813195"/>
              </p:ext>
            </p:extLst>
          </p:nvPr>
        </p:nvGraphicFramePr>
        <p:xfrm>
          <a:off x="1016063" y="589999"/>
          <a:ext cx="10159873" cy="30479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828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DE89-E56A-C0CC-06D4-B23331DC1159}"/>
              </a:ext>
            </a:extLst>
          </p:cNvPr>
          <p:cNvSpPr>
            <a:spLocks noGrp="1"/>
          </p:cNvSpPr>
          <p:nvPr>
            <p:ph type="title"/>
          </p:nvPr>
        </p:nvSpPr>
        <p:spPr>
          <a:xfrm>
            <a:off x="645130" y="364227"/>
            <a:ext cx="9404723" cy="1400530"/>
          </a:xfrm>
        </p:spPr>
        <p:txBody>
          <a:bodyPr/>
          <a:lstStyle/>
          <a:p>
            <a:r>
              <a:rPr lang="en-US" sz="3200" b="1" dirty="0">
                <a:latin typeface="Bell MT" panose="02020503060305020303" pitchFamily="18" charset="0"/>
              </a:rPr>
              <a:t>Comprehensive overview of sales performance. </a:t>
            </a:r>
            <a:br>
              <a:rPr lang="en-US" sz="3200" b="1" dirty="0">
                <a:latin typeface="Bell MT" panose="02020503060305020303" pitchFamily="18" charset="0"/>
              </a:rPr>
            </a:br>
            <a:r>
              <a:rPr lang="en-US" sz="3200" b="1" dirty="0">
                <a:latin typeface="Bell MT" panose="02020503060305020303" pitchFamily="18" charset="0"/>
              </a:rPr>
              <a:t>Key insights include:</a:t>
            </a:r>
            <a:endParaRPr lang="en-IN" sz="3200" b="1" dirty="0">
              <a:latin typeface="Bell MT" panose="02020503060305020303" pitchFamily="18" charset="0"/>
            </a:endParaRPr>
          </a:p>
        </p:txBody>
      </p:sp>
      <p:sp>
        <p:nvSpPr>
          <p:cNvPr id="3" name="Content Placeholder 2">
            <a:extLst>
              <a:ext uri="{FF2B5EF4-FFF2-40B4-BE49-F238E27FC236}">
                <a16:creationId xmlns:a16="http://schemas.microsoft.com/office/drawing/2014/main" id="{1FBAAD92-83E2-0980-C812-F1723EE8801C}"/>
              </a:ext>
            </a:extLst>
          </p:cNvPr>
          <p:cNvSpPr>
            <a:spLocks noGrp="1"/>
          </p:cNvSpPr>
          <p:nvPr>
            <p:ph idx="1"/>
          </p:nvPr>
        </p:nvSpPr>
        <p:spPr>
          <a:xfrm>
            <a:off x="645130" y="1764757"/>
            <a:ext cx="11025759" cy="4670322"/>
          </a:xfrm>
        </p:spPr>
        <p:txBody>
          <a:bodyPr>
            <a:normAutofit/>
          </a:bodyPr>
          <a:lstStyle/>
          <a:p>
            <a:pPr>
              <a:buFont typeface="Arial" panose="020B0604020202020204" pitchFamily="34" charset="0"/>
              <a:buChar char="•"/>
            </a:pPr>
            <a:r>
              <a:rPr lang="en-US" sz="1600" b="1" dirty="0"/>
              <a:t>Overall Growth:</a:t>
            </a:r>
            <a:r>
              <a:rPr lang="en-US" sz="1600" dirty="0"/>
              <a:t> Total sales have steadily increased from 2012 to 2015, with 2015 being the strongest year.</a:t>
            </a:r>
          </a:p>
          <a:p>
            <a:pPr>
              <a:buFont typeface="Arial" panose="020B0604020202020204" pitchFamily="34" charset="0"/>
              <a:buChar char="•"/>
            </a:pPr>
            <a:r>
              <a:rPr lang="en-US" sz="1600" b="1" dirty="0"/>
              <a:t>Product Categories:</a:t>
            </a:r>
            <a:r>
              <a:rPr lang="en-US" sz="1600" dirty="0"/>
              <a:t> Technology leads in sales, followed by Office Supplies, then Furniture. Paper and phones are top sub-categories.</a:t>
            </a:r>
          </a:p>
          <a:p>
            <a:pPr>
              <a:buFont typeface="Arial" panose="020B0604020202020204" pitchFamily="34" charset="0"/>
              <a:buChar char="•"/>
            </a:pPr>
            <a:r>
              <a:rPr lang="en-US" sz="1600" b="1" dirty="0"/>
              <a:t>Geographic Focus:</a:t>
            </a:r>
            <a:r>
              <a:rPr lang="en-US" sz="1600" dirty="0"/>
              <a:t> The United States dominates sales, with potential in Western Europe and China. However, Western Europe also has the highest returns.</a:t>
            </a:r>
          </a:p>
          <a:p>
            <a:pPr>
              <a:buFont typeface="Arial" panose="020B0604020202020204" pitchFamily="34" charset="0"/>
              <a:buChar char="•"/>
            </a:pPr>
            <a:r>
              <a:rPr lang="en-US" sz="1600" b="1" dirty="0"/>
              <a:t>Customer Segments:</a:t>
            </a:r>
            <a:r>
              <a:rPr lang="en-US" sz="1600" dirty="0"/>
              <a:t> Consumers drive the majority of sales, followed by corporate clients.</a:t>
            </a:r>
          </a:p>
          <a:p>
            <a:pPr>
              <a:buFont typeface="Arial" panose="020B0604020202020204" pitchFamily="34" charset="0"/>
              <a:buChar char="•"/>
            </a:pPr>
            <a:r>
              <a:rPr lang="en-US" sz="1600" b="1" dirty="0"/>
              <a:t>Profitability:</a:t>
            </a:r>
            <a:r>
              <a:rPr lang="en-US" sz="1600" dirty="0"/>
              <a:t> Most sub-categories have low-profit margins, with copiers being a notable exception.</a:t>
            </a:r>
          </a:p>
          <a:p>
            <a:pPr>
              <a:buFont typeface="Arial" panose="020B0604020202020204" pitchFamily="34" charset="0"/>
              <a:buChar char="•"/>
            </a:pPr>
            <a:r>
              <a:rPr lang="en-US" sz="1600" b="1" dirty="0"/>
              <a:t>Seasonality:</a:t>
            </a:r>
            <a:r>
              <a:rPr lang="en-US" sz="1600" dirty="0"/>
              <a:t> Sales peak in Q4, likely due to holiday shopping.</a:t>
            </a:r>
          </a:p>
          <a:p>
            <a:pPr>
              <a:buFont typeface="Arial" panose="020B0604020202020204" pitchFamily="34" charset="0"/>
              <a:buChar char="•"/>
            </a:pPr>
            <a:endParaRPr lang="en-US" dirty="0"/>
          </a:p>
          <a:p>
            <a:r>
              <a:rPr lang="en-US" b="1" dirty="0"/>
              <a:t>Overall, the company demonstrates a positive sales trajectory, but should focus on diversifying product offerings, expanding into new markets, addressing high return rates, and improving profit margins in certain areas.</a:t>
            </a:r>
          </a:p>
          <a:p>
            <a:endParaRPr lang="en-IN" dirty="0"/>
          </a:p>
        </p:txBody>
      </p:sp>
    </p:spTree>
    <p:extLst>
      <p:ext uri="{BB962C8B-B14F-4D97-AF65-F5344CB8AC3E}">
        <p14:creationId xmlns:p14="http://schemas.microsoft.com/office/powerpoint/2010/main" val="33648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down)">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917C1F-E538-55A2-DFFF-97B377507D8A}"/>
              </a:ext>
            </a:extLst>
          </p:cNvPr>
          <p:cNvSpPr>
            <a:spLocks noGrp="1"/>
          </p:cNvSpPr>
          <p:nvPr>
            <p:ph idx="1"/>
          </p:nvPr>
        </p:nvSpPr>
        <p:spPr>
          <a:xfrm>
            <a:off x="1583196" y="1301214"/>
            <a:ext cx="9025607" cy="4255572"/>
          </a:xfrm>
        </p:spPr>
        <p:txBody>
          <a:bodyPr>
            <a:normAutofit/>
          </a:bodyPr>
          <a:lstStyle/>
          <a:p>
            <a:r>
              <a:rPr lang="en-US" sz="2500" dirty="0">
                <a:latin typeface="Bodoni MT" panose="02070603080606020203" pitchFamily="18" charset="0"/>
              </a:rPr>
              <a:t>Thank you for reviewing our Global Sales Project Report and Dashboard. We hope this analysis provides valuable insights for your strategic planning and decision-making processes.</a:t>
            </a:r>
          </a:p>
          <a:p>
            <a:endParaRPr lang="en-US" sz="2500" dirty="0">
              <a:latin typeface="Bodoni MT" panose="02070603080606020203" pitchFamily="18" charset="0"/>
            </a:endParaRPr>
          </a:p>
          <a:p>
            <a:r>
              <a:rPr lang="en-US" sz="2700" b="1" dirty="0"/>
              <a:t>Prepared By:</a:t>
            </a:r>
            <a:endParaRPr lang="en-US" sz="2700" dirty="0"/>
          </a:p>
          <a:p>
            <a:pPr lvl="5">
              <a:buFont typeface="Arial" panose="020B0604020202020204" pitchFamily="34" charset="0"/>
              <a:buChar char="•"/>
            </a:pPr>
            <a:r>
              <a:rPr lang="en-US" sz="1500" dirty="0"/>
              <a:t>Mohammed Afnan </a:t>
            </a:r>
          </a:p>
          <a:p>
            <a:pPr lvl="5">
              <a:buFont typeface="Arial" panose="020B0604020202020204" pitchFamily="34" charset="0"/>
              <a:buChar char="•"/>
            </a:pPr>
            <a:r>
              <a:rPr lang="en-US" sz="1500" dirty="0"/>
              <a:t>Humaira</a:t>
            </a:r>
          </a:p>
        </p:txBody>
      </p:sp>
    </p:spTree>
    <p:extLst>
      <p:ext uri="{BB962C8B-B14F-4D97-AF65-F5344CB8AC3E}">
        <p14:creationId xmlns:p14="http://schemas.microsoft.com/office/powerpoint/2010/main" val="25418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circle(in)">
                                      <p:cBhvr>
                                        <p:cTn id="15" dur="2000"/>
                                        <p:tgtEl>
                                          <p:spTgt spid="3">
                                            <p:txEl>
                                              <p:pRg st="3" end="3"/>
                                            </p:tx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ircle(in)">
                                      <p:cBhvr>
                                        <p:cTn id="18"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1B3CF-7D2B-77A1-DC70-2FCC64290BA0}"/>
              </a:ext>
            </a:extLst>
          </p:cNvPr>
          <p:cNvSpPr>
            <a:spLocks noGrp="1"/>
          </p:cNvSpPr>
          <p:nvPr>
            <p:ph idx="1"/>
          </p:nvPr>
        </p:nvSpPr>
        <p:spPr>
          <a:xfrm>
            <a:off x="1103312" y="1848466"/>
            <a:ext cx="8946541" cy="4399934"/>
          </a:xfrm>
        </p:spPr>
        <p:txBody>
          <a:bodyPr>
            <a:normAutofit/>
          </a:bodyPr>
          <a:lstStyle/>
          <a:p>
            <a:r>
              <a:rPr lang="en-IN" dirty="0">
                <a:latin typeface="Bell MT" panose="02020503060305020303" pitchFamily="18" charset="0"/>
              </a:rPr>
              <a:t>Total Sales By Category </a:t>
            </a:r>
          </a:p>
          <a:p>
            <a:r>
              <a:rPr lang="en-IN" dirty="0">
                <a:latin typeface="Bell MT" panose="02020503060305020303" pitchFamily="18" charset="0"/>
              </a:rPr>
              <a:t>Total Sales Over Date </a:t>
            </a:r>
          </a:p>
          <a:p>
            <a:r>
              <a:rPr lang="en-IN" dirty="0">
                <a:latin typeface="Bell MT" panose="02020503060305020303" pitchFamily="18" charset="0"/>
              </a:rPr>
              <a:t>Sales by Region  </a:t>
            </a:r>
          </a:p>
          <a:p>
            <a:r>
              <a:rPr lang="en-US" dirty="0">
                <a:latin typeface="Bell MT" panose="02020503060305020303" pitchFamily="18" charset="0"/>
              </a:rPr>
              <a:t>Total Sales By Sub Category </a:t>
            </a:r>
            <a:endParaRPr lang="en-IN" dirty="0">
              <a:latin typeface="Bell MT" panose="02020503060305020303" pitchFamily="18" charset="0"/>
            </a:endParaRPr>
          </a:p>
          <a:p>
            <a:r>
              <a:rPr lang="en-IN" dirty="0">
                <a:latin typeface="Bell MT" panose="02020503060305020303" pitchFamily="18" charset="0"/>
              </a:rPr>
              <a:t>Total Sales </a:t>
            </a:r>
          </a:p>
          <a:p>
            <a:r>
              <a:rPr lang="en-IN" dirty="0">
                <a:latin typeface="Bell MT" panose="02020503060305020303" pitchFamily="18" charset="0"/>
              </a:rPr>
              <a:t>Sales On Country </a:t>
            </a:r>
          </a:p>
          <a:p>
            <a:r>
              <a:rPr lang="en-IN" dirty="0">
                <a:latin typeface="Bell MT" panose="02020503060305020303" pitchFamily="18" charset="0"/>
              </a:rPr>
              <a:t>Return By Country</a:t>
            </a:r>
          </a:p>
          <a:p>
            <a:r>
              <a:rPr lang="en-IN" dirty="0">
                <a:latin typeface="Bell MT" panose="02020503060305020303" pitchFamily="18" charset="0"/>
              </a:rPr>
              <a:t>Top 10 Selling Product </a:t>
            </a:r>
          </a:p>
          <a:p>
            <a:r>
              <a:rPr lang="en-IN" dirty="0">
                <a:latin typeface="Bell MT" panose="02020503060305020303" pitchFamily="18" charset="0"/>
              </a:rPr>
              <a:t>Sales On Segment </a:t>
            </a:r>
          </a:p>
          <a:p>
            <a:r>
              <a:rPr lang="en-IN" dirty="0">
                <a:latin typeface="Bell MT" panose="02020503060305020303" pitchFamily="18" charset="0"/>
              </a:rPr>
              <a:t>Sales Performance Summary </a:t>
            </a:r>
          </a:p>
        </p:txBody>
      </p:sp>
      <p:sp>
        <p:nvSpPr>
          <p:cNvPr id="4" name="Rectangle 1">
            <a:extLst>
              <a:ext uri="{FF2B5EF4-FFF2-40B4-BE49-F238E27FC236}">
                <a16:creationId xmlns:a16="http://schemas.microsoft.com/office/drawing/2014/main" id="{CD3D929D-5BC3-3ABB-A4B9-98F3FDB825BE}"/>
              </a:ext>
            </a:extLst>
          </p:cNvPr>
          <p:cNvSpPr>
            <a:spLocks noGrp="1" noChangeArrowheads="1"/>
          </p:cNvSpPr>
          <p:nvPr>
            <p:ph type="title"/>
          </p:nvPr>
        </p:nvSpPr>
        <p:spPr bwMode="auto">
          <a:xfrm>
            <a:off x="646111" y="875983"/>
            <a:ext cx="839550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000" b="1" i="0" u="none" strike="noStrike" cap="none" normalizeH="0" baseline="0" dirty="0">
                <a:ln>
                  <a:noFill/>
                </a:ln>
                <a:solidFill>
                  <a:schemeClr val="tx1"/>
                </a:solidFill>
                <a:effectLst/>
                <a:latin typeface="Bell MT" panose="02020503060305020303" pitchFamily="18" charset="0"/>
              </a:rPr>
              <a:t>Unlocking Insights: A Deep Dive into Sales Data</a:t>
            </a:r>
          </a:p>
        </p:txBody>
      </p:sp>
    </p:spTree>
    <p:extLst>
      <p:ext uri="{BB962C8B-B14F-4D97-AF65-F5344CB8AC3E}">
        <p14:creationId xmlns:p14="http://schemas.microsoft.com/office/powerpoint/2010/main" val="3666977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EC7-8FA9-5AC1-2D64-2C2B214C6AB7}"/>
              </a:ext>
            </a:extLst>
          </p:cNvPr>
          <p:cNvSpPr>
            <a:spLocks noGrp="1"/>
          </p:cNvSpPr>
          <p:nvPr>
            <p:ph type="title"/>
          </p:nvPr>
        </p:nvSpPr>
        <p:spPr>
          <a:xfrm>
            <a:off x="646111" y="383459"/>
            <a:ext cx="9795747" cy="904134"/>
          </a:xfrm>
        </p:spPr>
        <p:txBody>
          <a:bodyPr/>
          <a:lstStyle/>
          <a:p>
            <a:r>
              <a:rPr lang="en-US" sz="3600" dirty="0">
                <a:latin typeface="Bell MT" panose="02020503060305020303" pitchFamily="18" charset="0"/>
              </a:rPr>
              <a:t>Sales Performance Insights: A Global Perspective</a:t>
            </a:r>
            <a:endParaRPr lang="en-IN" sz="3600" dirty="0">
              <a:latin typeface="Bell MT" panose="02020503060305020303" pitchFamily="18" charset="0"/>
            </a:endParaRPr>
          </a:p>
        </p:txBody>
      </p:sp>
      <p:pic>
        <p:nvPicPr>
          <p:cNvPr id="4" name="Graphic 3">
            <a:extLst>
              <a:ext uri="{FF2B5EF4-FFF2-40B4-BE49-F238E27FC236}">
                <a16:creationId xmlns:a16="http://schemas.microsoft.com/office/drawing/2014/main" id="{EDF15E83-165D-572C-4CD6-51E85032A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111" y="1395748"/>
            <a:ext cx="10930016" cy="4995220"/>
          </a:xfrm>
          <a:prstGeom prst="rect">
            <a:avLst/>
          </a:prstGeom>
        </p:spPr>
      </p:pic>
    </p:spTree>
    <p:extLst>
      <p:ext uri="{BB962C8B-B14F-4D97-AF65-F5344CB8AC3E}">
        <p14:creationId xmlns:p14="http://schemas.microsoft.com/office/powerpoint/2010/main" val="30625280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EC7-8FA9-5AC1-2D64-2C2B214C6AB7}"/>
              </a:ext>
            </a:extLst>
          </p:cNvPr>
          <p:cNvSpPr>
            <a:spLocks noGrp="1"/>
          </p:cNvSpPr>
          <p:nvPr>
            <p:ph type="title"/>
          </p:nvPr>
        </p:nvSpPr>
        <p:spPr>
          <a:xfrm>
            <a:off x="646111" y="383459"/>
            <a:ext cx="9795747" cy="904134"/>
          </a:xfrm>
        </p:spPr>
        <p:txBody>
          <a:bodyPr/>
          <a:lstStyle/>
          <a:p>
            <a:r>
              <a:rPr lang="en-US" sz="3600" dirty="0">
                <a:latin typeface="Bell MT" panose="02020503060305020303" pitchFamily="18" charset="0"/>
              </a:rPr>
              <a:t>Sales Performance Insights: A Global Perspective</a:t>
            </a:r>
            <a:endParaRPr lang="en-IN" sz="3600" dirty="0">
              <a:latin typeface="Bell MT" panose="02020503060305020303" pitchFamily="18" charset="0"/>
            </a:endParaRPr>
          </a:p>
        </p:txBody>
      </p:sp>
      <p:pic>
        <p:nvPicPr>
          <p:cNvPr id="4" name="Graphic 3">
            <a:extLst>
              <a:ext uri="{FF2B5EF4-FFF2-40B4-BE49-F238E27FC236}">
                <a16:creationId xmlns:a16="http://schemas.microsoft.com/office/drawing/2014/main" id="{EDF15E83-165D-572C-4CD6-51E85032A7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111" y="1395748"/>
            <a:ext cx="10930016" cy="4995220"/>
          </a:xfrm>
          <a:prstGeom prst="rect">
            <a:avLst/>
          </a:prstGeom>
        </p:spPr>
      </p:pic>
    </p:spTree>
    <p:extLst>
      <p:ext uri="{BB962C8B-B14F-4D97-AF65-F5344CB8AC3E}">
        <p14:creationId xmlns:p14="http://schemas.microsoft.com/office/powerpoint/2010/main" val="25278220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D552-CBE6-9528-881E-CE0F83700B08}"/>
              </a:ext>
            </a:extLst>
          </p:cNvPr>
          <p:cNvSpPr>
            <a:spLocks noGrp="1"/>
          </p:cNvSpPr>
          <p:nvPr>
            <p:ph type="title"/>
          </p:nvPr>
        </p:nvSpPr>
        <p:spPr>
          <a:xfrm>
            <a:off x="3431740" y="250940"/>
            <a:ext cx="4289683" cy="717321"/>
          </a:xfrm>
        </p:spPr>
        <p:txBody>
          <a:bodyPr/>
          <a:lstStyle/>
          <a:p>
            <a:r>
              <a:rPr lang="en-IN" sz="3200" dirty="0">
                <a:latin typeface="Bell MT" panose="02020503060305020303" pitchFamily="18" charset="0"/>
              </a:rPr>
              <a:t>Total Sales By Category </a:t>
            </a:r>
          </a:p>
        </p:txBody>
      </p:sp>
      <p:sp>
        <p:nvSpPr>
          <p:cNvPr id="3" name="Content Placeholder 2">
            <a:extLst>
              <a:ext uri="{FF2B5EF4-FFF2-40B4-BE49-F238E27FC236}">
                <a16:creationId xmlns:a16="http://schemas.microsoft.com/office/drawing/2014/main" id="{284447F8-2CBC-090D-E19D-D8DD0F8EA7E2}"/>
              </a:ext>
            </a:extLst>
          </p:cNvPr>
          <p:cNvSpPr>
            <a:spLocks noGrp="1"/>
          </p:cNvSpPr>
          <p:nvPr>
            <p:ph idx="1"/>
          </p:nvPr>
        </p:nvSpPr>
        <p:spPr>
          <a:xfrm>
            <a:off x="634181" y="3861077"/>
            <a:ext cx="10923637" cy="2369574"/>
          </a:xfrm>
        </p:spPr>
        <p:txBody>
          <a:bodyPr>
            <a:normAutofit/>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Technology Leads in Sales:</a:t>
            </a:r>
            <a:r>
              <a:rPr lang="en-US" sz="1600" dirty="0"/>
              <a:t> The Technology category generates the highest total sales among the three categories, indicating a strong demand for tech products.</a:t>
            </a:r>
          </a:p>
          <a:p>
            <a:pPr>
              <a:buFont typeface="Courier New" panose="02070309020205020404" pitchFamily="49" charset="0"/>
              <a:buChar char="o"/>
            </a:pPr>
            <a:r>
              <a:rPr lang="en-US" sz="1400" b="1" dirty="0"/>
              <a:t>Office Supplies Hold Steady:</a:t>
            </a:r>
            <a:r>
              <a:rPr lang="en-US" sz="1400" dirty="0"/>
              <a:t> The Office Supplies category maintains a respectable level of sales, suggesting consistent demand for essential office items.</a:t>
            </a:r>
            <a:endParaRPr lang="en-US" sz="1600" dirty="0"/>
          </a:p>
          <a:p>
            <a:pPr>
              <a:buFont typeface="Courier New" panose="02070309020205020404" pitchFamily="49" charset="0"/>
              <a:buChar char="o"/>
            </a:pPr>
            <a:r>
              <a:rPr lang="en-US" sz="1400" b="1" dirty="0"/>
              <a:t>Furniture Shows Potential:</a:t>
            </a:r>
            <a:r>
              <a:rPr lang="en-US" sz="1400" dirty="0"/>
              <a:t> While Furniture has the lowest sales among the three categories, it still contributes significantly to overall revenue, indicating potential for growth with focused strategies.</a:t>
            </a:r>
            <a:endParaRPr lang="en-IN" sz="1600" b="1" dirty="0">
              <a:latin typeface="Bell MT" panose="02020503060305020303" pitchFamily="18" charset="0"/>
            </a:endParaRPr>
          </a:p>
        </p:txBody>
      </p:sp>
      <p:graphicFrame>
        <p:nvGraphicFramePr>
          <p:cNvPr id="7" name="Chart 6">
            <a:extLst>
              <a:ext uri="{FF2B5EF4-FFF2-40B4-BE49-F238E27FC236}">
                <a16:creationId xmlns:a16="http://schemas.microsoft.com/office/drawing/2014/main" id="{69F6364B-DF57-DEFB-5079-E6B542A6691D}"/>
              </a:ext>
            </a:extLst>
          </p:cNvPr>
          <p:cNvGraphicFramePr>
            <a:graphicFrameLocks/>
          </p:cNvGraphicFramePr>
          <p:nvPr>
            <p:extLst>
              <p:ext uri="{D42A27DB-BD31-4B8C-83A1-F6EECF244321}">
                <p14:modId xmlns:p14="http://schemas.microsoft.com/office/powerpoint/2010/main" val="2355503666"/>
              </p:ext>
            </p:extLst>
          </p:nvPr>
        </p:nvGraphicFramePr>
        <p:xfrm>
          <a:off x="2389240" y="714169"/>
          <a:ext cx="6833420" cy="33187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0906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barn(inVertical)">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BA1A-6EC5-F880-67C8-5BFD9344E3CE}"/>
              </a:ext>
            </a:extLst>
          </p:cNvPr>
          <p:cNvSpPr>
            <a:spLocks noGrp="1"/>
          </p:cNvSpPr>
          <p:nvPr>
            <p:ph type="title"/>
          </p:nvPr>
        </p:nvSpPr>
        <p:spPr>
          <a:xfrm>
            <a:off x="3885495" y="314850"/>
            <a:ext cx="4421010" cy="589501"/>
          </a:xfrm>
        </p:spPr>
        <p:txBody>
          <a:bodyPr/>
          <a:lstStyle/>
          <a:p>
            <a:r>
              <a:rPr lang="en-IN" sz="3200" b="1" dirty="0">
                <a:latin typeface="Bell MT" panose="02020503060305020303" pitchFamily="18" charset="0"/>
              </a:rPr>
              <a:t>Total Sales Over Date </a:t>
            </a:r>
          </a:p>
        </p:txBody>
      </p:sp>
      <p:sp>
        <p:nvSpPr>
          <p:cNvPr id="3" name="Content Placeholder 2">
            <a:extLst>
              <a:ext uri="{FF2B5EF4-FFF2-40B4-BE49-F238E27FC236}">
                <a16:creationId xmlns:a16="http://schemas.microsoft.com/office/drawing/2014/main" id="{DCCE54FE-70DA-3744-125B-0B8159A22172}"/>
              </a:ext>
            </a:extLst>
          </p:cNvPr>
          <p:cNvSpPr>
            <a:spLocks noGrp="1"/>
          </p:cNvSpPr>
          <p:nvPr>
            <p:ph idx="1"/>
          </p:nvPr>
        </p:nvSpPr>
        <p:spPr>
          <a:xfrm>
            <a:off x="454384" y="4218039"/>
            <a:ext cx="10805578" cy="2517058"/>
          </a:xfrm>
        </p:spPr>
        <p:txBody>
          <a:bodyPr/>
          <a:lstStyle/>
          <a:p>
            <a:r>
              <a:rPr lang="en-US" sz="2500" b="1" dirty="0">
                <a:solidFill>
                  <a:schemeClr val="accent3">
                    <a:lumMod val="60000"/>
                    <a:lumOff val="40000"/>
                  </a:schemeClr>
                </a:solidFill>
              </a:rPr>
              <a:t>Insights:</a:t>
            </a:r>
          </a:p>
          <a:p>
            <a:pPr>
              <a:buFont typeface="Courier New" panose="02070309020205020404" pitchFamily="49" charset="0"/>
              <a:buChar char="o"/>
            </a:pPr>
            <a:r>
              <a:rPr lang="en-US" sz="1600" b="1" dirty="0"/>
              <a:t>Overall Sales Growth:</a:t>
            </a:r>
            <a:r>
              <a:rPr lang="en-US" sz="1600" dirty="0"/>
              <a:t> Total sales have steadily increased over the years, from 2012 to 2015, indicating a positive growth trajectory for the company.</a:t>
            </a:r>
          </a:p>
          <a:p>
            <a:pPr>
              <a:buFont typeface="Courier New" panose="02070309020205020404" pitchFamily="49" charset="0"/>
              <a:buChar char="o"/>
            </a:pPr>
            <a:r>
              <a:rPr lang="en-US" sz="1400" b="1" dirty="0"/>
              <a:t>Seasonality Pattern:</a:t>
            </a:r>
            <a:r>
              <a:rPr lang="en-US" sz="1400" dirty="0"/>
              <a:t> There is a consistent seasonal pattern in sales, with peaks typically occurring in the fourth quarter (Q4) of each year, suggesting a strong holiday season sales effect.</a:t>
            </a:r>
            <a:endParaRPr lang="en-US" sz="1600" dirty="0"/>
          </a:p>
          <a:p>
            <a:pPr>
              <a:buFont typeface="Courier New" panose="02070309020205020404" pitchFamily="49" charset="0"/>
              <a:buChar char="o"/>
            </a:pPr>
            <a:r>
              <a:rPr lang="en-US" sz="1400" b="1" dirty="0"/>
              <a:t>Sales Fluctuations:</a:t>
            </a:r>
            <a:r>
              <a:rPr lang="en-US" sz="1400" dirty="0"/>
              <a:t> Within each year, there are noticeable fluctuations in sales from quarter to quarter and month to month, indicating the potential influence of various factors like promotions, product launches, or market trends.</a:t>
            </a:r>
            <a:endParaRPr lang="en-US" sz="1600" b="1" dirty="0"/>
          </a:p>
          <a:p>
            <a:endParaRPr lang="en-IN" dirty="0"/>
          </a:p>
        </p:txBody>
      </p:sp>
      <p:graphicFrame>
        <p:nvGraphicFramePr>
          <p:cNvPr id="6" name="Chart 5">
            <a:extLst>
              <a:ext uri="{FF2B5EF4-FFF2-40B4-BE49-F238E27FC236}">
                <a16:creationId xmlns:a16="http://schemas.microsoft.com/office/drawing/2014/main" id="{8669DEA9-E421-41C4-B146-A128B05E4ECA}"/>
              </a:ext>
            </a:extLst>
          </p:cNvPr>
          <p:cNvGraphicFramePr>
            <a:graphicFrameLocks/>
          </p:cNvGraphicFramePr>
          <p:nvPr>
            <p:extLst>
              <p:ext uri="{D42A27DB-BD31-4B8C-83A1-F6EECF244321}">
                <p14:modId xmlns:p14="http://schemas.microsoft.com/office/powerpoint/2010/main" val="1196767290"/>
              </p:ext>
            </p:extLst>
          </p:nvPr>
        </p:nvGraphicFramePr>
        <p:xfrm>
          <a:off x="932038" y="904351"/>
          <a:ext cx="10327923" cy="312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93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0E95-97A4-03FF-05CC-905C181222AF}"/>
              </a:ext>
            </a:extLst>
          </p:cNvPr>
          <p:cNvSpPr>
            <a:spLocks noGrp="1"/>
          </p:cNvSpPr>
          <p:nvPr>
            <p:ph type="title"/>
          </p:nvPr>
        </p:nvSpPr>
        <p:spPr>
          <a:xfrm>
            <a:off x="4555842" y="241108"/>
            <a:ext cx="3080315" cy="736985"/>
          </a:xfrm>
        </p:spPr>
        <p:txBody>
          <a:bodyPr/>
          <a:lstStyle/>
          <a:p>
            <a:r>
              <a:rPr lang="en-IN" sz="3200" dirty="0">
                <a:latin typeface="Bell MT" panose="02020503060305020303" pitchFamily="18" charset="0"/>
              </a:rPr>
              <a:t>Sales by Region </a:t>
            </a:r>
          </a:p>
        </p:txBody>
      </p:sp>
      <p:sp>
        <p:nvSpPr>
          <p:cNvPr id="3" name="Content Placeholder 2">
            <a:extLst>
              <a:ext uri="{FF2B5EF4-FFF2-40B4-BE49-F238E27FC236}">
                <a16:creationId xmlns:a16="http://schemas.microsoft.com/office/drawing/2014/main" id="{1B040415-C314-20CC-903E-1D064886EC35}"/>
              </a:ext>
            </a:extLst>
          </p:cNvPr>
          <p:cNvSpPr>
            <a:spLocks noGrp="1"/>
          </p:cNvSpPr>
          <p:nvPr>
            <p:ph idx="1"/>
          </p:nvPr>
        </p:nvSpPr>
        <p:spPr>
          <a:xfrm>
            <a:off x="634385" y="3824531"/>
            <a:ext cx="11380634" cy="2792361"/>
          </a:xfrm>
        </p:spPr>
        <p:txBody>
          <a:bodyPr>
            <a:normAutofit lnSpcReduction="10000"/>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Western Europe Dominates Sales:</a:t>
            </a:r>
            <a:r>
              <a:rPr lang="en-US" sz="1600" dirty="0"/>
              <a:t> Western Europe stands out as the region with the highest sales, significantly surpassing all other regions. This indicates a strong market presence and potential for further growth in this region.</a:t>
            </a:r>
          </a:p>
          <a:p>
            <a:pPr>
              <a:buFont typeface="Courier New" panose="02070309020205020404" pitchFamily="49" charset="0"/>
              <a:buChar char="o"/>
            </a:pPr>
            <a:r>
              <a:rPr lang="en-US" sz="1600" b="1" dirty="0"/>
              <a:t>North America Shows Potential:</a:t>
            </a:r>
            <a:r>
              <a:rPr lang="en-US" sz="1600" dirty="0"/>
              <a:t> Both Canada and the US (Eastern and Central regions) demonstrate considerable sales figures, suggesting a substantial market share and potential for expansion within the North American market.</a:t>
            </a:r>
          </a:p>
          <a:p>
            <a:pPr>
              <a:buFont typeface="Courier New" panose="02070309020205020404" pitchFamily="49" charset="0"/>
              <a:buChar char="o"/>
            </a:pPr>
            <a:r>
              <a:rPr lang="en-US" sz="1600" b="1" dirty="0"/>
              <a:t>Uneven Distribution:</a:t>
            </a:r>
            <a:r>
              <a:rPr lang="en-US" sz="1600" dirty="0"/>
              <a:t> There is a significant disparity in sales across different regions. Some regions, such as the Caribbean, Central Asia, and most African regions, have considerably lower sales, highlighting potential untapped markets or areas that may require different strategies</a:t>
            </a:r>
            <a:endParaRPr lang="en-US" sz="1600" b="1" dirty="0">
              <a:latin typeface="Bell MT" panose="02020503060305020303" pitchFamily="18" charset="0"/>
            </a:endParaRPr>
          </a:p>
          <a:p>
            <a:pPr>
              <a:buFont typeface="Courier New" panose="02070309020205020404" pitchFamily="49" charset="0"/>
              <a:buChar char="o"/>
            </a:pPr>
            <a:endParaRPr lang="en-IN" dirty="0"/>
          </a:p>
        </p:txBody>
      </p:sp>
      <p:graphicFrame>
        <p:nvGraphicFramePr>
          <p:cNvPr id="4" name="Chart 3">
            <a:extLst>
              <a:ext uri="{FF2B5EF4-FFF2-40B4-BE49-F238E27FC236}">
                <a16:creationId xmlns:a16="http://schemas.microsoft.com/office/drawing/2014/main" id="{4A4807F1-8BB5-4A06-8AFE-59DBBA147DB9}"/>
              </a:ext>
            </a:extLst>
          </p:cNvPr>
          <p:cNvGraphicFramePr>
            <a:graphicFrameLocks/>
          </p:cNvGraphicFramePr>
          <p:nvPr>
            <p:extLst>
              <p:ext uri="{D42A27DB-BD31-4B8C-83A1-F6EECF244321}">
                <p14:modId xmlns:p14="http://schemas.microsoft.com/office/powerpoint/2010/main" val="4126726278"/>
              </p:ext>
            </p:extLst>
          </p:nvPr>
        </p:nvGraphicFramePr>
        <p:xfrm>
          <a:off x="1622728" y="827358"/>
          <a:ext cx="8769969" cy="32333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424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CB92-61B8-7554-EB20-BD0924FE8434}"/>
              </a:ext>
            </a:extLst>
          </p:cNvPr>
          <p:cNvSpPr>
            <a:spLocks noGrp="1"/>
          </p:cNvSpPr>
          <p:nvPr>
            <p:ph type="title"/>
          </p:nvPr>
        </p:nvSpPr>
        <p:spPr>
          <a:xfrm>
            <a:off x="3552952" y="177415"/>
            <a:ext cx="5086095" cy="638663"/>
          </a:xfrm>
        </p:spPr>
        <p:txBody>
          <a:bodyPr/>
          <a:lstStyle/>
          <a:p>
            <a:r>
              <a:rPr lang="en-US" sz="3200" dirty="0">
                <a:latin typeface="Bell MT" panose="02020503060305020303" pitchFamily="18" charset="0"/>
              </a:rPr>
              <a:t>Total Sales By Sub Category </a:t>
            </a:r>
            <a:endParaRPr lang="en-IN" sz="3200" dirty="0">
              <a:latin typeface="Bell MT" panose="02020503060305020303" pitchFamily="18" charset="0"/>
            </a:endParaRPr>
          </a:p>
        </p:txBody>
      </p:sp>
      <p:sp>
        <p:nvSpPr>
          <p:cNvPr id="3" name="Content Placeholder 2">
            <a:extLst>
              <a:ext uri="{FF2B5EF4-FFF2-40B4-BE49-F238E27FC236}">
                <a16:creationId xmlns:a16="http://schemas.microsoft.com/office/drawing/2014/main" id="{72EB50EC-5E99-F633-A4D5-521C589E4104}"/>
              </a:ext>
            </a:extLst>
          </p:cNvPr>
          <p:cNvSpPr>
            <a:spLocks noGrp="1"/>
          </p:cNvSpPr>
          <p:nvPr>
            <p:ph idx="1"/>
          </p:nvPr>
        </p:nvSpPr>
        <p:spPr>
          <a:xfrm>
            <a:off x="482830" y="3637935"/>
            <a:ext cx="11226339" cy="3183875"/>
          </a:xfrm>
        </p:spPr>
        <p:txBody>
          <a:bodyPr>
            <a:normAutofit/>
          </a:bodyPr>
          <a:lstStyle/>
          <a:p>
            <a:r>
              <a:rPr lang="en-US" sz="2500" dirty="0">
                <a:latin typeface="Bell MT" panose="02020503060305020303" pitchFamily="18" charset="0"/>
              </a:rPr>
              <a:t>Insights:</a:t>
            </a:r>
          </a:p>
          <a:p>
            <a:pPr>
              <a:buFont typeface="Courier New" panose="02070309020205020404" pitchFamily="49" charset="0"/>
              <a:buChar char="o"/>
            </a:pPr>
            <a:r>
              <a:rPr lang="en-US" sz="1600" b="1" dirty="0"/>
              <a:t>Paper is the top-selling sub-category:</a:t>
            </a:r>
            <a:r>
              <a:rPr lang="en-US" sz="1600" dirty="0"/>
              <a:t> The "Paper" sub-category has the highest total sales, significantly exceeding other categories. This suggests a high demand for paper products in the market.</a:t>
            </a:r>
          </a:p>
          <a:p>
            <a:pPr>
              <a:buFont typeface="Courier New" panose="02070309020205020404" pitchFamily="49" charset="0"/>
              <a:buChar char="o"/>
            </a:pPr>
            <a:r>
              <a:rPr lang="en-US" sz="1400" b="1" dirty="0"/>
              <a:t>Binders and copiers are also strong performers:</a:t>
            </a:r>
            <a:r>
              <a:rPr lang="en-US" sz="1400" dirty="0"/>
              <a:t> The "Binders" and "Copiers" sub-categories follow closely behind in terms of total sales, indicating they are also popular product categories. This could be attributed to the essential role they play in offices and businesses.</a:t>
            </a:r>
            <a:endParaRPr lang="en-US" sz="1600" dirty="0"/>
          </a:p>
          <a:p>
            <a:pPr>
              <a:buFont typeface="Courier New" panose="02070309020205020404" pitchFamily="49" charset="0"/>
              <a:buChar char="o"/>
            </a:pPr>
            <a:r>
              <a:rPr lang="en-US" sz="1400" b="1" dirty="0"/>
              <a:t>Furnishings and accessories have lower sales:</a:t>
            </a:r>
            <a:r>
              <a:rPr lang="en-US" sz="1400" dirty="0"/>
              <a:t> The "Furnishings" and "Accessories" sub-categories have the lowest total sales, suggesting a lower demand for these types of products compared to others. This information could be useful for inventory management or marketing strategies.</a:t>
            </a:r>
            <a:endParaRPr lang="en-IN" sz="1600" dirty="0">
              <a:latin typeface="Bell MT" panose="02020503060305020303" pitchFamily="18" charset="0"/>
            </a:endParaRPr>
          </a:p>
        </p:txBody>
      </p:sp>
      <p:graphicFrame>
        <p:nvGraphicFramePr>
          <p:cNvPr id="4" name="Chart 3">
            <a:extLst>
              <a:ext uri="{FF2B5EF4-FFF2-40B4-BE49-F238E27FC236}">
                <a16:creationId xmlns:a16="http://schemas.microsoft.com/office/drawing/2014/main" id="{ACAB2DF8-5C13-4AAE-AC6E-CED8A822CE84}"/>
              </a:ext>
            </a:extLst>
          </p:cNvPr>
          <p:cNvGraphicFramePr>
            <a:graphicFrameLocks/>
          </p:cNvGraphicFramePr>
          <p:nvPr>
            <p:extLst>
              <p:ext uri="{D42A27DB-BD31-4B8C-83A1-F6EECF244321}">
                <p14:modId xmlns:p14="http://schemas.microsoft.com/office/powerpoint/2010/main" val="1444172190"/>
              </p:ext>
            </p:extLst>
          </p:nvPr>
        </p:nvGraphicFramePr>
        <p:xfrm>
          <a:off x="2183146" y="736510"/>
          <a:ext cx="7825707" cy="29014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1799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barn(inVertical)">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E1E8-4917-F8A8-EB37-DC54F9931106}"/>
              </a:ext>
            </a:extLst>
          </p:cNvPr>
          <p:cNvSpPr>
            <a:spLocks noGrp="1"/>
          </p:cNvSpPr>
          <p:nvPr>
            <p:ph type="title"/>
          </p:nvPr>
        </p:nvSpPr>
        <p:spPr>
          <a:xfrm>
            <a:off x="5057288" y="187247"/>
            <a:ext cx="2077424" cy="569837"/>
          </a:xfrm>
        </p:spPr>
        <p:txBody>
          <a:bodyPr/>
          <a:lstStyle/>
          <a:p>
            <a:r>
              <a:rPr lang="en-IN" sz="3200" dirty="0">
                <a:latin typeface="Bell MT" panose="02020503060305020303" pitchFamily="18" charset="0"/>
              </a:rPr>
              <a:t>Total Sales </a:t>
            </a:r>
          </a:p>
        </p:txBody>
      </p:sp>
      <p:sp>
        <p:nvSpPr>
          <p:cNvPr id="3" name="Content Placeholder 2">
            <a:extLst>
              <a:ext uri="{FF2B5EF4-FFF2-40B4-BE49-F238E27FC236}">
                <a16:creationId xmlns:a16="http://schemas.microsoft.com/office/drawing/2014/main" id="{473DFA66-3EB6-4FF8-7F85-0F1658C6F291}"/>
              </a:ext>
            </a:extLst>
          </p:cNvPr>
          <p:cNvSpPr>
            <a:spLocks noGrp="1"/>
          </p:cNvSpPr>
          <p:nvPr>
            <p:ph idx="1"/>
          </p:nvPr>
        </p:nvSpPr>
        <p:spPr>
          <a:xfrm>
            <a:off x="449568" y="858876"/>
            <a:ext cx="5936743" cy="5710084"/>
          </a:xfrm>
        </p:spPr>
        <p:txBody>
          <a:bodyPr>
            <a:normAutofit/>
          </a:bodyPr>
          <a:lstStyle/>
          <a:p>
            <a:r>
              <a:rPr lang="en-US" sz="2500" b="1" dirty="0">
                <a:latin typeface="Bell MT" panose="02020503060305020303" pitchFamily="18" charset="0"/>
              </a:rPr>
              <a:t>Insights:</a:t>
            </a:r>
          </a:p>
          <a:p>
            <a:pPr>
              <a:buFont typeface="Courier New" panose="02070309020205020404" pitchFamily="49" charset="0"/>
              <a:buChar char="o"/>
            </a:pPr>
            <a:r>
              <a:rPr lang="en-US" sz="1600" b="1" dirty="0"/>
              <a:t>Significant Sales Growth:</a:t>
            </a:r>
            <a:r>
              <a:rPr lang="en-US" sz="1600" dirty="0"/>
              <a:t> Total sales have experienced significant growth from 2012 (18%) to 2015 (34%), indicating a positive trend for the company over this period.</a:t>
            </a:r>
          </a:p>
          <a:p>
            <a:pPr>
              <a:buFont typeface="Courier New" panose="02070309020205020404" pitchFamily="49" charset="0"/>
              <a:buChar char="o"/>
            </a:pPr>
            <a:r>
              <a:rPr lang="en-US" sz="1400" b="1" dirty="0"/>
              <a:t>Consistent Improvement:</a:t>
            </a:r>
            <a:r>
              <a:rPr lang="en-US" sz="1400" dirty="0"/>
              <a:t> Sales increased consistently each year from 2012 to 2015, with the largest jump occurring between 2014 (27%) and 2015 (34%).</a:t>
            </a:r>
          </a:p>
          <a:p>
            <a:pPr>
              <a:buFont typeface="Courier New" panose="02070309020205020404" pitchFamily="49" charset="0"/>
              <a:buChar char="o"/>
            </a:pPr>
            <a:r>
              <a:rPr lang="en-US" sz="1400" b="1" dirty="0"/>
              <a:t>2015 as the Peak Year:</a:t>
            </a:r>
            <a:r>
              <a:rPr lang="en-US" sz="1400" dirty="0"/>
              <a:t> 2015 stands out as the most successful year in terms of sales, accounting for nearly a third of the total sales during this period. This could be due to a variety of factors such as new product launches, successful marketing campaigns, or favorable market conditions.</a:t>
            </a:r>
          </a:p>
          <a:p>
            <a:pPr>
              <a:buFont typeface="Courier New" panose="02070309020205020404" pitchFamily="49" charset="0"/>
              <a:buChar char="o"/>
            </a:pPr>
            <a:r>
              <a:rPr lang="en-US" sz="1400" b="1" dirty="0"/>
              <a:t>Early Years Contribution:</a:t>
            </a:r>
            <a:r>
              <a:rPr lang="en-US" sz="1400" dirty="0"/>
              <a:t> While smaller compared to later years, the sales in 2012 (18%) and 2013 (21%) still contribute significantly to the overall sales figures, forming a foundation for future growth</a:t>
            </a:r>
          </a:p>
          <a:p>
            <a:pPr>
              <a:buFont typeface="Courier New" panose="02070309020205020404" pitchFamily="49" charset="0"/>
              <a:buChar char="o"/>
            </a:pPr>
            <a:r>
              <a:rPr lang="en-US" sz="1400" b="1" dirty="0"/>
              <a:t>Potential for Future Growth:</a:t>
            </a:r>
            <a:r>
              <a:rPr lang="en-US" sz="1400" dirty="0"/>
              <a:t> The consistent upward trend in sales suggests that the company has the potential for continued growth in the coming years, if the positive momentum can be maintained.</a:t>
            </a:r>
            <a:endParaRPr lang="en-IN" sz="1600" b="1" dirty="0">
              <a:latin typeface="Bell MT" panose="02020503060305020303" pitchFamily="18" charset="0"/>
            </a:endParaRPr>
          </a:p>
        </p:txBody>
      </p:sp>
      <p:graphicFrame>
        <p:nvGraphicFramePr>
          <p:cNvPr id="4" name="Chart 3">
            <a:extLst>
              <a:ext uri="{FF2B5EF4-FFF2-40B4-BE49-F238E27FC236}">
                <a16:creationId xmlns:a16="http://schemas.microsoft.com/office/drawing/2014/main" id="{11D24036-4001-4A1A-BD72-E836B846F6AF}"/>
              </a:ext>
            </a:extLst>
          </p:cNvPr>
          <p:cNvGraphicFramePr>
            <a:graphicFrameLocks/>
          </p:cNvGraphicFramePr>
          <p:nvPr>
            <p:extLst>
              <p:ext uri="{D42A27DB-BD31-4B8C-83A1-F6EECF244321}">
                <p14:modId xmlns:p14="http://schemas.microsoft.com/office/powerpoint/2010/main" val="3217858945"/>
              </p:ext>
            </p:extLst>
          </p:nvPr>
        </p:nvGraphicFramePr>
        <p:xfrm>
          <a:off x="6386311" y="472165"/>
          <a:ext cx="5471391" cy="6198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775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160</TotalTime>
  <Words>1610</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Bell MT</vt:lpstr>
      <vt:lpstr>Bodoni MT</vt:lpstr>
      <vt:lpstr>Century Gothic</vt:lpstr>
      <vt:lpstr>Courier New</vt:lpstr>
      <vt:lpstr>Wingdings 3</vt:lpstr>
      <vt:lpstr>Ion</vt:lpstr>
      <vt:lpstr> The Global Sales  Report Presentation</vt:lpstr>
      <vt:lpstr>Unlocking Insights: A Deep Dive into Sales Data</vt:lpstr>
      <vt:lpstr>Sales Performance Insights: A Global Perspective</vt:lpstr>
      <vt:lpstr>Sales Performance Insights: A Global Perspective</vt:lpstr>
      <vt:lpstr>Total Sales By Category </vt:lpstr>
      <vt:lpstr>Total Sales Over Date </vt:lpstr>
      <vt:lpstr>Sales by Region </vt:lpstr>
      <vt:lpstr>Total Sales By Sub Category </vt:lpstr>
      <vt:lpstr>Total Sales </vt:lpstr>
      <vt:lpstr>Sales On Country</vt:lpstr>
      <vt:lpstr>Return By Country</vt:lpstr>
      <vt:lpstr>Top 10 Selling Product</vt:lpstr>
      <vt:lpstr>Sales On Segment</vt:lpstr>
      <vt:lpstr>Sales Performance Summary</vt:lpstr>
      <vt:lpstr>Comprehensive overview of sales performance.  Key insights include: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Afnan</dc:creator>
  <cp:lastModifiedBy>Mohammed Afnan</cp:lastModifiedBy>
  <cp:revision>1</cp:revision>
  <dcterms:created xsi:type="dcterms:W3CDTF">2024-06-13T19:42:29Z</dcterms:created>
  <dcterms:modified xsi:type="dcterms:W3CDTF">2024-06-14T07:31:11Z</dcterms:modified>
</cp:coreProperties>
</file>